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476" r:id="rId2"/>
    <p:sldId id="498" r:id="rId3"/>
    <p:sldId id="495" r:id="rId4"/>
    <p:sldId id="478" r:id="rId5"/>
    <p:sldId id="496" r:id="rId6"/>
    <p:sldId id="499" r:id="rId7"/>
    <p:sldId id="501" r:id="rId8"/>
    <p:sldId id="500" r:id="rId9"/>
    <p:sldId id="479" r:id="rId10"/>
    <p:sldId id="480" r:id="rId11"/>
    <p:sldId id="502" r:id="rId12"/>
    <p:sldId id="266" r:id="rId13"/>
    <p:sldId id="317" r:id="rId14"/>
    <p:sldId id="316" r:id="rId15"/>
    <p:sldId id="482" r:id="rId16"/>
    <p:sldId id="481" r:id="rId17"/>
    <p:sldId id="483" r:id="rId18"/>
    <p:sldId id="484" r:id="rId19"/>
    <p:sldId id="504" r:id="rId20"/>
    <p:sldId id="505" r:id="rId21"/>
    <p:sldId id="506" r:id="rId22"/>
    <p:sldId id="487" r:id="rId23"/>
    <p:sldId id="509" r:id="rId24"/>
    <p:sldId id="508" r:id="rId25"/>
    <p:sldId id="488" r:id="rId26"/>
    <p:sldId id="510" r:id="rId27"/>
    <p:sldId id="489" r:id="rId28"/>
    <p:sldId id="490" r:id="rId29"/>
    <p:sldId id="512" r:id="rId30"/>
    <p:sldId id="511" r:id="rId31"/>
    <p:sldId id="491" r:id="rId32"/>
    <p:sldId id="492" r:id="rId33"/>
    <p:sldId id="513" r:id="rId34"/>
    <p:sldId id="514" r:id="rId35"/>
  </p:sldIdLst>
  <p:sldSz cx="12192000" cy="6858000"/>
  <p:notesSz cx="6858000" cy="9144000"/>
  <p:embeddedFontLst>
    <p:embeddedFont>
      <p:font typeface="Balsamiq Sans" pitchFamily="2" charset="0"/>
      <p:regular r:id="rId36"/>
      <p:bold r:id="rId37"/>
      <p:italic r:id="rId38"/>
      <p:boldItalic r:id="rId39"/>
    </p:embeddedFont>
    <p:embeddedFont>
      <p:font typeface="Poppins ExtraBold" panose="00000900000000000000" pitchFamily="2" charset="0"/>
      <p:bold r:id="rId40"/>
      <p:boldItalic r:id="rId41"/>
    </p:embeddedFont>
    <p:embeddedFont>
      <p:font typeface="Poppins SemiBold" panose="00000700000000000000" pitchFamily="2" charset="0"/>
      <p:bold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orient="horz" pos="4133" userDrawn="1">
          <p15:clr>
            <a:srgbClr val="A4A3A4"/>
          </p15:clr>
        </p15:guide>
        <p15:guide id="5" pos="143" userDrawn="1">
          <p15:clr>
            <a:srgbClr val="A4A3A4"/>
          </p15:clr>
        </p15:guide>
        <p15:guide id="6" pos="75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5793"/>
    <a:srgbClr val="5E1675"/>
    <a:srgbClr val="337357"/>
    <a:srgbClr val="219C90"/>
    <a:srgbClr val="A1DD70"/>
    <a:srgbClr val="FFDE4D"/>
    <a:srgbClr val="EB5B00"/>
    <a:srgbClr val="FF758F"/>
    <a:srgbClr val="DC1E5B"/>
    <a:srgbClr val="02B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5102" autoAdjust="0"/>
  </p:normalViewPr>
  <p:slideViewPr>
    <p:cSldViewPr snapToGrid="0">
      <p:cViewPr varScale="1">
        <p:scale>
          <a:sx n="112" d="100"/>
          <a:sy n="112" d="100"/>
        </p:scale>
        <p:origin x="606" y="102"/>
      </p:cViewPr>
      <p:guideLst>
        <p:guide orient="horz" pos="51"/>
        <p:guide pos="3840"/>
        <p:guide orient="horz" pos="187"/>
        <p:guide orient="horz" pos="4133"/>
        <p:guide pos="143"/>
        <p:guide pos="7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4:35:41.325"/>
    </inkml:context>
    <inkml:brush xml:id="br0">
      <inkml:brushProperty name="width" value="0.10583" units="cm"/>
      <inkml:brushProperty name="height" value="0.10583" units="cm"/>
      <inkml:brushProperty name="color" value="#B25DFF"/>
    </inkml:brush>
  </inkml:definitions>
  <inkml:trace contextRef="#ctx0" brushRef="#br0">2226 4 672 0 0,'-1'-1'603'0'0,"-1"1"0"0"0,1-1 0 0 0,0 1 0 0 0,0 0 0 0 0,-1-1 0 0 0,1 1 0 0 0,0 0 0 0 0,-1 0 0 0 0,1 0 0 0 0,0 0 0 0 0,-1 0 0 0 0,1 0 0 0 0,0 0 0 0 0,-1 1 0 0 0,1-1 0 0 0,0 0 0 0 0,-1 1 1 0 0,1-1-1 0 0,0 1 0 0 0,-2 0 0 0 0,-22 24 4377 0 0,14-8-4814 0 0,1 0 0 0 0,-10 25 0 0 0,5-12 1894 0 0,-260 385 2332 0 0,123-225-2266 0 0,-303 291-1 0 0,-49 52-1327 0 0,297-294-823 0 0,-182 197 316 0 0,365-412-295 0 0,2 1-1 0 0,0 0 0 0 0,-28 48 1 0 0,48-70 97 0 0,5-7-21 0 0,13-20 20 0 0,17-39-61 0 0,89-398-332 0 0,-111 417 329 0 0,-7 28 16 0 0,0-4-110 0 0,-17 41-28 0 0,0 6 97 0 0,1 1 0 0 0,2 1 0 0 0,1 0 0 0 0,-7 33-1 0 0,6-21 75 0 0,-17 47 0 0 0,-44 109 17 0 0,68-187-92 0 0,-2 0-3 0 0,2 0-1 0 0,-1 1 0 0 0,1 0 0 0 0,1 0 0 0 0,0 0 1 0 0,0 0-1 0 0,1 13 0 0 0,46-30 280 0 0,13-12 68 0 0,0-3 0 0 0,-2-2-1 0 0,71-39 1 0 0,-113 55-258 0 0,-21 9-5451 0 0,5-2 4325 0 0,0 1 1 0 0,-1-1 0 0 0,1 0-1 0 0,0 0 1 0 0,-1 0 0 0 0,1 0-1 0 0,0 0 1 0 0,-1-1 0 0 0,-3 0-1 0 0,4 0 370 0 0,0 1-1 0 0,1-1 0 0 0,-1 0 1 0 0,1 1-1 0 0,-1-1 0 0 0,1 0 1 0 0,-1 0-1 0 0,1 0 0 0 0,-1 0 1 0 0,1 0-1 0 0,0 0 0 0 0,-1 0 1 0 0,1 0-1 0 0,0-1 0 0 0,0 1 1 0 0,0 0-1 0 0,0-1 0 0 0,-1-2 1 0 0,-2-10-2188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4:35:49.572"/>
    </inkml:context>
    <inkml:brush xml:id="br0">
      <inkml:brushProperty name="width" value="0.10583" units="cm"/>
      <inkml:brushProperty name="height" value="0.10583" units="cm"/>
      <inkml:brushProperty name="color" value="#B25DFF"/>
    </inkml:brush>
  </inkml:definitions>
  <inkml:trace contextRef="#ctx0" brushRef="#br0">12 12 516 0 0,'-11'-12'22264'0'0,"10"21"-20142"0"0,3-2-1890 0 0,1-1 1 0 0,-1 1 0 0 0,1-1-1 0 0,0 0 1 0 0,1 0 0 0 0,0 0 0 0 0,8 10-1 0 0,-1 0-16 0 0,21 39 375 0 0,-2 1 0 0 0,27 76-1 0 0,-46-110-403 0 0,0 0-1 0 0,27 36 1 0 0,10 20 145 0 0,93 164 732 0 0,37 46-336 0 0,-41-73-313 0 0,-80-129-239 0 0,2-3-1 0 0,73 78 1 0 0,-80-99-158 0 0,108 163 216 0 0,-110-148-241 0 0,83 98-1 0 0,112 119 161 0 0,-236-281-153 0 0,0 0 0 0 0,0 0 0 0 0,-1 0 0 0 0,-1 1 0 0 0,0 0 0 0 0,-1 1 0 0 0,7 25 0 0 0,-9-29 0 0 0,3 16 0 0 0,-12-26 0 0 0,-1-1 0 0 0,0 1 0 0 0,1-1 0 0 0,-1 0 0 0 0,1-1 0 0 0,-1 1 0 0 0,1-1 0 0 0,-7-2 0 0 0,-2-1 0 0 0,-1-1 0 0 0,1-1 0 0 0,-23-12 0 0 0,26 12 0 0 0,-1 0 0 0 0,0 0 0 0 0,1 2 0 0 0,-2-1 0 0 0,-22-4 0 0 0,-18-8 0 0 0,47 14 0 0 0,-1 0 0 0 0,1 0 0 0 0,-1 1 0 0 0,0 0 0 0 0,0 0 0 0 0,0 1 0 0 0,-9-1 0 0 0,3 1 0 0 0,1-1 0 0 0,0 0 0 0 0,0 0 0 0 0,0-2 0 0 0,0 1 0 0 0,-16-9 0 0 0,25 11 0 0 0,5 0 0 0 0,12 4 0 0 0,19 6 0 0 0,162 74 0 0 0,-101-39 0 0 0,-88-40 0 0 0,-2-2 0 0 0,-1 0 0 0 0,1 0 0 0 0,-1 0 0 0 0,1 0 0 0 0,0-1 0 0 0,-1 1 0 0 0,1-1 0 0 0,0 0 0 0 0,0 0 0 0 0,0-1 0 0 0,0 1 0 0 0,0-1 0 0 0,6 0 0 0 0,3 5 0 0 0,-11-4 0 0 0,-1 0 0 0 0,1 0 0 0 0,-1 0 0 0 0,1-1 0 0 0,0 1 0 0 0,-1 0 0 0 0,1-1 0 0 0,0 0 0 0 0,0 1 0 0 0,0-1 0 0 0,-1 0 0 0 0,4 1 0 0 0,-3-2 0 0 0,0-4 0 0 0,1 0 0 0 0,-1 0 0 0 0,0 0 0 0 0,0-1 0 0 0,0 1 0 0 0,-1-1 0 0 0,0 1 0 0 0,0-1 0 0 0,0 1 0 0 0,-1-1 0 0 0,0-6 0 0 0,1 1 0 0 0,7-257 0 0 0,-8 205 0 0 0,4-26-1 0 0,-39 94-12901 0 0,33-4 12238 0 0,1-1-1 0 0,-1 0 0 0 0,0 0 1 0 0,1 0-1 0 0,-1 0 0 0 0,0 0 1 0 0,1 0-1 0 0,-1-1 0 0 0,1 1 1 0 0,-1 0-1 0 0,0-1 0 0 0,1 1 1 0 0,-1-1-1 0 0,1 0 0 0 0,-1 1 1 0 0,1-1-1 0 0,-1 0 0 0 0,1 0 1 0 0,0 0-1 0 0,-1 0 0 0 0,1 0 1 0 0,0 0-1 0 0,0-1 0 0 0,-1 0 1 0 0,-2-9-1836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4:36:38.098"/>
    </inkml:context>
    <inkml:brush xml:id="br0">
      <inkml:brushProperty name="width" value="0.10583" units="cm"/>
      <inkml:brushProperty name="height" value="0.10583" units="cm"/>
      <inkml:brushProperty name="color" value="#B25DFF"/>
    </inkml:brush>
  </inkml:definitions>
  <inkml:trace contextRef="#ctx0" brushRef="#br0">2475 1 504 0 0,'-2'9'16210'0'0,"-2"10"-14078"0"0,0 1-1282 0 0,-8 24 420 0 0,-48 147 520 0 0,-11 2 430 0 0,28-70-1334 0 0,18-53-439 0 0,0 1 319 0 0,-37 72 0 0 0,-108 213 2073 0 0,30-50-1946 0 0,26-54-612 0 0,-145 242-247 0 0,-2-7 757 0 0,143-246-750 0 0,-39 69 6 0 0,133-266-47 0 0,-93 156 0 0 0,-66 95 0 0 0,9-18 0 0 0,-49 94 0 0 0,77-117 0 0 0,133-222 0 0 0,13-31 0 0 0,0-2 0 0 0,0-2 0 0 0,0-54 0 0 0,-3-1 0 0 0,-17-103 0 0 0,-2-5 0 0 0,10 65 0 0 0,11 93 0 0 0,-4-27 0 0 0,0-68 0 0 0,5 101 0 0 0,8 37 0 0 0,2 55 0 0 0,-6-52 0 0 0,1 1 0 0 0,16 58 0 0 0,3 3 0 0 0,-18-79 0 0 0,-1-8 0 0 0,-2 0 0 0 0,0 0 0 0 0,0 0 0 0 0,1 20 0 0 0,0 44 0 0 0,22-72-9 0 0,-8-7 10 0 0,-1 0 1 0 0,1 0-1 0 0,-1-2 0 0 0,0 0 1 0 0,32-13-1 0 0,29-7 0 0 0,-36 15-1 0 0,0-2 0 0 0,58-23 0 0 0,-39 11 0 0 0,-49 18-439 0 0,4-2-1615 0 0,-28 6-902 0 0,5 2 76 0 0,4 0 1150 0 0,-1-1 0 0 0,1 1 1 0 0,-1-1-1 0 0,1 0 0 0 0,-1 0 0 0 0,1 0 1 0 0,-1 0-1 0 0,1-1 0 0 0,-1 1 0 0 0,1-1 1 0 0,-5-1-1 0 0,1-6-1007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22T13:01:11.600"/>
    </inkml:context>
    <inkml:brush xml:id="br0">
      <inkml:brushProperty name="width" value="0.06174" units="cm"/>
      <inkml:brushProperty name="height" value="0.06174" units="cm"/>
      <inkml:brushProperty name="color" value="#FF6187"/>
    </inkml:brush>
  </inkml:definitions>
  <inkml:trace contextRef="#ctx0" brushRef="#br0">198 58 188 0 0,'14'-58'17159'0'0,"-14"98"-12961"0"0,-9 257-2096 0 0,9-261-2118 0 0,-1 12-26 0 0,11 87 0 0 0,-1 32-154 0 0,-4-71 274 0 0,1 8-24 0 0,-5-101-36 0 0,0 0 0 0 0,-1 0 0 0 0,1 0 0 0 0,-1 1 0 0 0,0-1 0 0 0,0 0 0 0 0,0 0 0 0 0,0 0 0 0 0,0 1 1 0 0,-2 4-1 0 0,-8-7 378 0 0,-8-18-116 0 0,-2-8-131 0 0,2-1-1 0 0,1 0 0 0 0,1-1 1 0 0,-21-48-1 0 0,-5-10 14 0 0,26 50-19 0 0,13 27-91 0 0,-1-1 0 0 0,1 1 0 0 0,-2 0 0 0 0,1 1 0 0 0,-1-1 0 0 0,-10-12 0 0 0,65 123 46 0 0,80 134 33 0 0,-130-237-131 0 0,2 3 1 0 0,-1 0 1 0 0,1-1-1 0 0,-1 1 0 0 0,1-1 0 0 0,0 1 0 0 0,0-1 1 0 0,0 0-1 0 0,0 0 0 0 0,4 3 0 0 0,-5-5 1 0 0,17 0 24 0 0,-12-8-4 0 0,-1 0-1 0 0,1 0 0 0 0,-1 0 0 0 0,-1 0 0 0 0,0-1 0 0 0,0 0 1 0 0,4-14-1 0 0,17-35-23 0 0,-7 30 2 0 0,44-83 818 0 0,-61 110-801 0 0,0 0 0 0 0,0 0 0 0 0,0-1 0 0 0,-1 1 0 0 0,1 0 0 0 0,0 0 0 0 0,-1 0 0 0 0,1 0 0 0 0,-1-1 0 0 0,0 1 0 0 0,1 0 0 0 0,-1 0-1 0 0,0-1 1 0 0,0 1 0 0 0,0 0 0 0 0,0 0 0 0 0,0-1 0 0 0,0 1 0 0 0,0 0 0 0 0,0-1 0 0 0,0 1 0 0 0,-1-2 0 0 0,-21 8-5063 0 0,5 0-2253 0 0,-1-2-4612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6:35:11.315"/>
    </inkml:context>
    <inkml:brush xml:id="br0">
      <inkml:brushProperty name="width" value="0.06174" units="cm"/>
      <inkml:brushProperty name="height" value="0.06174" units="cm"/>
      <inkml:brushProperty name="color" value="#FF6187"/>
    </inkml:brush>
  </inkml:definitions>
  <inkml:trace contextRef="#ctx0" brushRef="#br0">174 31 328 0 0,'9'-30'15709'0'0,"-7"48"-12856"0"0,5 208 970 0 0,-3-186-3752 0 0,1-1 123 0 0,-2 1 0 0 0,-2-1 0 0 0,-4 46 0 0 0,-10 115 969 0 0,8-139-687 0 0,2 71-1 0 0,9-41-189 0 0,-6-91-128 0 0,-5-4-125 0 0,1 0 0 0 0,-1 0 0 0 0,0 0-1 0 0,1-1 1 0 0,0 1 0 0 0,0-1 0 0 0,0 0-1 0 0,1-1 1 0 0,-5-7 0 0 0,-63-130-118 0 0,13 22-40 0 0,46 98 47 0 0,25 38 75 0 0,23 41 65 0 0,83 169 103 0 0,-116-219-165 0 0,-3-6 8 0 0,1 1 0 0 0,-1 0-1 0 0,0 0 1 0 0,0-1-1 0 0,1 1 1 0 0,-1 0-1 0 0,0-1 1 0 0,1 1 0 0 0,-1 0-1 0 0,1-1 1 0 0,-1 1-1 0 0,1 0 1 0 0,-1-1-1 0 0,1 1 1 0 0,-1-1 0 0 0,1 1-1 0 0,0-1 1 0 0,-1 1-1 0 0,1-1 1 0 0,0 1-1 0 0,-1-1 1 0 0,1 0 0 0 0,0 0-1 0 0,0 1 1 0 0,-1-1-1 0 0,1 0 1 0 0,0 0-1 0 0,0 0 1 0 0,0 1 0 0 0,-1-1-1 0 0,1 0 1 0 0,1-1-1 0 0,17-18 335 0 0,-14 11-314 0 0,67-82-8 0 0,27-38 497 0 0,-95 113-976 0 0,-15 9-7550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6:59:32.452"/>
    </inkml:context>
    <inkml:brush xml:id="br0">
      <inkml:brushProperty name="width" value="0.07056" units="cm"/>
      <inkml:brushProperty name="height" value="0.07056" units="cm"/>
      <inkml:brushProperty name="color" value="#FF6187"/>
    </inkml:brush>
  </inkml:definitions>
  <inkml:trace contextRef="#ctx0" brushRef="#br0">12 49 972 0 0,'-11'10'25488'0'0,"43"-10"-23481"0"0,160-27 342 0 0,-118 14-2119 0 0,-1 4 0 0 0,1 2-1 0 0,84 4 1 0 0,-120 6-99 0 0,-15-3-65 0 0,-1 1 1 0 0,1 0 0 0 0,-1 2-1 0 0,0 1 1 0 0,0 1 0 0 0,0 1-1 0 0,-1 0 1 0 0,0 2 0 0 0,21 10-1 0 0,9 12-27 0 0,-1 2 1 0 0,-2 3-1 0 0,-1 1 0 0 0,-2 3 0 0 0,77 84 0 0 0,-100-94-39 0 0,-1 1 0 0 0,27 54 0 0 0,-35-61 0 0 0,-11-20 0 0 0,0-2 0 0 0,-7-5 0 0 0,1 0 0 0 0,-1 1 0 0 0,0-1 0 0 0,0 1 0 0 0,0 1 0 0 0,0-1 0 0 0,-8-2 0 0 0,-224-85 0 0 0,82 30 0 0 0,154 59 0 0 0,3 1 0 0 0,0 0 0 0 0,0 1 0 0 0,0 0 0 0 0,0-1 0 0 0,0 1 0 0 0,0 0 0 0 0,-1 0 0 0 0,1 0 0 0 0,0 0 0 0 0,0 0 0 0 0,-1 1 0 0 0,3 2 0 0 0,11 5 0 0 0,33 11 0 0 0,47 27 0 0 0,-5-3 0 0 0,74 29 0 0 0,-163-73 0 0 0,-1 0 0 0 0,1 1 0 0 0,-1-1 0 0 0,1 0 0 0 0,0 0 0 0 0,-1 0 0 0 0,1 0 0 0 0,-1 0 0 0 0,1 0 0 0 0,-1 0 0 0 0,1-1 0 0 0,-1 1 0 0 0,1 0 0 0 0,0 0 0 0 0,-1 0 0 0 0,1 0 0 0 0,-1-1 0 0 0,1 1 0 0 0,-1 0 0 0 0,1-1 0 0 0,-1 1 0 0 0,0 0 0 0 0,1-1 0 0 0,-1 1 0 0 0,1 0 0 0 0,-1-1 0 0 0,0 1 0 0 0,1-1 0 0 0,-1 1 0 0 0,0-1 0 0 0,1 1 0 0 0,-1-1 0 0 0,0 1 0 0 0,0-1 0 0 0,0 1 0 0 0,1-1 0 0 0,-1 1 0 0 0,0-1 0 0 0,0 0 0 0 0,0 1 0 0 0,0-1 0 0 0,0 1 0 0 0,0-1 0 0 0,0 1 0 0 0,0-1 0 0 0,0 1 0 0 0,0-1 0 0 0,0 0 0 0 0,-1 0 0 0 0,0-40 0 0 0,0 30 0 0 0,-12-166 0 0 0,5 98 0 0 0,4 0 0 0 0,0 78-2626 0 0,-21-5-17276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7:01:48.893"/>
    </inkml:context>
    <inkml:brush xml:id="br0">
      <inkml:brushProperty name="width" value="0.07056" units="cm"/>
      <inkml:brushProperty name="height" value="0.07056" units="cm"/>
      <inkml:brushProperty name="color" value="#FF6187"/>
    </inkml:brush>
  </inkml:definitions>
  <inkml:trace contextRef="#ctx0" brushRef="#br0">12 49 972 0 0,'-11'10'25488'0'0,"43"-10"-23481"0"0,160-27 342 0 0,-118 14-2119 0 0,-1 4 0 0 0,1 2-1 0 0,84 4 1 0 0,-120 6-99 0 0,-15-3-65 0 0,-1 1 1 0 0,1 0 0 0 0,-1 2-1 0 0,0 1 1 0 0,0 1 0 0 0,0 1-1 0 0,-1 0 1 0 0,0 2 0 0 0,21 10-1 0 0,9 12-27 0 0,-1 2 1 0 0,-2 3-1 0 0,-1 1 0 0 0,-2 3 0 0 0,77 84 0 0 0,-100-94-39 0 0,-1 1 0 0 0,27 54 0 0 0,-35-61 0 0 0,-11-20 0 0 0,0-2 0 0 0,-7-5 0 0 0,1 0 0 0 0,-1 1 0 0 0,0-1 0 0 0,0 1 0 0 0,0 1 0 0 0,0-1 0 0 0,-8-2 0 0 0,-224-85 0 0 0,82 30 0 0 0,154 59 0 0 0,3 1 0 0 0,0 0 0 0 0,0 1 0 0 0,0 0 0 0 0,0-1 0 0 0,0 1 0 0 0,0 0 0 0 0,-1 0 0 0 0,1 0 0 0 0,0 0 0 0 0,0 0 0 0 0,-1 1 0 0 0,3 2 0 0 0,11 5 0 0 0,33 11 0 0 0,47 27 0 0 0,-5-3 0 0 0,74 29 0 0 0,-163-73 0 0 0,-1 0 0 0 0,1 1 0 0 0,-1-1 0 0 0,1 0 0 0 0,0 0 0 0 0,-1 0 0 0 0,1 0 0 0 0,-1 0 0 0 0,1 0 0 0 0,-1 0 0 0 0,1-1 0 0 0,-1 1 0 0 0,1 0 0 0 0,0 0 0 0 0,-1 0 0 0 0,1 0 0 0 0,-1-1 0 0 0,1 1 0 0 0,-1 0 0 0 0,1-1 0 0 0,-1 1 0 0 0,0 0 0 0 0,1-1 0 0 0,-1 1 0 0 0,1 0 0 0 0,-1-1 0 0 0,0 1 0 0 0,1-1 0 0 0,-1 1 0 0 0,0-1 0 0 0,1 1 0 0 0,-1-1 0 0 0,0 1 0 0 0,0-1 0 0 0,0 1 0 0 0,1-1 0 0 0,-1 1 0 0 0,0-1 0 0 0,0 0 0 0 0,0 1 0 0 0,0-1 0 0 0,0 1 0 0 0,0-1 0 0 0,0 1 0 0 0,0-1 0 0 0,0 1 0 0 0,0-1 0 0 0,0 0 0 0 0,-1 0 0 0 0,0-40 0 0 0,0 30 0 0 0,-12-166 0 0 0,5 98 0 0 0,4 0 0 0 0,0 78-2626 0 0,-21-5-17276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7:01:57.950"/>
    </inkml:context>
    <inkml:brush xml:id="br0">
      <inkml:brushProperty name="width" value="0.07056" units="cm"/>
      <inkml:brushProperty name="height" value="0.07056" units="cm"/>
      <inkml:brushProperty name="color" value="#FF6187"/>
    </inkml:brush>
  </inkml:definitions>
  <inkml:trace contextRef="#ctx0" brushRef="#br0">12 49 972 0 0,'-11'10'25488'0'0,"43"-10"-23481"0"0,160-27 342 0 0,-118 14-2119 0 0,-1 4 0 0 0,1 2-1 0 0,84 4 1 0 0,-120 6-99 0 0,-15-3-65 0 0,-1 1 1 0 0,1 0 0 0 0,-1 2-1 0 0,0 1 1 0 0,0 1 0 0 0,0 1-1 0 0,-1 0 1 0 0,0 2 0 0 0,21 10-1 0 0,9 12-27 0 0,-1 2 1 0 0,-2 3-1 0 0,-1 1 0 0 0,-2 3 0 0 0,77 84 0 0 0,-100-94-39 0 0,-1 1 0 0 0,27 54 0 0 0,-35-61 0 0 0,-11-20 0 0 0,0-2 0 0 0,-7-5 0 0 0,1 0 0 0 0,-1 1 0 0 0,0-1 0 0 0,0 1 0 0 0,0 1 0 0 0,0-1 0 0 0,-8-2 0 0 0,-224-85 0 0 0,82 30 0 0 0,154 59 0 0 0,3 1 0 0 0,0 0 0 0 0,0 1 0 0 0,0 0 0 0 0,0-1 0 0 0,0 1 0 0 0,0 0 0 0 0,-1 0 0 0 0,1 0 0 0 0,0 0 0 0 0,0 0 0 0 0,-1 1 0 0 0,3 2 0 0 0,11 5 0 0 0,33 11 0 0 0,47 27 0 0 0,-5-3 0 0 0,74 29 0 0 0,-163-73 0 0 0,-1 0 0 0 0,1 1 0 0 0,-1-1 0 0 0,1 0 0 0 0,0 0 0 0 0,-1 0 0 0 0,1 0 0 0 0,-1 0 0 0 0,1 0 0 0 0,-1 0 0 0 0,1-1 0 0 0,-1 1 0 0 0,1 0 0 0 0,0 0 0 0 0,-1 0 0 0 0,1 0 0 0 0,-1-1 0 0 0,1 1 0 0 0,-1 0 0 0 0,1-1 0 0 0,-1 1 0 0 0,0 0 0 0 0,1-1 0 0 0,-1 1 0 0 0,1 0 0 0 0,-1-1 0 0 0,0 1 0 0 0,1-1 0 0 0,-1 1 0 0 0,0-1 0 0 0,1 1 0 0 0,-1-1 0 0 0,0 1 0 0 0,0-1 0 0 0,0 1 0 0 0,1-1 0 0 0,-1 1 0 0 0,0-1 0 0 0,0 0 0 0 0,0 1 0 0 0,0-1 0 0 0,0 1 0 0 0,0-1 0 0 0,0 1 0 0 0,0-1 0 0 0,0 1 0 0 0,0-1 0 0 0,0 0 0 0 0,-1 0 0 0 0,0-40 0 0 0,0 30 0 0 0,-12-166 0 0 0,5 98 0 0 0,4 0 0 0 0,0 78-2626 0 0,-21-5-17276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7:04:15.711"/>
    </inkml:context>
    <inkml:brush xml:id="br0">
      <inkml:brushProperty name="width" value="0.07056" units="cm"/>
      <inkml:brushProperty name="height" value="0.07056" units="cm"/>
      <inkml:brushProperty name="color" value="#FF6187"/>
    </inkml:brush>
  </inkml:definitions>
  <inkml:trace contextRef="#ctx0" brushRef="#br0">12 49 972 0 0,'-11'10'25488'0'0,"43"-10"-23481"0"0,160-27 342 0 0,-118 14-2119 0 0,-1 4 0 0 0,1 2-1 0 0,84 4 1 0 0,-120 6-99 0 0,-15-3-65 0 0,-1 1 1 0 0,1 0 0 0 0,-1 2-1 0 0,0 1 1 0 0,0 1 0 0 0,0 1-1 0 0,-1 0 1 0 0,0 2 0 0 0,21 10-1 0 0,9 12-27 0 0,-1 2 1 0 0,-2 3-1 0 0,-1 1 0 0 0,-2 3 0 0 0,77 84 0 0 0,-100-94-39 0 0,-1 1 0 0 0,27 54 0 0 0,-35-61 0 0 0,-11-20 0 0 0,0-2 0 0 0,-7-5 0 0 0,1 0 0 0 0,-1 1 0 0 0,0-1 0 0 0,0 1 0 0 0,0 1 0 0 0,0-1 0 0 0,-8-2 0 0 0,-224-85 0 0 0,82 30 0 0 0,154 59 0 0 0,3 1 0 0 0,0 0 0 0 0,0 1 0 0 0,0 0 0 0 0,0-1 0 0 0,0 1 0 0 0,0 0 0 0 0,-1 0 0 0 0,1 0 0 0 0,0 0 0 0 0,0 0 0 0 0,-1 1 0 0 0,3 2 0 0 0,11 5 0 0 0,33 11 0 0 0,47 27 0 0 0,-5-3 0 0 0,74 29 0 0 0,-163-73 0 0 0,-1 0 0 0 0,1 1 0 0 0,-1-1 0 0 0,1 0 0 0 0,0 0 0 0 0,-1 0 0 0 0,1 0 0 0 0,-1 0 0 0 0,1 0 0 0 0,-1 0 0 0 0,1-1 0 0 0,-1 1 0 0 0,1 0 0 0 0,0 0 0 0 0,-1 0 0 0 0,1 0 0 0 0,-1-1 0 0 0,1 1 0 0 0,-1 0 0 0 0,1-1 0 0 0,-1 1 0 0 0,0 0 0 0 0,1-1 0 0 0,-1 1 0 0 0,1 0 0 0 0,-1-1 0 0 0,0 1 0 0 0,1-1 0 0 0,-1 1 0 0 0,0-1 0 0 0,1 1 0 0 0,-1-1 0 0 0,0 1 0 0 0,0-1 0 0 0,0 1 0 0 0,1-1 0 0 0,-1 1 0 0 0,0-1 0 0 0,0 0 0 0 0,0 1 0 0 0,0-1 0 0 0,0 1 0 0 0,0-1 0 0 0,0 1 0 0 0,0-1 0 0 0,0 1 0 0 0,0-1 0 0 0,0 0 0 0 0,-1 0 0 0 0,0-40 0 0 0,0 30 0 0 0,-12-166 0 0 0,5 98 0 0 0,4 0 0 0 0,0 78-2626 0 0,-21-5-17276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05T07:04:31.030"/>
    </inkml:context>
    <inkml:brush xml:id="br0">
      <inkml:brushProperty name="width" value="0.07056" units="cm"/>
      <inkml:brushProperty name="height" value="0.07056" units="cm"/>
      <inkml:brushProperty name="color" value="#FF6187"/>
    </inkml:brush>
  </inkml:definitions>
  <inkml:trace contextRef="#ctx0" brushRef="#br0">12 49 972 0 0,'-11'10'25488'0'0,"43"-10"-23481"0"0,160-27 342 0 0,-118 14-2119 0 0,-1 4 0 0 0,1 2-1 0 0,84 4 1 0 0,-120 6-99 0 0,-15-3-65 0 0,-1 1 1 0 0,1 0 0 0 0,-1 2-1 0 0,0 1 1 0 0,0 1 0 0 0,0 1-1 0 0,-1 0 1 0 0,0 2 0 0 0,21 10-1 0 0,9 12-27 0 0,-1 2 1 0 0,-2 3-1 0 0,-1 1 0 0 0,-2 3 0 0 0,77 84 0 0 0,-100-94-39 0 0,-1 1 0 0 0,27 54 0 0 0,-35-61 0 0 0,-11-20 0 0 0,0-2 0 0 0,-7-5 0 0 0,1 0 0 0 0,-1 1 0 0 0,0-1 0 0 0,0 1 0 0 0,0 1 0 0 0,0-1 0 0 0,-8-2 0 0 0,-224-85 0 0 0,82 30 0 0 0,154 59 0 0 0,3 1 0 0 0,0 0 0 0 0,0 1 0 0 0,0 0 0 0 0,0-1 0 0 0,0 1 0 0 0,0 0 0 0 0,-1 0 0 0 0,1 0 0 0 0,0 0 0 0 0,0 0 0 0 0,-1 1 0 0 0,3 2 0 0 0,11 5 0 0 0,33 11 0 0 0,47 27 0 0 0,-5-3 0 0 0,74 29 0 0 0,-163-73 0 0 0,-1 0 0 0 0,1 1 0 0 0,-1-1 0 0 0,1 0 0 0 0,0 0 0 0 0,-1 0 0 0 0,1 0 0 0 0,-1 0 0 0 0,1 0 0 0 0,-1 0 0 0 0,1-1 0 0 0,-1 1 0 0 0,1 0 0 0 0,0 0 0 0 0,-1 0 0 0 0,1 0 0 0 0,-1-1 0 0 0,1 1 0 0 0,-1 0 0 0 0,1-1 0 0 0,-1 1 0 0 0,0 0 0 0 0,1-1 0 0 0,-1 1 0 0 0,1 0 0 0 0,-1-1 0 0 0,0 1 0 0 0,1-1 0 0 0,-1 1 0 0 0,0-1 0 0 0,1 1 0 0 0,-1-1 0 0 0,0 1 0 0 0,0-1 0 0 0,0 1 0 0 0,1-1 0 0 0,-1 1 0 0 0,0-1 0 0 0,0 0 0 0 0,0 1 0 0 0,0-1 0 0 0,0 1 0 0 0,0-1 0 0 0,0 1 0 0 0,0-1 0 0 0,0 1 0 0 0,0-1 0 0 0,0 0 0 0 0,-1 0 0 0 0,0-40 0 0 0,0 30 0 0 0,-12-166 0 0 0,5 98 0 0 0,4 0 0 0 0,0 78-2626 0 0,-21-5-17276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59D5-7979-C810-5D14-20585EC78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C3C3-5302-13FF-78C9-5EEC01908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53804-6B1C-F7D5-FEB3-A887A372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CEB3-1664-5B6A-91AE-37674412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C23B-EE30-3B90-426E-6E032D39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7293-7421-51F5-E627-4F66FA6B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E9CF-8575-C49E-334F-C6ACBAA5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078B-CA40-9C58-FD27-0EED04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03AE6-4C6D-0727-0567-AA6C34B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9165E-4A82-326F-6039-D90232B8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9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21EF-2AB2-D228-7661-B576DDC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9CA60-F004-30E0-27A3-C30472ACC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1430-C7D4-8F52-7338-E66A7B85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58744-725D-B9D6-AD18-C002690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EDEA-0E66-0F43-0BFA-6EC0288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3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E960-2F9D-BC73-4FA7-55DE0112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23123-68E5-504E-2918-47D8E5D1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8F21C-DC58-707F-180A-D771C62C3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F1CF4-8AC4-4832-D2C4-AAD1C3E2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312A6-5844-C613-7CF5-F052DA4D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ABAE-1397-28F8-C7B9-CAC6062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AD69-63B2-69C1-13FD-C9097B57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C138-DD8C-E5AC-226D-3326EA8C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C0DC7-BAB6-0ED7-AA95-A8265756D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3F61-B612-63F1-E6F0-38002815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027A0-B739-08A8-9C53-146F9445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139C88-9BF3-B4B9-C231-B8B6545E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C837B-AAA5-5CB2-A432-DA2CA4A9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CC4B-1ACB-0DF9-1E24-7017E479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D84F-2BB1-11CD-99D8-1039D66F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EB30-7A71-3B31-0F8F-CC47C4D2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75368-4229-CBF0-0C69-D720752D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54552-457D-0BA9-CB7F-F79A16F2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358D2A-460A-557C-E209-724494F8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FB72D-6772-1AEC-38BF-ABD1D376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9F756-B359-3E34-583F-07C933479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F203-1300-4912-96BD-E7B6F05F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C4126-495F-0FF3-FD17-74EC543B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AA0F-1120-6EF6-0A35-8D5274931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8C2F4-5799-EEC2-A6CA-A67523FB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50FB-3C16-A2F2-407C-DE501BB4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2648B-D9EB-0DEE-4145-430E00B6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46CA5-1691-BA79-3B38-76C82357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12317-BA49-8451-44ED-87229DFBF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C84A-38DD-A601-4D79-50A099A3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952FC-F7F3-8C4D-E063-4FB134E8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3EC7C-2DA0-A3D5-172E-E06CB343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0034D-2131-931B-86A4-CF6556D3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A98-4FD8-4FD3-969F-C5F12EEF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E224-B1C8-C56B-5409-46B2EA9F9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1E541-A851-3D1E-2512-85567C3E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E0B-F68E-8011-B93B-1515876A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445A-CCA5-BF61-F174-A832306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8590A-A7E4-0885-0043-CB4A75FCF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0F9E-30C7-A2E5-B525-19CC4E310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46C5B-20F6-F1BF-2125-8D793917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1F17F-29BA-3056-44FC-6C5A31FC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D03DD-59FC-A8E1-101C-C22DE46A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9265C-83D6-95CF-20A3-F61F0C2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964-7228-8791-C660-ADC1A649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9D346-A6EF-685F-1F20-2611236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40FA-70B7-4AD4-BF52-56578EBEFB0F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BBCEC-B5AC-31AB-C21F-4CA64E36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057F-3ED7-07A1-FD42-A80ADAD11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532A-BFCE-42F9-942C-04C93649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5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1.sv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26.png"/><Relationship Id="rId5" Type="http://schemas.openxmlformats.org/officeDocument/2006/relationships/image" Target="../media/image23.svg"/><Relationship Id="rId10" Type="http://schemas.openxmlformats.org/officeDocument/2006/relationships/customXml" Target="../ink/ink3.xml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7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7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7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36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customXml" Target="../ink/ink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5.svg"/><Relationship Id="rId5" Type="http://schemas.openxmlformats.org/officeDocument/2006/relationships/image" Target="../media/image30.sv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customXml" Target="../ink/ink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customXml" Target="../ink/ink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customXml" Target="../ink/ink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12" Type="http://schemas.openxmlformats.org/officeDocument/2006/relationships/customXml" Target="../ink/ink10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30.svg"/><Relationship Id="rId10" Type="http://schemas.openxmlformats.org/officeDocument/2006/relationships/customXml" Target="../ink/ink9.xml"/><Relationship Id="rId4" Type="http://schemas.openxmlformats.org/officeDocument/2006/relationships/image" Target="../media/image29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4.svg"/><Relationship Id="rId3" Type="http://schemas.openxmlformats.org/officeDocument/2006/relationships/image" Target="../media/image28.svg"/><Relationship Id="rId7" Type="http://schemas.openxmlformats.org/officeDocument/2006/relationships/image" Target="../media/image7.svg"/><Relationship Id="rId12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2.svg"/><Relationship Id="rId5" Type="http://schemas.openxmlformats.org/officeDocument/2006/relationships/image" Target="../media/image30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4" Type="http://schemas.openxmlformats.org/officeDocument/2006/relationships/image" Target="../media/image29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4.svg"/><Relationship Id="rId3" Type="http://schemas.openxmlformats.org/officeDocument/2006/relationships/image" Target="../media/image28.svg"/><Relationship Id="rId7" Type="http://schemas.openxmlformats.org/officeDocument/2006/relationships/image" Target="../media/image48.svg"/><Relationship Id="rId12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0.png"/><Relationship Id="rId5" Type="http://schemas.openxmlformats.org/officeDocument/2006/relationships/image" Target="../media/image30.svg"/><Relationship Id="rId15" Type="http://schemas.openxmlformats.org/officeDocument/2006/relationships/image" Target="../media/image46.svg"/><Relationship Id="rId10" Type="http://schemas.openxmlformats.org/officeDocument/2006/relationships/image" Target="../media/image37.png"/><Relationship Id="rId4" Type="http://schemas.openxmlformats.org/officeDocument/2006/relationships/image" Target="../media/image29.png"/><Relationship Id="rId9" Type="http://schemas.openxmlformats.org/officeDocument/2006/relationships/image" Target="../media/image7.svg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12" Type="http://schemas.openxmlformats.org/officeDocument/2006/relationships/image" Target="../media/image59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sv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12" Type="http://schemas.openxmlformats.org/officeDocument/2006/relationships/image" Target="../media/image59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sv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svg"/><Relationship Id="rId14" Type="http://schemas.openxmlformats.org/officeDocument/2006/relationships/image" Target="../media/image61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.svg"/><Relationship Id="rId7" Type="http://schemas.openxmlformats.org/officeDocument/2006/relationships/image" Target="../media/image52.svg"/><Relationship Id="rId12" Type="http://schemas.openxmlformats.org/officeDocument/2006/relationships/image" Target="../media/image6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60.png"/><Relationship Id="rId5" Type="http://schemas.openxmlformats.org/officeDocument/2006/relationships/image" Target="../media/image50.svg"/><Relationship Id="rId10" Type="http://schemas.openxmlformats.org/officeDocument/2006/relationships/image" Target="../media/image59.svg"/><Relationship Id="rId4" Type="http://schemas.openxmlformats.org/officeDocument/2006/relationships/image" Target="../media/image49.png"/><Relationship Id="rId9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12" Type="http://schemas.openxmlformats.org/officeDocument/2006/relationships/image" Target="../media/image7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svg"/><Relationship Id="rId15" Type="http://schemas.openxmlformats.org/officeDocument/2006/relationships/image" Target="../media/image75.sv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svg"/><Relationship Id="rId1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7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7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3.svg"/><Relationship Id="rId7" Type="http://schemas.openxmlformats.org/officeDocument/2006/relationships/image" Target="../media/image8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BDD9AE8-4BEA-779C-5BA6-50C2E94A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690813" y="2480239"/>
            <a:ext cx="681037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9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961BE-3053-AB4D-C337-5F51B04FA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579DC0D-01E9-3D9A-67D4-5992C48CF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6E789FB-EE21-F154-DC96-4804964AB7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364" name="Group 363">
            <a:extLst>
              <a:ext uri="{FF2B5EF4-FFF2-40B4-BE49-F238E27FC236}">
                <a16:creationId xmlns:a16="http://schemas.microsoft.com/office/drawing/2014/main" id="{932EC6DE-C060-5F6D-BBC5-435AEF3B8D1C}"/>
              </a:ext>
            </a:extLst>
          </p:cNvPr>
          <p:cNvGrpSpPr/>
          <p:nvPr/>
        </p:nvGrpSpPr>
        <p:grpSpPr>
          <a:xfrm>
            <a:off x="980784" y="107095"/>
            <a:ext cx="4350923" cy="2977937"/>
            <a:chOff x="980784" y="107095"/>
            <a:chExt cx="4350923" cy="297793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3E3E37B-9D40-A2FA-9F30-DF6916B36EB5}"/>
                </a:ext>
              </a:extLst>
            </p:cNvPr>
            <p:cNvGrpSpPr/>
            <p:nvPr/>
          </p:nvGrpSpPr>
          <p:grpSpPr>
            <a:xfrm>
              <a:off x="980784" y="107095"/>
              <a:ext cx="4350923" cy="2977937"/>
              <a:chOff x="980784" y="226736"/>
              <a:chExt cx="4350923" cy="2977937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318B352-4DF9-EEED-E4BA-E8FC03498502}"/>
                  </a:ext>
                </a:extLst>
              </p:cNvPr>
              <p:cNvSpPr/>
              <p:nvPr/>
            </p:nvSpPr>
            <p:spPr>
              <a:xfrm>
                <a:off x="980784" y="525674"/>
                <a:ext cx="4350923" cy="2678999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0F06CE2-0ADB-CBE4-4D91-60206C91ACA6}"/>
                  </a:ext>
                </a:extLst>
              </p:cNvPr>
              <p:cNvGrpSpPr/>
              <p:nvPr/>
            </p:nvGrpSpPr>
            <p:grpSpPr>
              <a:xfrm>
                <a:off x="2040977" y="226736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16" name="Graphic 15">
                  <a:extLst>
                    <a:ext uri="{FF2B5EF4-FFF2-40B4-BE49-F238E27FC236}">
                      <a16:creationId xmlns:a16="http://schemas.microsoft.com/office/drawing/2014/main" id="{7E1A8D74-18B3-C207-CAA0-01323293A0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14023CC-1279-4BBF-927F-DBD2927B68E4}"/>
                    </a:ext>
                  </a:extLst>
                </p:cNvPr>
                <p:cNvSpPr txBox="1"/>
                <p:nvPr/>
              </p:nvSpPr>
              <p:spPr>
                <a:xfrm>
                  <a:off x="2616257" y="2068531"/>
                  <a:ext cx="135165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Element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BE32C5D0-2DDB-0ECE-270F-163E9FA99F32}"/>
                </a:ext>
              </a:extLst>
            </p:cNvPr>
            <p:cNvGrpSpPr/>
            <p:nvPr/>
          </p:nvGrpSpPr>
          <p:grpSpPr>
            <a:xfrm>
              <a:off x="1004686" y="2628726"/>
              <a:ext cx="4303118" cy="435600"/>
              <a:chOff x="1004686" y="2619200"/>
              <a:chExt cx="4303118" cy="43560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0CC9AEF6-A594-14E2-EB3A-A5AD19B90A9F}"/>
                  </a:ext>
                </a:extLst>
              </p:cNvPr>
              <p:cNvSpPr/>
              <p:nvPr/>
            </p:nvSpPr>
            <p:spPr>
              <a:xfrm>
                <a:off x="1004686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CA4C2C9-9A31-7341-0456-2200ACA4BB9C}"/>
                  </a:ext>
                </a:extLst>
              </p:cNvPr>
              <p:cNvSpPr/>
              <p:nvPr/>
            </p:nvSpPr>
            <p:spPr>
              <a:xfrm>
                <a:off x="1434410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0CC4040-39F2-805D-D254-95F0BE9C8FDB}"/>
                  </a:ext>
                </a:extLst>
              </p:cNvPr>
              <p:cNvSpPr/>
              <p:nvPr/>
            </p:nvSpPr>
            <p:spPr>
              <a:xfrm>
                <a:off x="1864134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7C86913-62C1-42AF-B113-34F8E5FF56DF}"/>
                  </a:ext>
                </a:extLst>
              </p:cNvPr>
              <p:cNvSpPr/>
              <p:nvPr/>
            </p:nvSpPr>
            <p:spPr>
              <a:xfrm>
                <a:off x="2293858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68215197-C676-03EB-5A14-B967EA8645EA}"/>
                  </a:ext>
                </a:extLst>
              </p:cNvPr>
              <p:cNvSpPr/>
              <p:nvPr/>
            </p:nvSpPr>
            <p:spPr>
              <a:xfrm>
                <a:off x="2723582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1B7B6DAF-8014-F347-336D-74A17AC0D98B}"/>
                  </a:ext>
                </a:extLst>
              </p:cNvPr>
              <p:cNvSpPr/>
              <p:nvPr/>
            </p:nvSpPr>
            <p:spPr>
              <a:xfrm>
                <a:off x="3153306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1D8B586A-3713-810A-227E-98BBBA2F40A6}"/>
                  </a:ext>
                </a:extLst>
              </p:cNvPr>
              <p:cNvSpPr/>
              <p:nvPr/>
            </p:nvSpPr>
            <p:spPr>
              <a:xfrm>
                <a:off x="3583030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DD36084-256E-6D5B-B21F-3D35B881B3B5}"/>
                  </a:ext>
                </a:extLst>
              </p:cNvPr>
              <p:cNvSpPr/>
              <p:nvPr/>
            </p:nvSpPr>
            <p:spPr>
              <a:xfrm>
                <a:off x="4012754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0BD9F8D-D001-49C3-4435-08EBC434D393}"/>
                  </a:ext>
                </a:extLst>
              </p:cNvPr>
              <p:cNvSpPr/>
              <p:nvPr/>
            </p:nvSpPr>
            <p:spPr>
              <a:xfrm>
                <a:off x="4442478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29BC3C0-A850-8113-5048-0904840E4766}"/>
                  </a:ext>
                </a:extLst>
              </p:cNvPr>
              <p:cNvSpPr/>
              <p:nvPr/>
            </p:nvSpPr>
            <p:spPr>
              <a:xfrm>
                <a:off x="4872204" y="261920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28A54E6-BD93-7DCF-B60C-E4C22F76FE7A}"/>
                </a:ext>
              </a:extLst>
            </p:cNvPr>
            <p:cNvGrpSpPr/>
            <p:nvPr/>
          </p:nvGrpSpPr>
          <p:grpSpPr>
            <a:xfrm>
              <a:off x="1004686" y="2188824"/>
              <a:ext cx="4303118" cy="435600"/>
              <a:chOff x="1004686" y="2191125"/>
              <a:chExt cx="4303118" cy="435600"/>
            </a:xfrm>
          </p:grpSpPr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98B59978-3E60-D891-0238-DAE6DEFF1545}"/>
                  </a:ext>
                </a:extLst>
              </p:cNvPr>
              <p:cNvSpPr/>
              <p:nvPr/>
            </p:nvSpPr>
            <p:spPr>
              <a:xfrm>
                <a:off x="100468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877D1A4-5B8B-6DD0-33C7-D419A29B0FBB}"/>
                  </a:ext>
                </a:extLst>
              </p:cNvPr>
              <p:cNvSpPr/>
              <p:nvPr/>
            </p:nvSpPr>
            <p:spPr>
              <a:xfrm>
                <a:off x="143441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0F256498-CF3B-C66A-E61D-5E189BCB70DB}"/>
                  </a:ext>
                </a:extLst>
              </p:cNvPr>
              <p:cNvSpPr/>
              <p:nvPr/>
            </p:nvSpPr>
            <p:spPr>
              <a:xfrm>
                <a:off x="186413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60118DF7-2531-6AD5-6608-7AFAA1EE11D4}"/>
                  </a:ext>
                </a:extLst>
              </p:cNvPr>
              <p:cNvSpPr/>
              <p:nvPr/>
            </p:nvSpPr>
            <p:spPr>
              <a:xfrm>
                <a:off x="229385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928E5A3-5771-E3EB-FB95-44054E2E850E}"/>
                  </a:ext>
                </a:extLst>
              </p:cNvPr>
              <p:cNvSpPr/>
              <p:nvPr/>
            </p:nvSpPr>
            <p:spPr>
              <a:xfrm>
                <a:off x="2723582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43A1087E-72F4-7379-95D7-F99B298BB164}"/>
                  </a:ext>
                </a:extLst>
              </p:cNvPr>
              <p:cNvSpPr/>
              <p:nvPr/>
            </p:nvSpPr>
            <p:spPr>
              <a:xfrm>
                <a:off x="315330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85043750-4B58-F65A-DF3F-139E47508ACD}"/>
                  </a:ext>
                </a:extLst>
              </p:cNvPr>
              <p:cNvSpPr/>
              <p:nvPr/>
            </p:nvSpPr>
            <p:spPr>
              <a:xfrm>
                <a:off x="358303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90874B3B-AA38-B4B2-3897-756B96F45825}"/>
                  </a:ext>
                </a:extLst>
              </p:cNvPr>
              <p:cNvSpPr/>
              <p:nvPr/>
            </p:nvSpPr>
            <p:spPr>
              <a:xfrm>
                <a:off x="401275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71E23360-924B-E100-702F-CCDA50314A25}"/>
                  </a:ext>
                </a:extLst>
              </p:cNvPr>
              <p:cNvSpPr/>
              <p:nvPr/>
            </p:nvSpPr>
            <p:spPr>
              <a:xfrm>
                <a:off x="444247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00A0C176-10D0-5338-4A18-E7BA316D60F5}"/>
                  </a:ext>
                </a:extLst>
              </p:cNvPr>
              <p:cNvSpPr/>
              <p:nvPr/>
            </p:nvSpPr>
            <p:spPr>
              <a:xfrm>
                <a:off x="487220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8B48B612-8650-AF2E-9B44-BCC904A96616}"/>
                </a:ext>
              </a:extLst>
            </p:cNvPr>
            <p:cNvGrpSpPr/>
            <p:nvPr/>
          </p:nvGrpSpPr>
          <p:grpSpPr>
            <a:xfrm>
              <a:off x="1004686" y="1748922"/>
              <a:ext cx="4303118" cy="435600"/>
              <a:chOff x="1004686" y="2191125"/>
              <a:chExt cx="4303118" cy="435600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052F1C11-EC70-4882-FC8A-2D0CFD1EDCD3}"/>
                  </a:ext>
                </a:extLst>
              </p:cNvPr>
              <p:cNvSpPr/>
              <p:nvPr/>
            </p:nvSpPr>
            <p:spPr>
              <a:xfrm>
                <a:off x="100468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62E590AD-A3D9-67E4-88E0-496093433EB6}"/>
                  </a:ext>
                </a:extLst>
              </p:cNvPr>
              <p:cNvSpPr/>
              <p:nvPr/>
            </p:nvSpPr>
            <p:spPr>
              <a:xfrm>
                <a:off x="143441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F7FAD91F-D941-53D1-4BD8-FA917EC34971}"/>
                  </a:ext>
                </a:extLst>
              </p:cNvPr>
              <p:cNvSpPr/>
              <p:nvPr/>
            </p:nvSpPr>
            <p:spPr>
              <a:xfrm>
                <a:off x="186413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9844B061-D3D1-9B0A-D912-01DEC84E763B}"/>
                  </a:ext>
                </a:extLst>
              </p:cNvPr>
              <p:cNvSpPr/>
              <p:nvPr/>
            </p:nvSpPr>
            <p:spPr>
              <a:xfrm>
                <a:off x="229385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82C49990-C14B-34EF-FBFB-D0565527A1EC}"/>
                  </a:ext>
                </a:extLst>
              </p:cNvPr>
              <p:cNvSpPr/>
              <p:nvPr/>
            </p:nvSpPr>
            <p:spPr>
              <a:xfrm>
                <a:off x="2723582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AB41D58-7A53-8758-0903-E44F4DE4837C}"/>
                  </a:ext>
                </a:extLst>
              </p:cNvPr>
              <p:cNvSpPr/>
              <p:nvPr/>
            </p:nvSpPr>
            <p:spPr>
              <a:xfrm>
                <a:off x="315330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4A7E0A91-FD04-B046-6EE2-93778EFEEE93}"/>
                  </a:ext>
                </a:extLst>
              </p:cNvPr>
              <p:cNvSpPr/>
              <p:nvPr/>
            </p:nvSpPr>
            <p:spPr>
              <a:xfrm>
                <a:off x="358303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4EFF4768-C475-A58A-CE22-4A9AAE5CBE11}"/>
                  </a:ext>
                </a:extLst>
              </p:cNvPr>
              <p:cNvSpPr/>
              <p:nvPr/>
            </p:nvSpPr>
            <p:spPr>
              <a:xfrm>
                <a:off x="401275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DE29538-3A8A-5913-D132-49D7574FFF47}"/>
                  </a:ext>
                </a:extLst>
              </p:cNvPr>
              <p:cNvSpPr/>
              <p:nvPr/>
            </p:nvSpPr>
            <p:spPr>
              <a:xfrm>
                <a:off x="444247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C138807F-1E4A-7F97-971E-0D749AD69361}"/>
                  </a:ext>
                </a:extLst>
              </p:cNvPr>
              <p:cNvSpPr/>
              <p:nvPr/>
            </p:nvSpPr>
            <p:spPr>
              <a:xfrm>
                <a:off x="487220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2032919-79DA-819A-5B9F-F3E94A6EF662}"/>
                </a:ext>
              </a:extLst>
            </p:cNvPr>
            <p:cNvGrpSpPr/>
            <p:nvPr/>
          </p:nvGrpSpPr>
          <p:grpSpPr>
            <a:xfrm>
              <a:off x="1004686" y="1309020"/>
              <a:ext cx="4303118" cy="435600"/>
              <a:chOff x="1004686" y="2191125"/>
              <a:chExt cx="4303118" cy="435600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E1DDB534-DBB8-98D6-2A1D-8BAD25DF5A49}"/>
                  </a:ext>
                </a:extLst>
              </p:cNvPr>
              <p:cNvSpPr/>
              <p:nvPr/>
            </p:nvSpPr>
            <p:spPr>
              <a:xfrm>
                <a:off x="100468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B96761-C4B7-6F18-61D8-EADF02C7253C}"/>
                  </a:ext>
                </a:extLst>
              </p:cNvPr>
              <p:cNvSpPr/>
              <p:nvPr/>
            </p:nvSpPr>
            <p:spPr>
              <a:xfrm>
                <a:off x="143441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040CAFB1-BD3A-8BF6-289C-698684B5D61C}"/>
                  </a:ext>
                </a:extLst>
              </p:cNvPr>
              <p:cNvSpPr/>
              <p:nvPr/>
            </p:nvSpPr>
            <p:spPr>
              <a:xfrm>
                <a:off x="186413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E5F4E1CE-E819-E464-AD33-7F4EE3787572}"/>
                  </a:ext>
                </a:extLst>
              </p:cNvPr>
              <p:cNvSpPr/>
              <p:nvPr/>
            </p:nvSpPr>
            <p:spPr>
              <a:xfrm>
                <a:off x="229385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08F64A13-DA9E-461E-FC76-8F9ACA7C8149}"/>
                  </a:ext>
                </a:extLst>
              </p:cNvPr>
              <p:cNvSpPr/>
              <p:nvPr/>
            </p:nvSpPr>
            <p:spPr>
              <a:xfrm>
                <a:off x="2723582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F19B137D-20F2-AF69-F874-EBDDF2F87CC5}"/>
                  </a:ext>
                </a:extLst>
              </p:cNvPr>
              <p:cNvSpPr/>
              <p:nvPr/>
            </p:nvSpPr>
            <p:spPr>
              <a:xfrm>
                <a:off x="315330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2A8EFC55-6416-0723-E693-6EFA15D9F6A9}"/>
                  </a:ext>
                </a:extLst>
              </p:cNvPr>
              <p:cNvSpPr/>
              <p:nvPr/>
            </p:nvSpPr>
            <p:spPr>
              <a:xfrm>
                <a:off x="358303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2BFD9F32-7B8F-6318-E774-32CC3515D6A7}"/>
                  </a:ext>
                </a:extLst>
              </p:cNvPr>
              <p:cNvSpPr/>
              <p:nvPr/>
            </p:nvSpPr>
            <p:spPr>
              <a:xfrm>
                <a:off x="401275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48C13165-C55C-965B-FEA9-ED12DFDD9988}"/>
                  </a:ext>
                </a:extLst>
              </p:cNvPr>
              <p:cNvSpPr/>
              <p:nvPr/>
            </p:nvSpPr>
            <p:spPr>
              <a:xfrm>
                <a:off x="444247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01ABA1F-B390-C53B-BD3F-B619B98534D8}"/>
                  </a:ext>
                </a:extLst>
              </p:cNvPr>
              <p:cNvSpPr/>
              <p:nvPr/>
            </p:nvSpPr>
            <p:spPr>
              <a:xfrm>
                <a:off x="487220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D9B85CF0-BD03-8EF6-DA80-C77F48AABF36}"/>
                </a:ext>
              </a:extLst>
            </p:cNvPr>
            <p:cNvGrpSpPr/>
            <p:nvPr/>
          </p:nvGrpSpPr>
          <p:grpSpPr>
            <a:xfrm>
              <a:off x="1004686" y="869118"/>
              <a:ext cx="4303118" cy="435600"/>
              <a:chOff x="1004686" y="2191125"/>
              <a:chExt cx="4303118" cy="435600"/>
            </a:xfrm>
          </p:grpSpPr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7B783124-34D2-B837-AADF-AAE5A1187B2D}"/>
                  </a:ext>
                </a:extLst>
              </p:cNvPr>
              <p:cNvSpPr/>
              <p:nvPr/>
            </p:nvSpPr>
            <p:spPr>
              <a:xfrm>
                <a:off x="100468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F11434A0-4ADA-A01F-577B-3E8823061571}"/>
                  </a:ext>
                </a:extLst>
              </p:cNvPr>
              <p:cNvSpPr/>
              <p:nvPr/>
            </p:nvSpPr>
            <p:spPr>
              <a:xfrm>
                <a:off x="143441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823DE07E-0E50-677A-93CE-F34E983244E3}"/>
                  </a:ext>
                </a:extLst>
              </p:cNvPr>
              <p:cNvSpPr/>
              <p:nvPr/>
            </p:nvSpPr>
            <p:spPr>
              <a:xfrm>
                <a:off x="186413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5E7C820-CD98-DD4B-CD48-8184D84600BE}"/>
                  </a:ext>
                </a:extLst>
              </p:cNvPr>
              <p:cNvSpPr/>
              <p:nvPr/>
            </p:nvSpPr>
            <p:spPr>
              <a:xfrm>
                <a:off x="229385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A8A51BD8-ED54-9A56-95C7-95F6A314F0BB}"/>
                  </a:ext>
                </a:extLst>
              </p:cNvPr>
              <p:cNvSpPr/>
              <p:nvPr/>
            </p:nvSpPr>
            <p:spPr>
              <a:xfrm>
                <a:off x="2723582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210E062-29F9-7B3B-C4CC-71959650E446}"/>
                  </a:ext>
                </a:extLst>
              </p:cNvPr>
              <p:cNvSpPr/>
              <p:nvPr/>
            </p:nvSpPr>
            <p:spPr>
              <a:xfrm>
                <a:off x="3153306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A386B2A9-F3D9-80E8-20F2-B706ADBC256D}"/>
                  </a:ext>
                </a:extLst>
              </p:cNvPr>
              <p:cNvSpPr/>
              <p:nvPr/>
            </p:nvSpPr>
            <p:spPr>
              <a:xfrm>
                <a:off x="3583030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B8EDD1DF-CA47-F552-D0DF-56D3E04632CD}"/>
                  </a:ext>
                </a:extLst>
              </p:cNvPr>
              <p:cNvSpPr/>
              <p:nvPr/>
            </p:nvSpPr>
            <p:spPr>
              <a:xfrm>
                <a:off x="401275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4A80A6C8-1078-7EF0-0594-A86351E3F6DB}"/>
                  </a:ext>
                </a:extLst>
              </p:cNvPr>
              <p:cNvSpPr/>
              <p:nvPr/>
            </p:nvSpPr>
            <p:spPr>
              <a:xfrm>
                <a:off x="4442478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EA853029-D769-C80F-5CEF-59A73DCF0358}"/>
                  </a:ext>
                </a:extLst>
              </p:cNvPr>
              <p:cNvSpPr/>
              <p:nvPr/>
            </p:nvSpPr>
            <p:spPr>
              <a:xfrm>
                <a:off x="4872204" y="219112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</p:grpSp>
      </p:grpSp>
      <p:grpSp>
        <p:nvGrpSpPr>
          <p:cNvPr id="801" name="Group 800">
            <a:extLst>
              <a:ext uri="{FF2B5EF4-FFF2-40B4-BE49-F238E27FC236}">
                <a16:creationId xmlns:a16="http://schemas.microsoft.com/office/drawing/2014/main" id="{9E0725F4-9638-682F-80E8-4B4C3219E1A6}"/>
              </a:ext>
            </a:extLst>
          </p:cNvPr>
          <p:cNvGrpSpPr/>
          <p:nvPr/>
        </p:nvGrpSpPr>
        <p:grpSpPr>
          <a:xfrm>
            <a:off x="980784" y="3653328"/>
            <a:ext cx="4350923" cy="2977937"/>
            <a:chOff x="980784" y="3653328"/>
            <a:chExt cx="4350923" cy="297793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4520C2B-2AA5-25D7-1472-6348416A4959}"/>
                </a:ext>
              </a:extLst>
            </p:cNvPr>
            <p:cNvGrpSpPr/>
            <p:nvPr/>
          </p:nvGrpSpPr>
          <p:grpSpPr>
            <a:xfrm>
              <a:off x="980784" y="3653328"/>
              <a:ext cx="4350923" cy="2977937"/>
              <a:chOff x="980784" y="3653328"/>
              <a:chExt cx="4350923" cy="2977937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44CC60F-85EE-9677-B9FA-67945AEDADF5}"/>
                  </a:ext>
                </a:extLst>
              </p:cNvPr>
              <p:cNvSpPr/>
              <p:nvPr/>
            </p:nvSpPr>
            <p:spPr>
              <a:xfrm>
                <a:off x="980784" y="3952266"/>
                <a:ext cx="4350923" cy="2678999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1F7F748-41F9-CCAA-EEF0-6787255959D0}"/>
                  </a:ext>
                </a:extLst>
              </p:cNvPr>
              <p:cNvGrpSpPr/>
              <p:nvPr/>
            </p:nvGrpSpPr>
            <p:grpSpPr>
              <a:xfrm>
                <a:off x="2040977" y="3653328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20" name="Graphic 19">
                  <a:extLst>
                    <a:ext uri="{FF2B5EF4-FFF2-40B4-BE49-F238E27FC236}">
                      <a16:creationId xmlns:a16="http://schemas.microsoft.com/office/drawing/2014/main" id="{14A7D1BE-C9D9-9856-2CED-DC9FC34A28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F338A4C-B278-C820-6D8A-AABBAC27CF73}"/>
                    </a:ext>
                  </a:extLst>
                </p:cNvPr>
                <p:cNvSpPr txBox="1"/>
                <p:nvPr/>
              </p:nvSpPr>
              <p:spPr>
                <a:xfrm>
                  <a:off x="2434317" y="2068531"/>
                  <a:ext cx="171553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Compound</a:t>
                  </a: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A18A97C-125A-54D0-B8C0-724CB42B22C3}"/>
                </a:ext>
              </a:extLst>
            </p:cNvPr>
            <p:cNvGrpSpPr/>
            <p:nvPr/>
          </p:nvGrpSpPr>
          <p:grpSpPr>
            <a:xfrm>
              <a:off x="999329" y="4427359"/>
              <a:ext cx="4313833" cy="2182908"/>
              <a:chOff x="2530275" y="4430534"/>
              <a:chExt cx="4313833" cy="218290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F00A20B-5960-5B4E-CC28-DCDAAE6D12CD}"/>
                  </a:ext>
                </a:extLst>
              </p:cNvPr>
              <p:cNvGrpSpPr/>
              <p:nvPr/>
            </p:nvGrpSpPr>
            <p:grpSpPr>
              <a:xfrm>
                <a:off x="2530275" y="6177842"/>
                <a:ext cx="4313833" cy="435600"/>
                <a:chOff x="6988785" y="6177842"/>
                <a:chExt cx="4313833" cy="435600"/>
              </a:xfrm>
            </p:grpSpPr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B235BB3B-9964-F91E-6FA9-6C294C7FF533}"/>
                    </a:ext>
                  </a:extLst>
                </p:cNvPr>
                <p:cNvGrpSpPr/>
                <p:nvPr/>
              </p:nvGrpSpPr>
              <p:grpSpPr>
                <a:xfrm>
                  <a:off x="698878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953118A8-CF2A-0773-ABE8-09CDEAAA04B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BA4C2081-1C50-2206-5A1A-8F91A96F8741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4B8FE152-A16D-0E7E-A82F-B9323422F5D5}"/>
                    </a:ext>
                  </a:extLst>
                </p:cNvPr>
                <p:cNvGrpSpPr/>
                <p:nvPr/>
              </p:nvGrpSpPr>
              <p:grpSpPr>
                <a:xfrm>
                  <a:off x="1087257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3EFB437F-0B3F-2FDD-BC9E-1B298B96701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5" name="Freeform: Shape 204">
                    <a:extLst>
                      <a:ext uri="{FF2B5EF4-FFF2-40B4-BE49-F238E27FC236}">
                        <a16:creationId xmlns:a16="http://schemas.microsoft.com/office/drawing/2014/main" id="{AF8ADBDD-883E-3110-0E1E-B9AB71DB2397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6ABA3BED-2039-6E19-0D53-0D0B08B7AE57}"/>
                    </a:ext>
                  </a:extLst>
                </p:cNvPr>
                <p:cNvGrpSpPr/>
                <p:nvPr/>
              </p:nvGrpSpPr>
              <p:grpSpPr>
                <a:xfrm>
                  <a:off x="1044104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A6A3091D-078E-3D8F-44E0-00407DAB836D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FAA0EE74-9895-93E0-00F1-B6E7DD8A2EC9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1" name="Group 180">
                  <a:extLst>
                    <a:ext uri="{FF2B5EF4-FFF2-40B4-BE49-F238E27FC236}">
                      <a16:creationId xmlns:a16="http://schemas.microsoft.com/office/drawing/2014/main" id="{A9C84BFB-D150-AC23-36A6-D878B133607A}"/>
                    </a:ext>
                  </a:extLst>
                </p:cNvPr>
                <p:cNvGrpSpPr/>
                <p:nvPr/>
              </p:nvGrpSpPr>
              <p:grpSpPr>
                <a:xfrm>
                  <a:off x="1000950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A8EDEF41-6686-D54E-D59D-313C00C3F9BA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DCE6D866-B7DA-E383-15BD-A5A11838A55D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2" name="Group 181">
                  <a:extLst>
                    <a:ext uri="{FF2B5EF4-FFF2-40B4-BE49-F238E27FC236}">
                      <a16:creationId xmlns:a16="http://schemas.microsoft.com/office/drawing/2014/main" id="{362ECFD9-0AA6-E334-B626-82DAE3D87A4F}"/>
                    </a:ext>
                  </a:extLst>
                </p:cNvPr>
                <p:cNvGrpSpPr/>
                <p:nvPr/>
              </p:nvGrpSpPr>
              <p:grpSpPr>
                <a:xfrm>
                  <a:off x="957797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814E8367-87C8-D295-81D5-AC32F550E6B4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42BE5B5F-A494-EA60-C5F8-9DA4B39C713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021DE04E-97F3-C6D5-4260-90862F8D5C4D}"/>
                    </a:ext>
                  </a:extLst>
                </p:cNvPr>
                <p:cNvGrpSpPr/>
                <p:nvPr/>
              </p:nvGrpSpPr>
              <p:grpSpPr>
                <a:xfrm>
                  <a:off x="914644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7A4486AC-56D4-F25A-7A9B-F3CC0193DCFC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0E5639AE-AC42-6128-9AD9-A8C576175011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D0008E4E-9EE7-F7D3-CAA4-A21C5CADBF10}"/>
                    </a:ext>
                  </a:extLst>
                </p:cNvPr>
                <p:cNvGrpSpPr/>
                <p:nvPr/>
              </p:nvGrpSpPr>
              <p:grpSpPr>
                <a:xfrm>
                  <a:off x="8714913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5F9606EF-724E-43E8-7D06-46CAF58FEFD0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EC3C0EE3-3F80-D806-7F2E-421D01133F69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497A698F-EDE4-67E4-3BF2-56B49AD9F2B9}"/>
                    </a:ext>
                  </a:extLst>
                </p:cNvPr>
                <p:cNvGrpSpPr/>
                <p:nvPr/>
              </p:nvGrpSpPr>
              <p:grpSpPr>
                <a:xfrm>
                  <a:off x="828338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D2A747F0-6F9B-598D-92DA-9DED67C2BAE7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6450A35F-4C13-29E3-10DF-74D57C804D64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2FA8FF83-7BD1-C02F-8FC9-1C524CA7B9E8}"/>
                    </a:ext>
                  </a:extLst>
                </p:cNvPr>
                <p:cNvGrpSpPr/>
                <p:nvPr/>
              </p:nvGrpSpPr>
              <p:grpSpPr>
                <a:xfrm>
                  <a:off x="785184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9432DAC0-1451-4DED-241A-044109F1DEAA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10F80584-8230-4F1E-7BB2-E0F5FBF2A02F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1B1809DA-53C6-3DA1-9C7B-C497138DF747}"/>
                    </a:ext>
                  </a:extLst>
                </p:cNvPr>
                <p:cNvGrpSpPr/>
                <p:nvPr/>
              </p:nvGrpSpPr>
              <p:grpSpPr>
                <a:xfrm>
                  <a:off x="742031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9831C699-6E15-67ED-547D-063CCF4FE2A8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0E46C097-D8D0-A4B1-6D4E-7AC044EEEB08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C88A4576-BF4E-FD27-1789-65CD4062C826}"/>
                  </a:ext>
                </a:extLst>
              </p:cNvPr>
              <p:cNvGrpSpPr/>
              <p:nvPr/>
            </p:nvGrpSpPr>
            <p:grpSpPr>
              <a:xfrm>
                <a:off x="2530275" y="5741015"/>
                <a:ext cx="4313833" cy="435600"/>
                <a:chOff x="6988785" y="6177842"/>
                <a:chExt cx="4313833" cy="435600"/>
              </a:xfrm>
            </p:grpSpPr>
            <p:grpSp>
              <p:nvGrpSpPr>
                <p:cNvPr id="623" name="Group 622">
                  <a:extLst>
                    <a:ext uri="{FF2B5EF4-FFF2-40B4-BE49-F238E27FC236}">
                      <a16:creationId xmlns:a16="http://schemas.microsoft.com/office/drawing/2014/main" id="{5E923E8A-2B1B-4DD8-E2CC-83418DF285F7}"/>
                    </a:ext>
                  </a:extLst>
                </p:cNvPr>
                <p:cNvGrpSpPr/>
                <p:nvPr/>
              </p:nvGrpSpPr>
              <p:grpSpPr>
                <a:xfrm>
                  <a:off x="698878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245AB7B0-5386-5B48-8C84-5E4AA03FD1F4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BF075527-6F3B-8161-741A-F8CAC78EA485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4" name="Group 623">
                  <a:extLst>
                    <a:ext uri="{FF2B5EF4-FFF2-40B4-BE49-F238E27FC236}">
                      <a16:creationId xmlns:a16="http://schemas.microsoft.com/office/drawing/2014/main" id="{B719E076-95BA-809A-903B-4223844346CD}"/>
                    </a:ext>
                  </a:extLst>
                </p:cNvPr>
                <p:cNvGrpSpPr/>
                <p:nvPr/>
              </p:nvGrpSpPr>
              <p:grpSpPr>
                <a:xfrm>
                  <a:off x="1087257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66C93138-0BC9-74C5-D867-17FCD7378FCD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461AB4C9-80B6-1500-70CF-115EBC2E25BF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5" name="Group 624">
                  <a:extLst>
                    <a:ext uri="{FF2B5EF4-FFF2-40B4-BE49-F238E27FC236}">
                      <a16:creationId xmlns:a16="http://schemas.microsoft.com/office/drawing/2014/main" id="{3C4B3464-5E1A-8B52-C184-AE7F2F149CEE}"/>
                    </a:ext>
                  </a:extLst>
                </p:cNvPr>
                <p:cNvGrpSpPr/>
                <p:nvPr/>
              </p:nvGrpSpPr>
              <p:grpSpPr>
                <a:xfrm>
                  <a:off x="1044104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7FAA0607-AE57-3522-A9E8-164A1C874B2F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21BED62F-D8E8-ECF5-15DF-3C1FF0ECDBFC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6" name="Group 625">
                  <a:extLst>
                    <a:ext uri="{FF2B5EF4-FFF2-40B4-BE49-F238E27FC236}">
                      <a16:creationId xmlns:a16="http://schemas.microsoft.com/office/drawing/2014/main" id="{A91FA90D-67B2-4A73-D6BA-6EA084C3ED97}"/>
                    </a:ext>
                  </a:extLst>
                </p:cNvPr>
                <p:cNvGrpSpPr/>
                <p:nvPr/>
              </p:nvGrpSpPr>
              <p:grpSpPr>
                <a:xfrm>
                  <a:off x="1000950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EF6E8C7E-D038-6A06-442E-2C14E4C20F5D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B71319BB-25AC-4683-B0F3-9C0FD930000E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7" name="Group 626">
                  <a:extLst>
                    <a:ext uri="{FF2B5EF4-FFF2-40B4-BE49-F238E27FC236}">
                      <a16:creationId xmlns:a16="http://schemas.microsoft.com/office/drawing/2014/main" id="{B9688A27-5553-BA08-E909-5E19CFBBD9D1}"/>
                    </a:ext>
                  </a:extLst>
                </p:cNvPr>
                <p:cNvGrpSpPr/>
                <p:nvPr/>
              </p:nvGrpSpPr>
              <p:grpSpPr>
                <a:xfrm>
                  <a:off x="957797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C38E78AF-776E-CCE9-CFFB-6BA06D1901DF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380CDD76-6B7D-D546-742A-A2D37143035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8" name="Group 627">
                  <a:extLst>
                    <a:ext uri="{FF2B5EF4-FFF2-40B4-BE49-F238E27FC236}">
                      <a16:creationId xmlns:a16="http://schemas.microsoft.com/office/drawing/2014/main" id="{74754AFD-CA70-391C-F79B-A608326405FA}"/>
                    </a:ext>
                  </a:extLst>
                </p:cNvPr>
                <p:cNvGrpSpPr/>
                <p:nvPr/>
              </p:nvGrpSpPr>
              <p:grpSpPr>
                <a:xfrm>
                  <a:off x="914644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CE336FD8-EAA7-DBF5-7108-982DF0345560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499918E4-05AA-5C48-6956-86F0A377666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9" name="Group 628">
                  <a:extLst>
                    <a:ext uri="{FF2B5EF4-FFF2-40B4-BE49-F238E27FC236}">
                      <a16:creationId xmlns:a16="http://schemas.microsoft.com/office/drawing/2014/main" id="{B6CC700A-DAFD-465F-5574-086D4DC4B251}"/>
                    </a:ext>
                  </a:extLst>
                </p:cNvPr>
                <p:cNvGrpSpPr/>
                <p:nvPr/>
              </p:nvGrpSpPr>
              <p:grpSpPr>
                <a:xfrm>
                  <a:off x="8714913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39" name="Freeform: Shape 638">
                    <a:extLst>
                      <a:ext uri="{FF2B5EF4-FFF2-40B4-BE49-F238E27FC236}">
                        <a16:creationId xmlns:a16="http://schemas.microsoft.com/office/drawing/2014/main" id="{66C958E6-DA41-BD23-7CA7-1A6662CB65D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4479D269-669E-1406-80B5-E6C349E5D604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0" name="Group 629">
                  <a:extLst>
                    <a:ext uri="{FF2B5EF4-FFF2-40B4-BE49-F238E27FC236}">
                      <a16:creationId xmlns:a16="http://schemas.microsoft.com/office/drawing/2014/main" id="{00F09092-C77F-0E65-F9A4-E96780EC9CC3}"/>
                    </a:ext>
                  </a:extLst>
                </p:cNvPr>
                <p:cNvGrpSpPr/>
                <p:nvPr/>
              </p:nvGrpSpPr>
              <p:grpSpPr>
                <a:xfrm>
                  <a:off x="828338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37" name="Freeform: Shape 636">
                    <a:extLst>
                      <a:ext uri="{FF2B5EF4-FFF2-40B4-BE49-F238E27FC236}">
                        <a16:creationId xmlns:a16="http://schemas.microsoft.com/office/drawing/2014/main" id="{58ABFD38-5ED2-C3BF-E069-0FBBB5886EFD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8" name="Freeform: Shape 637">
                    <a:extLst>
                      <a:ext uri="{FF2B5EF4-FFF2-40B4-BE49-F238E27FC236}">
                        <a16:creationId xmlns:a16="http://schemas.microsoft.com/office/drawing/2014/main" id="{99CE910C-D05E-BDDB-0CAC-28F10543ADC7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1" name="Group 630">
                  <a:extLst>
                    <a:ext uri="{FF2B5EF4-FFF2-40B4-BE49-F238E27FC236}">
                      <a16:creationId xmlns:a16="http://schemas.microsoft.com/office/drawing/2014/main" id="{52581EFE-41E2-C4D1-2839-B5686D2ADA8B}"/>
                    </a:ext>
                  </a:extLst>
                </p:cNvPr>
                <p:cNvGrpSpPr/>
                <p:nvPr/>
              </p:nvGrpSpPr>
              <p:grpSpPr>
                <a:xfrm>
                  <a:off x="785184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35" name="Freeform: Shape 634">
                    <a:extLst>
                      <a:ext uri="{FF2B5EF4-FFF2-40B4-BE49-F238E27FC236}">
                        <a16:creationId xmlns:a16="http://schemas.microsoft.com/office/drawing/2014/main" id="{5F22FF95-429E-4B5D-BBA2-F1C3BDDF812B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6" name="Freeform: Shape 635">
                    <a:extLst>
                      <a:ext uri="{FF2B5EF4-FFF2-40B4-BE49-F238E27FC236}">
                        <a16:creationId xmlns:a16="http://schemas.microsoft.com/office/drawing/2014/main" id="{8740D44D-8494-7515-4596-9F50DC0E163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2" name="Group 631">
                  <a:extLst>
                    <a:ext uri="{FF2B5EF4-FFF2-40B4-BE49-F238E27FC236}">
                      <a16:creationId xmlns:a16="http://schemas.microsoft.com/office/drawing/2014/main" id="{A7D5406B-B04B-901F-6885-972C49675306}"/>
                    </a:ext>
                  </a:extLst>
                </p:cNvPr>
                <p:cNvGrpSpPr/>
                <p:nvPr/>
              </p:nvGrpSpPr>
              <p:grpSpPr>
                <a:xfrm>
                  <a:off x="742031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33" name="Freeform: Shape 632">
                    <a:extLst>
                      <a:ext uri="{FF2B5EF4-FFF2-40B4-BE49-F238E27FC236}">
                        <a16:creationId xmlns:a16="http://schemas.microsoft.com/office/drawing/2014/main" id="{2A76D964-D376-748D-AE4B-99EEFDDAAD66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4" name="Freeform: Shape 633">
                    <a:extLst>
                      <a:ext uri="{FF2B5EF4-FFF2-40B4-BE49-F238E27FC236}">
                        <a16:creationId xmlns:a16="http://schemas.microsoft.com/office/drawing/2014/main" id="{1EB02E9C-7F29-D1C8-BDE8-E9C4FA679101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1E47593-8AB9-B713-6788-AAB2EEA9BA40}"/>
                  </a:ext>
                </a:extLst>
              </p:cNvPr>
              <p:cNvGrpSpPr/>
              <p:nvPr/>
            </p:nvGrpSpPr>
            <p:grpSpPr>
              <a:xfrm>
                <a:off x="2530275" y="5304188"/>
                <a:ext cx="4313833" cy="435600"/>
                <a:chOff x="6988785" y="6177842"/>
                <a:chExt cx="4313833" cy="435600"/>
              </a:xfrm>
            </p:grpSpPr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980A49AC-38AD-44F3-FDAC-D3A5AE55DB29}"/>
                    </a:ext>
                  </a:extLst>
                </p:cNvPr>
                <p:cNvGrpSpPr/>
                <p:nvPr/>
              </p:nvGrpSpPr>
              <p:grpSpPr>
                <a:xfrm>
                  <a:off x="698878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21" name="Freeform: Shape 620">
                    <a:extLst>
                      <a:ext uri="{FF2B5EF4-FFF2-40B4-BE49-F238E27FC236}">
                        <a16:creationId xmlns:a16="http://schemas.microsoft.com/office/drawing/2014/main" id="{6DDABCD0-A716-F6B5-86FA-06B0D0F9A192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2" name="Freeform: Shape 621">
                    <a:extLst>
                      <a:ext uri="{FF2B5EF4-FFF2-40B4-BE49-F238E27FC236}">
                        <a16:creationId xmlns:a16="http://schemas.microsoft.com/office/drawing/2014/main" id="{46793941-DDD9-956E-FA59-C0F0EF1262C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77BD382D-B4BB-7598-34AF-C5B1F6B64A63}"/>
                    </a:ext>
                  </a:extLst>
                </p:cNvPr>
                <p:cNvGrpSpPr/>
                <p:nvPr/>
              </p:nvGrpSpPr>
              <p:grpSpPr>
                <a:xfrm>
                  <a:off x="1087257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19" name="Freeform: Shape 618">
                    <a:extLst>
                      <a:ext uri="{FF2B5EF4-FFF2-40B4-BE49-F238E27FC236}">
                        <a16:creationId xmlns:a16="http://schemas.microsoft.com/office/drawing/2014/main" id="{B5622D29-2FB6-3842-98A4-138D72E8C7A0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0" name="Freeform: Shape 619">
                    <a:extLst>
                      <a:ext uri="{FF2B5EF4-FFF2-40B4-BE49-F238E27FC236}">
                        <a16:creationId xmlns:a16="http://schemas.microsoft.com/office/drawing/2014/main" id="{87091714-99A1-5E76-BA29-0BA86C92623C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B7FB9904-24A0-735E-4BCF-F11E9A6D6173}"/>
                    </a:ext>
                  </a:extLst>
                </p:cNvPr>
                <p:cNvGrpSpPr/>
                <p:nvPr/>
              </p:nvGrpSpPr>
              <p:grpSpPr>
                <a:xfrm>
                  <a:off x="1044104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17" name="Freeform: Shape 616">
                    <a:extLst>
                      <a:ext uri="{FF2B5EF4-FFF2-40B4-BE49-F238E27FC236}">
                        <a16:creationId xmlns:a16="http://schemas.microsoft.com/office/drawing/2014/main" id="{F4241594-565E-9BA1-F627-7DCCB0A54C31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8" name="Freeform: Shape 617">
                    <a:extLst>
                      <a:ext uri="{FF2B5EF4-FFF2-40B4-BE49-F238E27FC236}">
                        <a16:creationId xmlns:a16="http://schemas.microsoft.com/office/drawing/2014/main" id="{4A4EA1CC-00A8-0822-A832-1D41083ED1D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0BED9679-7F86-7226-095D-349461A607B6}"/>
                    </a:ext>
                  </a:extLst>
                </p:cNvPr>
                <p:cNvGrpSpPr/>
                <p:nvPr/>
              </p:nvGrpSpPr>
              <p:grpSpPr>
                <a:xfrm>
                  <a:off x="1000950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15" name="Freeform: Shape 614">
                    <a:extLst>
                      <a:ext uri="{FF2B5EF4-FFF2-40B4-BE49-F238E27FC236}">
                        <a16:creationId xmlns:a16="http://schemas.microsoft.com/office/drawing/2014/main" id="{8AA8590E-206C-BF97-6C17-6C65F0ADAAFA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6" name="Freeform: Shape 615">
                    <a:extLst>
                      <a:ext uri="{FF2B5EF4-FFF2-40B4-BE49-F238E27FC236}">
                        <a16:creationId xmlns:a16="http://schemas.microsoft.com/office/drawing/2014/main" id="{28A183AE-D5A8-58F1-0A4E-655C39F91046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11D0DA99-9987-F7AA-5C43-1C4ED7C9A3A3}"/>
                    </a:ext>
                  </a:extLst>
                </p:cNvPr>
                <p:cNvGrpSpPr/>
                <p:nvPr/>
              </p:nvGrpSpPr>
              <p:grpSpPr>
                <a:xfrm>
                  <a:off x="957797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D5A8A5E9-5190-C8D4-B2B5-B3399F91DEE5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D641DD50-8544-CB7B-1754-65FE9595EC6D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C34D42B2-2237-D30D-0D00-27BF9D64A19E}"/>
                    </a:ext>
                  </a:extLst>
                </p:cNvPr>
                <p:cNvGrpSpPr/>
                <p:nvPr/>
              </p:nvGrpSpPr>
              <p:grpSpPr>
                <a:xfrm>
                  <a:off x="914644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ACAF40F7-05AD-C9D9-7354-0172EA20631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3CCF7AC1-BAA6-7A8B-4336-4844CAD71374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DC05A89D-1811-52D4-88B3-F62AC5AE548E}"/>
                    </a:ext>
                  </a:extLst>
                </p:cNvPr>
                <p:cNvGrpSpPr/>
                <p:nvPr/>
              </p:nvGrpSpPr>
              <p:grpSpPr>
                <a:xfrm>
                  <a:off x="8714913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39A270AF-6E62-4991-1726-F7D75C0DF45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8F88E43D-80B7-6CA9-DD6D-292A684CE9E7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E67290AF-6463-B65E-9C58-B78B1B02AF39}"/>
                    </a:ext>
                  </a:extLst>
                </p:cNvPr>
                <p:cNvGrpSpPr/>
                <p:nvPr/>
              </p:nvGrpSpPr>
              <p:grpSpPr>
                <a:xfrm>
                  <a:off x="828338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21419D54-269B-7C3B-DA99-770E98B9DF98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D58A73D4-06BF-5325-D919-80B45E3283DC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4BAB52B8-E9D2-F8A1-08AD-8C0063300FDC}"/>
                    </a:ext>
                  </a:extLst>
                </p:cNvPr>
                <p:cNvGrpSpPr/>
                <p:nvPr/>
              </p:nvGrpSpPr>
              <p:grpSpPr>
                <a:xfrm>
                  <a:off x="785184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E7421EC9-3EE4-1678-2FA4-4026CDF5A60A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11FC0BD5-658C-ABE1-C5DF-2DAEACD886FE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A5055F4-9A34-A18E-4881-318276192616}"/>
                    </a:ext>
                  </a:extLst>
                </p:cNvPr>
                <p:cNvGrpSpPr/>
                <p:nvPr/>
              </p:nvGrpSpPr>
              <p:grpSpPr>
                <a:xfrm>
                  <a:off x="742031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F1501BDC-CC48-8DA2-51F5-C2F77BCD6A99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31137B38-29A7-147A-8F42-280B19DB5BD9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C527A03-E979-E790-B78A-C470BC7ABC6E}"/>
                  </a:ext>
                </a:extLst>
              </p:cNvPr>
              <p:cNvGrpSpPr/>
              <p:nvPr/>
            </p:nvGrpSpPr>
            <p:grpSpPr>
              <a:xfrm>
                <a:off x="2530275" y="4867361"/>
                <a:ext cx="4313833" cy="435600"/>
                <a:chOff x="6988785" y="6177842"/>
                <a:chExt cx="4313833" cy="4356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70709497-61E9-5C88-EFB9-E25507FC5BFA}"/>
                    </a:ext>
                  </a:extLst>
                </p:cNvPr>
                <p:cNvGrpSpPr/>
                <p:nvPr/>
              </p:nvGrpSpPr>
              <p:grpSpPr>
                <a:xfrm>
                  <a:off x="698878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82861FB2-02B6-D08D-99F3-F0205596A7DD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9BCB8AD1-A6BD-1BAC-F673-23845C71AD75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F8AF4617-06A2-43A6-106E-F6B6304196D4}"/>
                    </a:ext>
                  </a:extLst>
                </p:cNvPr>
                <p:cNvGrpSpPr/>
                <p:nvPr/>
              </p:nvGrpSpPr>
              <p:grpSpPr>
                <a:xfrm>
                  <a:off x="1087257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91661A8E-A9F7-0AF3-0EB5-7443759618FE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B4CF254A-09B4-800B-901A-C40EC1A0AEE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16792CAF-DDB4-C91D-EE18-F33374BFD4FD}"/>
                    </a:ext>
                  </a:extLst>
                </p:cNvPr>
                <p:cNvGrpSpPr/>
                <p:nvPr/>
              </p:nvGrpSpPr>
              <p:grpSpPr>
                <a:xfrm>
                  <a:off x="1044104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5F7E1499-4AA6-C7B0-6652-10064977DD50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DA5737FF-7B78-3BA5-A8A9-6A73D5CBD033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85B39F2B-A0F2-5CCE-29D0-BCEF6C16175E}"/>
                    </a:ext>
                  </a:extLst>
                </p:cNvPr>
                <p:cNvGrpSpPr/>
                <p:nvPr/>
              </p:nvGrpSpPr>
              <p:grpSpPr>
                <a:xfrm>
                  <a:off x="1000950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6773C6BB-C898-A4FA-6307-FE3A79A832F4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F670065D-FB23-6B7B-FB47-9D5BF424E1BE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3E3BA413-9C39-2FE2-D3C6-DB2447B60598}"/>
                    </a:ext>
                  </a:extLst>
                </p:cNvPr>
                <p:cNvGrpSpPr/>
                <p:nvPr/>
              </p:nvGrpSpPr>
              <p:grpSpPr>
                <a:xfrm>
                  <a:off x="957797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CCABB5A5-DCE3-DB1B-5FE6-D7E4F3DAB52C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9593F7F4-2AF5-5645-7B50-2BA45011F840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BEB4F3BD-C892-E8FC-C088-65771765F069}"/>
                    </a:ext>
                  </a:extLst>
                </p:cNvPr>
                <p:cNvGrpSpPr/>
                <p:nvPr/>
              </p:nvGrpSpPr>
              <p:grpSpPr>
                <a:xfrm>
                  <a:off x="914644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4DA472E5-2D2F-5BD6-DE51-CB2626D3541F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F692B27C-F1FE-7FB4-BD10-65293053849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E301D18A-1579-4ED2-C507-67317FA64ADD}"/>
                    </a:ext>
                  </a:extLst>
                </p:cNvPr>
                <p:cNvGrpSpPr/>
                <p:nvPr/>
              </p:nvGrpSpPr>
              <p:grpSpPr>
                <a:xfrm>
                  <a:off x="8714913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429F4185-E82A-9AE6-6BC2-F149958CD705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4364C360-CEA4-22EB-8D45-F2307E15148E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7F05A318-83D5-E91B-5B88-F7A81DAB2CF4}"/>
                    </a:ext>
                  </a:extLst>
                </p:cNvPr>
                <p:cNvGrpSpPr/>
                <p:nvPr/>
              </p:nvGrpSpPr>
              <p:grpSpPr>
                <a:xfrm>
                  <a:off x="828338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D3761A2F-4F53-809C-5225-E1998AAA4804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EE453DD8-A8EC-0A57-5316-49391E5F464F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F77FB784-1E77-7A6D-15F2-F08EA28A7E29}"/>
                    </a:ext>
                  </a:extLst>
                </p:cNvPr>
                <p:cNvGrpSpPr/>
                <p:nvPr/>
              </p:nvGrpSpPr>
              <p:grpSpPr>
                <a:xfrm>
                  <a:off x="785184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1892A312-76F0-E87F-486B-4C412FA9F31B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F74183E6-6893-D67E-D19B-0B502FFD6081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661190EC-FBDB-56C7-4E25-D0070D938887}"/>
                    </a:ext>
                  </a:extLst>
                </p:cNvPr>
                <p:cNvGrpSpPr/>
                <p:nvPr/>
              </p:nvGrpSpPr>
              <p:grpSpPr>
                <a:xfrm>
                  <a:off x="742031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8ABF51F2-1293-679F-FCC8-D09763234AC0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CEACE7E7-98EF-7D81-F5DE-35FC266247E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C86EDDB-815E-CA3F-54CB-3EB7169029BB}"/>
                  </a:ext>
                </a:extLst>
              </p:cNvPr>
              <p:cNvGrpSpPr/>
              <p:nvPr/>
            </p:nvGrpSpPr>
            <p:grpSpPr>
              <a:xfrm>
                <a:off x="2530275" y="4430534"/>
                <a:ext cx="4313833" cy="435600"/>
                <a:chOff x="6988785" y="6177842"/>
                <a:chExt cx="4313833" cy="4356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83D1EB4-49C7-1C99-C454-65F89FAD3C44}"/>
                    </a:ext>
                  </a:extLst>
                </p:cNvPr>
                <p:cNvGrpSpPr/>
                <p:nvPr/>
              </p:nvGrpSpPr>
              <p:grpSpPr>
                <a:xfrm>
                  <a:off x="698878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B85489E0-E632-24C7-3AEA-8C70C49CC207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F796F4C3-1BDF-B674-B131-C5F3CF3F018B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80FA7-49F6-3A04-4063-1048F471AF31}"/>
                    </a:ext>
                  </a:extLst>
                </p:cNvPr>
                <p:cNvGrpSpPr/>
                <p:nvPr/>
              </p:nvGrpSpPr>
              <p:grpSpPr>
                <a:xfrm>
                  <a:off x="1087257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081FA55C-F82B-6F27-BD60-E1C97CB585A8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9FCA169B-0659-D5FA-27D6-D2D96A3BD4BD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3D91078-92DC-65FF-CFDE-64D44DE727F0}"/>
                    </a:ext>
                  </a:extLst>
                </p:cNvPr>
                <p:cNvGrpSpPr/>
                <p:nvPr/>
              </p:nvGrpSpPr>
              <p:grpSpPr>
                <a:xfrm>
                  <a:off x="1044104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6AFC8134-D6A5-A8EC-6640-0324238775F2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3F83837C-5E83-C61C-8073-8A8BA0EE8BF9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5256DBE1-C338-D543-8AE5-DF99B536B2D2}"/>
                    </a:ext>
                  </a:extLst>
                </p:cNvPr>
                <p:cNvGrpSpPr/>
                <p:nvPr/>
              </p:nvGrpSpPr>
              <p:grpSpPr>
                <a:xfrm>
                  <a:off x="1000950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88E2050B-F9D0-9A34-F692-3DCF695A9008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5FEF7089-F7D3-15FE-D724-F721418BBEB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CA98989A-3007-8A70-2255-B59FA57C4420}"/>
                    </a:ext>
                  </a:extLst>
                </p:cNvPr>
                <p:cNvGrpSpPr/>
                <p:nvPr/>
              </p:nvGrpSpPr>
              <p:grpSpPr>
                <a:xfrm>
                  <a:off x="957797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9DA9B70C-6A8D-8C29-C9FC-F71DF004FB71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D29BA743-8F71-B2B9-E036-7B3898842B0C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A136CDF-3788-23F8-744B-F22E41E3CC7A}"/>
                    </a:ext>
                  </a:extLst>
                </p:cNvPr>
                <p:cNvGrpSpPr/>
                <p:nvPr/>
              </p:nvGrpSpPr>
              <p:grpSpPr>
                <a:xfrm>
                  <a:off x="9146445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EC2F3834-B670-9466-8CD9-18860FB2F23F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98A22793-6DAD-F440-012D-09ABB6D97BA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30BC10F5-2122-6B8B-B24B-6CFB1059BFA9}"/>
                    </a:ext>
                  </a:extLst>
                </p:cNvPr>
                <p:cNvGrpSpPr/>
                <p:nvPr/>
              </p:nvGrpSpPr>
              <p:grpSpPr>
                <a:xfrm>
                  <a:off x="8714913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497206F5-83FB-909B-D415-DCEBD4A756AF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7E85EF24-481A-7448-5A7A-7AB57BDB83FA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A8F85721-1650-0B4D-7BFB-288F02039554}"/>
                    </a:ext>
                  </a:extLst>
                </p:cNvPr>
                <p:cNvGrpSpPr/>
                <p:nvPr/>
              </p:nvGrpSpPr>
              <p:grpSpPr>
                <a:xfrm>
                  <a:off x="8283381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5C6B02B5-62CA-2133-D34D-50AC32F3E8A6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E2E2BF18-1225-E942-8588-0C35E5BA6A07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A762354-7FC2-1526-FB1E-4C28F56332F5}"/>
                    </a:ext>
                  </a:extLst>
                </p:cNvPr>
                <p:cNvGrpSpPr/>
                <p:nvPr/>
              </p:nvGrpSpPr>
              <p:grpSpPr>
                <a:xfrm>
                  <a:off x="7851849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E9F66D94-01D2-9783-08BC-925E78AFFB91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5610E512-71AD-605A-72C1-6DB3AF851981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A560E764-FDB7-2A8A-7EBB-9102AD9407CF}"/>
                    </a:ext>
                  </a:extLst>
                </p:cNvPr>
                <p:cNvGrpSpPr/>
                <p:nvPr/>
              </p:nvGrpSpPr>
              <p:grpSpPr>
                <a:xfrm>
                  <a:off x="7420317" y="6177842"/>
                  <a:ext cx="430043" cy="435600"/>
                  <a:chOff x="7571804" y="2783480"/>
                  <a:chExt cx="430043" cy="435600"/>
                </a:xfrm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9A455B32-4A1F-AEB9-C918-C20FACEA2B4E}"/>
                      </a:ext>
                    </a:extLst>
                  </p:cNvPr>
                  <p:cNvSpPr/>
                  <p:nvPr/>
                </p:nvSpPr>
                <p:spPr>
                  <a:xfrm>
                    <a:off x="7784047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8A77A2C6-0529-862B-4E73-D30E39D2DA82}"/>
                      </a:ext>
                    </a:extLst>
                  </p:cNvPr>
                  <p:cNvSpPr/>
                  <p:nvPr/>
                </p:nvSpPr>
                <p:spPr>
                  <a:xfrm flipH="1">
                    <a:off x="7571804" y="2783480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grpSp>
        <p:nvGrpSpPr>
          <p:cNvPr id="799" name="Group 798">
            <a:extLst>
              <a:ext uri="{FF2B5EF4-FFF2-40B4-BE49-F238E27FC236}">
                <a16:creationId xmlns:a16="http://schemas.microsoft.com/office/drawing/2014/main" id="{3C6C649E-4E63-B4B2-87EC-D7584FD3D322}"/>
              </a:ext>
            </a:extLst>
          </p:cNvPr>
          <p:cNvGrpSpPr/>
          <p:nvPr/>
        </p:nvGrpSpPr>
        <p:grpSpPr>
          <a:xfrm>
            <a:off x="6968538" y="107095"/>
            <a:ext cx="4350923" cy="2977937"/>
            <a:chOff x="6968538" y="107095"/>
            <a:chExt cx="4350923" cy="2977937"/>
          </a:xfrm>
        </p:grpSpPr>
        <p:grpSp>
          <p:nvGrpSpPr>
            <p:cNvPr id="798" name="Group 797">
              <a:extLst>
                <a:ext uri="{FF2B5EF4-FFF2-40B4-BE49-F238E27FC236}">
                  <a16:creationId xmlns:a16="http://schemas.microsoft.com/office/drawing/2014/main" id="{974FA917-4095-A1CF-A1B2-C99D6FF1CEF3}"/>
                </a:ext>
              </a:extLst>
            </p:cNvPr>
            <p:cNvGrpSpPr/>
            <p:nvPr/>
          </p:nvGrpSpPr>
          <p:grpSpPr>
            <a:xfrm>
              <a:off x="6968538" y="107095"/>
              <a:ext cx="4350923" cy="2977937"/>
              <a:chOff x="6968538" y="107095"/>
              <a:chExt cx="4350923" cy="2977937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AD8B29F3-CFF1-AFE2-5082-AB3EC5380C48}"/>
                  </a:ext>
                </a:extLst>
              </p:cNvPr>
              <p:cNvSpPr/>
              <p:nvPr/>
            </p:nvSpPr>
            <p:spPr>
              <a:xfrm>
                <a:off x="6968538" y="406033"/>
                <a:ext cx="4350923" cy="2678999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596E9FA-C81C-DEC2-97AB-D6CCD9B2FC43}"/>
                  </a:ext>
                </a:extLst>
              </p:cNvPr>
              <p:cNvGrpSpPr/>
              <p:nvPr/>
            </p:nvGrpSpPr>
            <p:grpSpPr>
              <a:xfrm>
                <a:off x="7668275" y="107095"/>
                <a:ext cx="2951450" cy="597876"/>
                <a:chOff x="2161849" y="2038444"/>
                <a:chExt cx="2260473" cy="597876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B72F2E78-11F8-DE3C-EA4F-AD628058CE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FC75947-B5CE-9D1A-D099-D80470671D11}"/>
                    </a:ext>
                  </a:extLst>
                </p:cNvPr>
                <p:cNvSpPr txBox="1"/>
                <p:nvPr/>
              </p:nvSpPr>
              <p:spPr>
                <a:xfrm>
                  <a:off x="2161849" y="2068531"/>
                  <a:ext cx="226047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Homogeneous Mixt.</a:t>
                  </a:r>
                </a:p>
              </p:txBody>
            </p:sp>
          </p:grp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D6760502-0874-E909-23FB-36996C5729BC}"/>
                </a:ext>
              </a:extLst>
            </p:cNvPr>
            <p:cNvGrpSpPr/>
            <p:nvPr/>
          </p:nvGrpSpPr>
          <p:grpSpPr>
            <a:xfrm>
              <a:off x="6985371" y="885774"/>
              <a:ext cx="4316888" cy="2180906"/>
              <a:chOff x="6985371" y="885774"/>
              <a:chExt cx="4316888" cy="2180906"/>
            </a:xfrm>
          </p:grpSpPr>
          <p:grpSp>
            <p:nvGrpSpPr>
              <p:cNvPr id="386" name="Group 385">
                <a:extLst>
                  <a:ext uri="{FF2B5EF4-FFF2-40B4-BE49-F238E27FC236}">
                    <a16:creationId xmlns:a16="http://schemas.microsoft.com/office/drawing/2014/main" id="{E54BBF92-75C0-09E6-EB1C-667A4A392F0B}"/>
                  </a:ext>
                </a:extLst>
              </p:cNvPr>
              <p:cNvGrpSpPr/>
              <p:nvPr/>
            </p:nvGrpSpPr>
            <p:grpSpPr>
              <a:xfrm>
                <a:off x="6985371" y="2631080"/>
                <a:ext cx="4314110" cy="435600"/>
                <a:chOff x="6985371" y="2628699"/>
                <a:chExt cx="4314110" cy="435600"/>
              </a:xfrm>
            </p:grpSpPr>
            <p:grpSp>
              <p:nvGrpSpPr>
                <p:cNvPr id="683" name="Group 682">
                  <a:extLst>
                    <a:ext uri="{FF2B5EF4-FFF2-40B4-BE49-F238E27FC236}">
                      <a16:creationId xmlns:a16="http://schemas.microsoft.com/office/drawing/2014/main" id="{2A148738-EFC4-67F2-8181-16E67AEE3A45}"/>
                    </a:ext>
                  </a:extLst>
                </p:cNvPr>
                <p:cNvGrpSpPr/>
                <p:nvPr/>
              </p:nvGrpSpPr>
              <p:grpSpPr>
                <a:xfrm>
                  <a:off x="7419404" y="262869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701" name="Freeform: Shape 700">
                    <a:extLst>
                      <a:ext uri="{FF2B5EF4-FFF2-40B4-BE49-F238E27FC236}">
                        <a16:creationId xmlns:a16="http://schemas.microsoft.com/office/drawing/2014/main" id="{BB194530-6575-A7C9-9D3B-3D9949BE58F7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2" name="Freeform: Shape 701">
                    <a:extLst>
                      <a:ext uri="{FF2B5EF4-FFF2-40B4-BE49-F238E27FC236}">
                        <a16:creationId xmlns:a16="http://schemas.microsoft.com/office/drawing/2014/main" id="{5A75F2CC-5D26-9411-CE9D-943FD0B43F9B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684" name="Oval 683">
                  <a:extLst>
                    <a:ext uri="{FF2B5EF4-FFF2-40B4-BE49-F238E27FC236}">
                      <a16:creationId xmlns:a16="http://schemas.microsoft.com/office/drawing/2014/main" id="{566CBDAA-45D7-52B7-2929-7F53679E0396}"/>
                    </a:ext>
                  </a:extLst>
                </p:cNvPr>
                <p:cNvSpPr/>
                <p:nvPr/>
              </p:nvSpPr>
              <p:spPr>
                <a:xfrm>
                  <a:off x="6985371" y="262869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85" name="Oval 684">
                  <a:extLst>
                    <a:ext uri="{FF2B5EF4-FFF2-40B4-BE49-F238E27FC236}">
                      <a16:creationId xmlns:a16="http://schemas.microsoft.com/office/drawing/2014/main" id="{9B44CDBC-57F0-DC85-1F23-77AC2E9BD92B}"/>
                    </a:ext>
                  </a:extLst>
                </p:cNvPr>
                <p:cNvSpPr/>
                <p:nvPr/>
              </p:nvSpPr>
              <p:spPr>
                <a:xfrm>
                  <a:off x="7847880" y="262869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86" name="Oval 685">
                  <a:extLst>
                    <a:ext uri="{FF2B5EF4-FFF2-40B4-BE49-F238E27FC236}">
                      <a16:creationId xmlns:a16="http://schemas.microsoft.com/office/drawing/2014/main" id="{912A4C22-E56E-C27F-554D-D5C108252ED2}"/>
                    </a:ext>
                  </a:extLst>
                </p:cNvPr>
                <p:cNvSpPr/>
                <p:nvPr/>
              </p:nvSpPr>
              <p:spPr>
                <a:xfrm>
                  <a:off x="8710389" y="262869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87" name="Oval 686">
                  <a:extLst>
                    <a:ext uri="{FF2B5EF4-FFF2-40B4-BE49-F238E27FC236}">
                      <a16:creationId xmlns:a16="http://schemas.microsoft.com/office/drawing/2014/main" id="{89BC13FE-0C26-15B4-1FCD-EFFA01A6BC5E}"/>
                    </a:ext>
                  </a:extLst>
                </p:cNvPr>
                <p:cNvSpPr/>
                <p:nvPr/>
              </p:nvSpPr>
              <p:spPr>
                <a:xfrm>
                  <a:off x="9572898" y="262869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88" name="Oval 687">
                  <a:extLst>
                    <a:ext uri="{FF2B5EF4-FFF2-40B4-BE49-F238E27FC236}">
                      <a16:creationId xmlns:a16="http://schemas.microsoft.com/office/drawing/2014/main" id="{C43DFE99-D95D-B531-CDDE-096BF64880EE}"/>
                    </a:ext>
                  </a:extLst>
                </p:cNvPr>
                <p:cNvSpPr/>
                <p:nvPr/>
              </p:nvSpPr>
              <p:spPr>
                <a:xfrm>
                  <a:off x="10435407" y="262869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grpSp>
              <p:nvGrpSpPr>
                <p:cNvPr id="689" name="Group 688">
                  <a:extLst>
                    <a:ext uri="{FF2B5EF4-FFF2-40B4-BE49-F238E27FC236}">
                      <a16:creationId xmlns:a16="http://schemas.microsoft.com/office/drawing/2014/main" id="{C788F211-B485-6870-499D-A4199AF9D1BA}"/>
                    </a:ext>
                  </a:extLst>
                </p:cNvPr>
                <p:cNvGrpSpPr/>
                <p:nvPr/>
              </p:nvGrpSpPr>
              <p:grpSpPr>
                <a:xfrm>
                  <a:off x="8281913" y="262869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99" name="Freeform: Shape 698">
                    <a:extLst>
                      <a:ext uri="{FF2B5EF4-FFF2-40B4-BE49-F238E27FC236}">
                        <a16:creationId xmlns:a16="http://schemas.microsoft.com/office/drawing/2014/main" id="{7CCF1343-B8F5-DDE3-2EF6-176B25F11549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0" name="Freeform: Shape 699">
                    <a:extLst>
                      <a:ext uri="{FF2B5EF4-FFF2-40B4-BE49-F238E27FC236}">
                        <a16:creationId xmlns:a16="http://schemas.microsoft.com/office/drawing/2014/main" id="{D4C495FA-A2FF-C5C9-4B00-9BAE016D6BEF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90" name="Group 689">
                  <a:extLst>
                    <a:ext uri="{FF2B5EF4-FFF2-40B4-BE49-F238E27FC236}">
                      <a16:creationId xmlns:a16="http://schemas.microsoft.com/office/drawing/2014/main" id="{272BE2A2-44F9-0BA3-1514-585B23CF017F}"/>
                    </a:ext>
                  </a:extLst>
                </p:cNvPr>
                <p:cNvGrpSpPr/>
                <p:nvPr/>
              </p:nvGrpSpPr>
              <p:grpSpPr>
                <a:xfrm>
                  <a:off x="9144422" y="262869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97" name="Freeform: Shape 696">
                    <a:extLst>
                      <a:ext uri="{FF2B5EF4-FFF2-40B4-BE49-F238E27FC236}">
                        <a16:creationId xmlns:a16="http://schemas.microsoft.com/office/drawing/2014/main" id="{232BB042-EA6E-87B8-5C8D-AB49E44A3513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8" name="Freeform: Shape 697">
                    <a:extLst>
                      <a:ext uri="{FF2B5EF4-FFF2-40B4-BE49-F238E27FC236}">
                        <a16:creationId xmlns:a16="http://schemas.microsoft.com/office/drawing/2014/main" id="{2AFE07DD-3D5D-7462-F3BD-56EA14A395A5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91" name="Group 690">
                  <a:extLst>
                    <a:ext uri="{FF2B5EF4-FFF2-40B4-BE49-F238E27FC236}">
                      <a16:creationId xmlns:a16="http://schemas.microsoft.com/office/drawing/2014/main" id="{3D1FD99A-7D47-579F-2225-E3B7DC8B8DB8}"/>
                    </a:ext>
                  </a:extLst>
                </p:cNvPr>
                <p:cNvGrpSpPr/>
                <p:nvPr/>
              </p:nvGrpSpPr>
              <p:grpSpPr>
                <a:xfrm>
                  <a:off x="10006931" y="262869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95" name="Freeform: Shape 694">
                    <a:extLst>
                      <a:ext uri="{FF2B5EF4-FFF2-40B4-BE49-F238E27FC236}">
                        <a16:creationId xmlns:a16="http://schemas.microsoft.com/office/drawing/2014/main" id="{B7C7F8D3-E7DA-16AA-A669-FFB74FCFFAC3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6" name="Freeform: Shape 695">
                    <a:extLst>
                      <a:ext uri="{FF2B5EF4-FFF2-40B4-BE49-F238E27FC236}">
                        <a16:creationId xmlns:a16="http://schemas.microsoft.com/office/drawing/2014/main" id="{36BA9905-D5F0-5CEF-1339-19364581A3DB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92" name="Group 691">
                  <a:extLst>
                    <a:ext uri="{FF2B5EF4-FFF2-40B4-BE49-F238E27FC236}">
                      <a16:creationId xmlns:a16="http://schemas.microsoft.com/office/drawing/2014/main" id="{676AC45F-61CD-B587-B757-F4CCCBDFEC36}"/>
                    </a:ext>
                  </a:extLst>
                </p:cNvPr>
                <p:cNvGrpSpPr/>
                <p:nvPr/>
              </p:nvGrpSpPr>
              <p:grpSpPr>
                <a:xfrm>
                  <a:off x="10869438" y="262869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93" name="Freeform: Shape 692">
                    <a:extLst>
                      <a:ext uri="{FF2B5EF4-FFF2-40B4-BE49-F238E27FC236}">
                        <a16:creationId xmlns:a16="http://schemas.microsoft.com/office/drawing/2014/main" id="{78CEED2B-1826-A4C7-718A-C0FFF8D9B500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4" name="Freeform: Shape 693">
                    <a:extLst>
                      <a:ext uri="{FF2B5EF4-FFF2-40B4-BE49-F238E27FC236}">
                        <a16:creationId xmlns:a16="http://schemas.microsoft.com/office/drawing/2014/main" id="{306261E1-CC08-B273-FB86-2E6D9033B1CE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387" name="Group 386">
                <a:extLst>
                  <a:ext uri="{FF2B5EF4-FFF2-40B4-BE49-F238E27FC236}">
                    <a16:creationId xmlns:a16="http://schemas.microsoft.com/office/drawing/2014/main" id="{C7E11DEC-47E5-2940-73A8-5C1F7F44CAAC}"/>
                  </a:ext>
                </a:extLst>
              </p:cNvPr>
              <p:cNvGrpSpPr/>
              <p:nvPr/>
            </p:nvGrpSpPr>
            <p:grpSpPr>
              <a:xfrm>
                <a:off x="6985371" y="885774"/>
                <a:ext cx="4314110" cy="435600"/>
                <a:chOff x="6985371" y="885774"/>
                <a:chExt cx="4314110" cy="435600"/>
              </a:xfrm>
            </p:grpSpPr>
            <p:sp>
              <p:nvSpPr>
                <p:cNvPr id="663" name="Oval 662">
                  <a:extLst>
                    <a:ext uri="{FF2B5EF4-FFF2-40B4-BE49-F238E27FC236}">
                      <a16:creationId xmlns:a16="http://schemas.microsoft.com/office/drawing/2014/main" id="{75537C1B-0809-0FC2-FD6C-30BCFE3846A4}"/>
                    </a:ext>
                  </a:extLst>
                </p:cNvPr>
                <p:cNvSpPr/>
                <p:nvPr/>
              </p:nvSpPr>
              <p:spPr>
                <a:xfrm>
                  <a:off x="6985371" y="88577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64" name="Oval 663">
                  <a:extLst>
                    <a:ext uri="{FF2B5EF4-FFF2-40B4-BE49-F238E27FC236}">
                      <a16:creationId xmlns:a16="http://schemas.microsoft.com/office/drawing/2014/main" id="{9AF7FF71-A9B9-68DF-AA59-052C82AAF86F}"/>
                    </a:ext>
                  </a:extLst>
                </p:cNvPr>
                <p:cNvSpPr/>
                <p:nvPr/>
              </p:nvSpPr>
              <p:spPr>
                <a:xfrm>
                  <a:off x="7847880" y="88577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65" name="Oval 664">
                  <a:extLst>
                    <a:ext uri="{FF2B5EF4-FFF2-40B4-BE49-F238E27FC236}">
                      <a16:creationId xmlns:a16="http://schemas.microsoft.com/office/drawing/2014/main" id="{946DB3CE-7CB8-CC46-BE08-69D630C12539}"/>
                    </a:ext>
                  </a:extLst>
                </p:cNvPr>
                <p:cNvSpPr/>
                <p:nvPr/>
              </p:nvSpPr>
              <p:spPr>
                <a:xfrm>
                  <a:off x="8710389" y="88577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66" name="Oval 665">
                  <a:extLst>
                    <a:ext uri="{FF2B5EF4-FFF2-40B4-BE49-F238E27FC236}">
                      <a16:creationId xmlns:a16="http://schemas.microsoft.com/office/drawing/2014/main" id="{34E72F7A-78A9-418D-4C7D-9F8DC0B452C7}"/>
                    </a:ext>
                  </a:extLst>
                </p:cNvPr>
                <p:cNvSpPr/>
                <p:nvPr/>
              </p:nvSpPr>
              <p:spPr>
                <a:xfrm>
                  <a:off x="9572898" y="88577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667" name="Oval 666">
                  <a:extLst>
                    <a:ext uri="{FF2B5EF4-FFF2-40B4-BE49-F238E27FC236}">
                      <a16:creationId xmlns:a16="http://schemas.microsoft.com/office/drawing/2014/main" id="{E7F842A4-24B2-88C7-E1FC-E402EAB1B3F3}"/>
                    </a:ext>
                  </a:extLst>
                </p:cNvPr>
                <p:cNvSpPr/>
                <p:nvPr/>
              </p:nvSpPr>
              <p:spPr>
                <a:xfrm>
                  <a:off x="10435407" y="88577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grpSp>
              <p:nvGrpSpPr>
                <p:cNvPr id="668" name="Group 667">
                  <a:extLst>
                    <a:ext uri="{FF2B5EF4-FFF2-40B4-BE49-F238E27FC236}">
                      <a16:creationId xmlns:a16="http://schemas.microsoft.com/office/drawing/2014/main" id="{01594E82-F8C8-0F1D-122C-C9DEAFCD851E}"/>
                    </a:ext>
                  </a:extLst>
                </p:cNvPr>
                <p:cNvGrpSpPr/>
                <p:nvPr/>
              </p:nvGrpSpPr>
              <p:grpSpPr>
                <a:xfrm>
                  <a:off x="10869438" y="88577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81" name="Freeform: Shape 680">
                    <a:extLst>
                      <a:ext uri="{FF2B5EF4-FFF2-40B4-BE49-F238E27FC236}">
                        <a16:creationId xmlns:a16="http://schemas.microsoft.com/office/drawing/2014/main" id="{DB4B8EC0-6815-F3F6-14F4-A4C441E4FFF4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2" name="Freeform: Shape 681">
                    <a:extLst>
                      <a:ext uri="{FF2B5EF4-FFF2-40B4-BE49-F238E27FC236}">
                        <a16:creationId xmlns:a16="http://schemas.microsoft.com/office/drawing/2014/main" id="{C018FF69-AEAA-D35B-1908-1D6418C4C7B7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69" name="Group 668">
                  <a:extLst>
                    <a:ext uri="{FF2B5EF4-FFF2-40B4-BE49-F238E27FC236}">
                      <a16:creationId xmlns:a16="http://schemas.microsoft.com/office/drawing/2014/main" id="{5A6E2032-CDB0-6CD1-5069-09B3B0C28022}"/>
                    </a:ext>
                  </a:extLst>
                </p:cNvPr>
                <p:cNvGrpSpPr/>
                <p:nvPr/>
              </p:nvGrpSpPr>
              <p:grpSpPr>
                <a:xfrm>
                  <a:off x="10006931" y="88577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79" name="Freeform: Shape 678">
                    <a:extLst>
                      <a:ext uri="{FF2B5EF4-FFF2-40B4-BE49-F238E27FC236}">
                        <a16:creationId xmlns:a16="http://schemas.microsoft.com/office/drawing/2014/main" id="{E905127E-8826-22E6-7202-E6E35D1BA5CC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0" name="Freeform: Shape 679">
                    <a:extLst>
                      <a:ext uri="{FF2B5EF4-FFF2-40B4-BE49-F238E27FC236}">
                        <a16:creationId xmlns:a16="http://schemas.microsoft.com/office/drawing/2014/main" id="{26DD5176-86D7-1011-16F3-EAAE063DB84E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70" name="Group 669">
                  <a:extLst>
                    <a:ext uri="{FF2B5EF4-FFF2-40B4-BE49-F238E27FC236}">
                      <a16:creationId xmlns:a16="http://schemas.microsoft.com/office/drawing/2014/main" id="{E9C17C8D-ACC6-F01C-0679-76A81CF3BD43}"/>
                    </a:ext>
                  </a:extLst>
                </p:cNvPr>
                <p:cNvGrpSpPr/>
                <p:nvPr/>
              </p:nvGrpSpPr>
              <p:grpSpPr>
                <a:xfrm>
                  <a:off x="9144422" y="88577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77" name="Freeform: Shape 676">
                    <a:extLst>
                      <a:ext uri="{FF2B5EF4-FFF2-40B4-BE49-F238E27FC236}">
                        <a16:creationId xmlns:a16="http://schemas.microsoft.com/office/drawing/2014/main" id="{2A8FE8A7-13E5-CCF5-1359-E95573D2977F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8" name="Freeform: Shape 677">
                    <a:extLst>
                      <a:ext uri="{FF2B5EF4-FFF2-40B4-BE49-F238E27FC236}">
                        <a16:creationId xmlns:a16="http://schemas.microsoft.com/office/drawing/2014/main" id="{EE4F09DF-023E-9348-A1BC-5ACB92AA4967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71" name="Group 670">
                  <a:extLst>
                    <a:ext uri="{FF2B5EF4-FFF2-40B4-BE49-F238E27FC236}">
                      <a16:creationId xmlns:a16="http://schemas.microsoft.com/office/drawing/2014/main" id="{39328D27-2ADF-E527-3DAA-BABB4D975C2B}"/>
                    </a:ext>
                  </a:extLst>
                </p:cNvPr>
                <p:cNvGrpSpPr/>
                <p:nvPr/>
              </p:nvGrpSpPr>
              <p:grpSpPr>
                <a:xfrm>
                  <a:off x="8281913" y="88577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75" name="Freeform: Shape 674">
                    <a:extLst>
                      <a:ext uri="{FF2B5EF4-FFF2-40B4-BE49-F238E27FC236}">
                        <a16:creationId xmlns:a16="http://schemas.microsoft.com/office/drawing/2014/main" id="{5A1C6647-17BD-2008-C694-342FCCA17526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6" name="Freeform: Shape 675">
                    <a:extLst>
                      <a:ext uri="{FF2B5EF4-FFF2-40B4-BE49-F238E27FC236}">
                        <a16:creationId xmlns:a16="http://schemas.microsoft.com/office/drawing/2014/main" id="{1BD2247C-0822-E632-DC02-ACC555EAC65D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72" name="Group 671">
                  <a:extLst>
                    <a:ext uri="{FF2B5EF4-FFF2-40B4-BE49-F238E27FC236}">
                      <a16:creationId xmlns:a16="http://schemas.microsoft.com/office/drawing/2014/main" id="{183C1BE8-634C-2269-18DC-094529F26D94}"/>
                    </a:ext>
                  </a:extLst>
                </p:cNvPr>
                <p:cNvGrpSpPr/>
                <p:nvPr/>
              </p:nvGrpSpPr>
              <p:grpSpPr>
                <a:xfrm>
                  <a:off x="7419404" y="88577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73" name="Freeform: Shape 672">
                    <a:extLst>
                      <a:ext uri="{FF2B5EF4-FFF2-40B4-BE49-F238E27FC236}">
                        <a16:creationId xmlns:a16="http://schemas.microsoft.com/office/drawing/2014/main" id="{51537F7C-DED2-3BCE-BF08-EDE896ED3609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4" name="Freeform: Shape 673">
                    <a:extLst>
                      <a:ext uri="{FF2B5EF4-FFF2-40B4-BE49-F238E27FC236}">
                        <a16:creationId xmlns:a16="http://schemas.microsoft.com/office/drawing/2014/main" id="{49BC5C4A-7671-AD02-F57B-8145E845DEA2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388" name="Group 387">
                <a:extLst>
                  <a:ext uri="{FF2B5EF4-FFF2-40B4-BE49-F238E27FC236}">
                    <a16:creationId xmlns:a16="http://schemas.microsoft.com/office/drawing/2014/main" id="{B5399566-FEF6-A841-9F78-3D61DA2F396C}"/>
                  </a:ext>
                </a:extLst>
              </p:cNvPr>
              <p:cNvGrpSpPr/>
              <p:nvPr/>
            </p:nvGrpSpPr>
            <p:grpSpPr>
              <a:xfrm>
                <a:off x="6985371" y="1757420"/>
                <a:ext cx="4316888" cy="871634"/>
                <a:chOff x="6985371" y="1757420"/>
                <a:chExt cx="4316888" cy="871634"/>
              </a:xfrm>
            </p:grpSpPr>
            <p:grpSp>
              <p:nvGrpSpPr>
                <p:cNvPr id="410" name="Group 409">
                  <a:extLst>
                    <a:ext uri="{FF2B5EF4-FFF2-40B4-BE49-F238E27FC236}">
                      <a16:creationId xmlns:a16="http://schemas.microsoft.com/office/drawing/2014/main" id="{DAFA3D21-9B80-F505-BC31-5566D7A43325}"/>
                    </a:ext>
                  </a:extLst>
                </p:cNvPr>
                <p:cNvGrpSpPr/>
                <p:nvPr/>
              </p:nvGrpSpPr>
              <p:grpSpPr>
                <a:xfrm>
                  <a:off x="6985371" y="1757420"/>
                  <a:ext cx="4314110" cy="435600"/>
                  <a:chOff x="6985371" y="1757420"/>
                  <a:chExt cx="4314110" cy="435600"/>
                </a:xfrm>
              </p:grpSpPr>
              <p:sp>
                <p:nvSpPr>
                  <p:cNvPr id="643" name="Oval 642">
                    <a:extLst>
                      <a:ext uri="{FF2B5EF4-FFF2-40B4-BE49-F238E27FC236}">
                        <a16:creationId xmlns:a16="http://schemas.microsoft.com/office/drawing/2014/main" id="{9207375E-FA72-E0CE-E524-6713DB372BDF}"/>
                      </a:ext>
                    </a:extLst>
                  </p:cNvPr>
                  <p:cNvSpPr/>
                  <p:nvPr/>
                </p:nvSpPr>
                <p:spPr>
                  <a:xfrm>
                    <a:off x="6985371" y="1757420"/>
                    <a:ext cx="435600" cy="435600"/>
                  </a:xfrm>
                  <a:prstGeom prst="ellipse">
                    <a:avLst/>
                  </a:prstGeom>
                  <a:gradFill>
                    <a:gsLst>
                      <a:gs pos="100000">
                        <a:srgbClr val="E85D04"/>
                      </a:gs>
                      <a:gs pos="0">
                        <a:srgbClr val="FAA307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en-US" dirty="0"/>
                  </a:p>
                </p:txBody>
              </p:sp>
              <p:sp>
                <p:nvSpPr>
                  <p:cNvPr id="644" name="Oval 643">
                    <a:extLst>
                      <a:ext uri="{FF2B5EF4-FFF2-40B4-BE49-F238E27FC236}">
                        <a16:creationId xmlns:a16="http://schemas.microsoft.com/office/drawing/2014/main" id="{9B24A088-84E8-8181-0A52-FF5AE2E55FE9}"/>
                      </a:ext>
                    </a:extLst>
                  </p:cNvPr>
                  <p:cNvSpPr/>
                  <p:nvPr/>
                </p:nvSpPr>
                <p:spPr>
                  <a:xfrm>
                    <a:off x="7847880" y="1757420"/>
                    <a:ext cx="435600" cy="435600"/>
                  </a:xfrm>
                  <a:prstGeom prst="ellipse">
                    <a:avLst/>
                  </a:prstGeom>
                  <a:gradFill>
                    <a:gsLst>
                      <a:gs pos="100000">
                        <a:srgbClr val="E85D04"/>
                      </a:gs>
                      <a:gs pos="0">
                        <a:srgbClr val="FAA307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en-US" dirty="0"/>
                  </a:p>
                </p:txBody>
              </p:sp>
              <p:sp>
                <p:nvSpPr>
                  <p:cNvPr id="645" name="Oval 644">
                    <a:extLst>
                      <a:ext uri="{FF2B5EF4-FFF2-40B4-BE49-F238E27FC236}">
                        <a16:creationId xmlns:a16="http://schemas.microsoft.com/office/drawing/2014/main" id="{44E3E12D-01A5-BDA1-322C-A992ADEC81DA}"/>
                      </a:ext>
                    </a:extLst>
                  </p:cNvPr>
                  <p:cNvSpPr/>
                  <p:nvPr/>
                </p:nvSpPr>
                <p:spPr>
                  <a:xfrm>
                    <a:off x="8710389" y="1757420"/>
                    <a:ext cx="435600" cy="435600"/>
                  </a:xfrm>
                  <a:prstGeom prst="ellipse">
                    <a:avLst/>
                  </a:prstGeom>
                  <a:gradFill>
                    <a:gsLst>
                      <a:gs pos="100000">
                        <a:srgbClr val="E85D04"/>
                      </a:gs>
                      <a:gs pos="0">
                        <a:srgbClr val="FAA307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en-US" dirty="0"/>
                  </a:p>
                </p:txBody>
              </p:sp>
              <p:sp>
                <p:nvSpPr>
                  <p:cNvPr id="646" name="Oval 645">
                    <a:extLst>
                      <a:ext uri="{FF2B5EF4-FFF2-40B4-BE49-F238E27FC236}">
                        <a16:creationId xmlns:a16="http://schemas.microsoft.com/office/drawing/2014/main" id="{3B3ECEE7-0D01-0E48-D47D-E99F8BA18D59}"/>
                      </a:ext>
                    </a:extLst>
                  </p:cNvPr>
                  <p:cNvSpPr/>
                  <p:nvPr/>
                </p:nvSpPr>
                <p:spPr>
                  <a:xfrm>
                    <a:off x="9572898" y="1757420"/>
                    <a:ext cx="435600" cy="435600"/>
                  </a:xfrm>
                  <a:prstGeom prst="ellipse">
                    <a:avLst/>
                  </a:prstGeom>
                  <a:gradFill>
                    <a:gsLst>
                      <a:gs pos="100000">
                        <a:srgbClr val="E85D04"/>
                      </a:gs>
                      <a:gs pos="0">
                        <a:srgbClr val="FAA307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en-US" dirty="0"/>
                  </a:p>
                </p:txBody>
              </p:sp>
              <p:sp>
                <p:nvSpPr>
                  <p:cNvPr id="647" name="Oval 646">
                    <a:extLst>
                      <a:ext uri="{FF2B5EF4-FFF2-40B4-BE49-F238E27FC236}">
                        <a16:creationId xmlns:a16="http://schemas.microsoft.com/office/drawing/2014/main" id="{B95D7522-66EA-86B7-1F36-96D298E34A5A}"/>
                      </a:ext>
                    </a:extLst>
                  </p:cNvPr>
                  <p:cNvSpPr/>
                  <p:nvPr/>
                </p:nvSpPr>
                <p:spPr>
                  <a:xfrm>
                    <a:off x="10435407" y="1757420"/>
                    <a:ext cx="435600" cy="435600"/>
                  </a:xfrm>
                  <a:prstGeom prst="ellipse">
                    <a:avLst/>
                  </a:prstGeom>
                  <a:gradFill>
                    <a:gsLst>
                      <a:gs pos="100000">
                        <a:srgbClr val="E85D04"/>
                      </a:gs>
                      <a:gs pos="0">
                        <a:srgbClr val="FAA307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en-US" dirty="0"/>
                  </a:p>
                </p:txBody>
              </p:sp>
              <p:grpSp>
                <p:nvGrpSpPr>
                  <p:cNvPr id="648" name="Group 647">
                    <a:extLst>
                      <a:ext uri="{FF2B5EF4-FFF2-40B4-BE49-F238E27FC236}">
                        <a16:creationId xmlns:a16="http://schemas.microsoft.com/office/drawing/2014/main" id="{0F281B53-AF42-0ABA-D349-4BCBB9324F42}"/>
                      </a:ext>
                    </a:extLst>
                  </p:cNvPr>
                  <p:cNvGrpSpPr/>
                  <p:nvPr/>
                </p:nvGrpSpPr>
                <p:grpSpPr>
                  <a:xfrm>
                    <a:off x="10869438" y="1757420"/>
                    <a:ext cx="430043" cy="435600"/>
                    <a:chOff x="3664067" y="3065008"/>
                    <a:chExt cx="430043" cy="435600"/>
                  </a:xfrm>
                </p:grpSpPr>
                <p:sp>
                  <p:nvSpPr>
                    <p:cNvPr id="661" name="Freeform: Shape 660">
                      <a:extLst>
                        <a:ext uri="{FF2B5EF4-FFF2-40B4-BE49-F238E27FC236}">
                          <a16:creationId xmlns:a16="http://schemas.microsoft.com/office/drawing/2014/main" id="{F534C4FF-75AD-44CD-AB0C-7C411F07B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310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D91656"/>
                        </a:gs>
                        <a:gs pos="0">
                          <a:srgbClr val="FF758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62" name="Freeform: Shape 661">
                      <a:extLst>
                        <a:ext uri="{FF2B5EF4-FFF2-40B4-BE49-F238E27FC236}">
                          <a16:creationId xmlns:a16="http://schemas.microsoft.com/office/drawing/2014/main" id="{5999DECD-119A-956A-83A8-0B4AF930DC3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64067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72AC8"/>
                        </a:gs>
                        <a:gs pos="0">
                          <a:srgbClr val="01BAE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649" name="Group 648">
                    <a:extLst>
                      <a:ext uri="{FF2B5EF4-FFF2-40B4-BE49-F238E27FC236}">
                        <a16:creationId xmlns:a16="http://schemas.microsoft.com/office/drawing/2014/main" id="{F1104E31-F0D4-66E9-F3F1-730360F61D81}"/>
                      </a:ext>
                    </a:extLst>
                  </p:cNvPr>
                  <p:cNvGrpSpPr/>
                  <p:nvPr/>
                </p:nvGrpSpPr>
                <p:grpSpPr>
                  <a:xfrm>
                    <a:off x="10006931" y="1757420"/>
                    <a:ext cx="430043" cy="435600"/>
                    <a:chOff x="3664067" y="3065008"/>
                    <a:chExt cx="430043" cy="435600"/>
                  </a:xfrm>
                </p:grpSpPr>
                <p:sp>
                  <p:nvSpPr>
                    <p:cNvPr id="659" name="Freeform: Shape 658">
                      <a:extLst>
                        <a:ext uri="{FF2B5EF4-FFF2-40B4-BE49-F238E27FC236}">
                          <a16:creationId xmlns:a16="http://schemas.microsoft.com/office/drawing/2014/main" id="{10577D57-3785-AC12-1A0D-AC69BBF266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310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D91656"/>
                        </a:gs>
                        <a:gs pos="0">
                          <a:srgbClr val="FF758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60" name="Freeform: Shape 659">
                      <a:extLst>
                        <a:ext uri="{FF2B5EF4-FFF2-40B4-BE49-F238E27FC236}">
                          <a16:creationId xmlns:a16="http://schemas.microsoft.com/office/drawing/2014/main" id="{DA17B1B3-E8C7-485D-2B05-AEB8A2C77C0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64067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72AC8"/>
                        </a:gs>
                        <a:gs pos="0">
                          <a:srgbClr val="01BAE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650" name="Group 649">
                    <a:extLst>
                      <a:ext uri="{FF2B5EF4-FFF2-40B4-BE49-F238E27FC236}">
                        <a16:creationId xmlns:a16="http://schemas.microsoft.com/office/drawing/2014/main" id="{898A89C5-A51E-7283-3842-3D45F6037CB5}"/>
                      </a:ext>
                    </a:extLst>
                  </p:cNvPr>
                  <p:cNvGrpSpPr/>
                  <p:nvPr/>
                </p:nvGrpSpPr>
                <p:grpSpPr>
                  <a:xfrm>
                    <a:off x="9144422" y="1757420"/>
                    <a:ext cx="430043" cy="435600"/>
                    <a:chOff x="3664067" y="3065008"/>
                    <a:chExt cx="430043" cy="435600"/>
                  </a:xfrm>
                </p:grpSpPr>
                <p:sp>
                  <p:nvSpPr>
                    <p:cNvPr id="657" name="Freeform: Shape 656">
                      <a:extLst>
                        <a:ext uri="{FF2B5EF4-FFF2-40B4-BE49-F238E27FC236}">
                          <a16:creationId xmlns:a16="http://schemas.microsoft.com/office/drawing/2014/main" id="{9D6EA3A7-7B00-55BF-A376-E8604699A3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310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D91656"/>
                        </a:gs>
                        <a:gs pos="0">
                          <a:srgbClr val="FF758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58" name="Freeform: Shape 657">
                      <a:extLst>
                        <a:ext uri="{FF2B5EF4-FFF2-40B4-BE49-F238E27FC236}">
                          <a16:creationId xmlns:a16="http://schemas.microsoft.com/office/drawing/2014/main" id="{94771FE3-26C1-0704-ACC9-6D3AAD6ADAFE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64067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72AC8"/>
                        </a:gs>
                        <a:gs pos="0">
                          <a:srgbClr val="01BAE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651" name="Group 650">
                    <a:extLst>
                      <a:ext uri="{FF2B5EF4-FFF2-40B4-BE49-F238E27FC236}">
                        <a16:creationId xmlns:a16="http://schemas.microsoft.com/office/drawing/2014/main" id="{6E575D5C-271C-3DB7-5CD3-B228AF82F7FC}"/>
                      </a:ext>
                    </a:extLst>
                  </p:cNvPr>
                  <p:cNvGrpSpPr/>
                  <p:nvPr/>
                </p:nvGrpSpPr>
                <p:grpSpPr>
                  <a:xfrm>
                    <a:off x="8281913" y="1757420"/>
                    <a:ext cx="430043" cy="435600"/>
                    <a:chOff x="3664067" y="3065008"/>
                    <a:chExt cx="430043" cy="435600"/>
                  </a:xfrm>
                </p:grpSpPr>
                <p:sp>
                  <p:nvSpPr>
                    <p:cNvPr id="655" name="Freeform: Shape 654">
                      <a:extLst>
                        <a:ext uri="{FF2B5EF4-FFF2-40B4-BE49-F238E27FC236}">
                          <a16:creationId xmlns:a16="http://schemas.microsoft.com/office/drawing/2014/main" id="{B51A99F5-1201-3E34-D63F-B3F10BEC41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310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D91656"/>
                        </a:gs>
                        <a:gs pos="0">
                          <a:srgbClr val="FF758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56" name="Freeform: Shape 655">
                      <a:extLst>
                        <a:ext uri="{FF2B5EF4-FFF2-40B4-BE49-F238E27FC236}">
                          <a16:creationId xmlns:a16="http://schemas.microsoft.com/office/drawing/2014/main" id="{EE7B3BE7-9592-6A89-217A-C341765899BD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64067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72AC8"/>
                        </a:gs>
                        <a:gs pos="0">
                          <a:srgbClr val="01BAE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652" name="Group 651">
                    <a:extLst>
                      <a:ext uri="{FF2B5EF4-FFF2-40B4-BE49-F238E27FC236}">
                        <a16:creationId xmlns:a16="http://schemas.microsoft.com/office/drawing/2014/main" id="{6EBC04A3-7F58-8C34-5219-60F3F6066183}"/>
                      </a:ext>
                    </a:extLst>
                  </p:cNvPr>
                  <p:cNvGrpSpPr/>
                  <p:nvPr/>
                </p:nvGrpSpPr>
                <p:grpSpPr>
                  <a:xfrm>
                    <a:off x="7419404" y="1757420"/>
                    <a:ext cx="430043" cy="435600"/>
                    <a:chOff x="3664067" y="3065008"/>
                    <a:chExt cx="430043" cy="435600"/>
                  </a:xfrm>
                </p:grpSpPr>
                <p:sp>
                  <p:nvSpPr>
                    <p:cNvPr id="653" name="Freeform: Shape 652">
                      <a:extLst>
                        <a:ext uri="{FF2B5EF4-FFF2-40B4-BE49-F238E27FC236}">
                          <a16:creationId xmlns:a16="http://schemas.microsoft.com/office/drawing/2014/main" id="{5FE0A53D-B574-5C1C-3AC4-6EABAA002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310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D91656"/>
                        </a:gs>
                        <a:gs pos="0">
                          <a:srgbClr val="FF758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54" name="Freeform: Shape 653">
                      <a:extLst>
                        <a:ext uri="{FF2B5EF4-FFF2-40B4-BE49-F238E27FC236}">
                          <a16:creationId xmlns:a16="http://schemas.microsoft.com/office/drawing/2014/main" id="{D65CFAE9-D4E6-8B05-517A-92EB1278D232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64067" y="3065008"/>
                      <a:ext cx="217800" cy="435600"/>
                    </a:xfrm>
                    <a:custGeom>
                      <a:avLst/>
                      <a:gdLst>
                        <a:gd name="connsiteX0" fmla="*/ 0 w 217800"/>
                        <a:gd name="connsiteY0" fmla="*/ 0 h 435600"/>
                        <a:gd name="connsiteX1" fmla="*/ 217800 w 217800"/>
                        <a:gd name="connsiteY1" fmla="*/ 217800 h 435600"/>
                        <a:gd name="connsiteX2" fmla="*/ 0 w 217800"/>
                        <a:gd name="connsiteY2" fmla="*/ 435600 h 435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17800" h="435600">
                          <a:moveTo>
                            <a:pt x="0" y="0"/>
                          </a:moveTo>
                          <a:cubicBezTo>
                            <a:pt x="120288" y="0"/>
                            <a:pt x="217800" y="97512"/>
                            <a:pt x="217800" y="217800"/>
                          </a:cubicBezTo>
                          <a:cubicBezTo>
                            <a:pt x="217800" y="338088"/>
                            <a:pt x="120288" y="435600"/>
                            <a:pt x="0" y="4356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72AC8"/>
                        </a:gs>
                        <a:gs pos="0">
                          <a:srgbClr val="01BAEF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sp>
              <p:nvSpPr>
                <p:cNvPr id="411" name="Oval 410">
                  <a:extLst>
                    <a:ext uri="{FF2B5EF4-FFF2-40B4-BE49-F238E27FC236}">
                      <a16:creationId xmlns:a16="http://schemas.microsoft.com/office/drawing/2014/main" id="{36975A92-CA17-E24C-888E-D6DA7D4BA451}"/>
                    </a:ext>
                  </a:extLst>
                </p:cNvPr>
                <p:cNvSpPr/>
                <p:nvPr/>
              </p:nvSpPr>
              <p:spPr>
                <a:xfrm>
                  <a:off x="7416626" y="219345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412" name="Oval 411">
                  <a:extLst>
                    <a:ext uri="{FF2B5EF4-FFF2-40B4-BE49-F238E27FC236}">
                      <a16:creationId xmlns:a16="http://schemas.microsoft.com/office/drawing/2014/main" id="{AEE29F8A-AF1E-0FE8-CB27-8352E6B42A5C}"/>
                    </a:ext>
                  </a:extLst>
                </p:cNvPr>
                <p:cNvSpPr/>
                <p:nvPr/>
              </p:nvSpPr>
              <p:spPr>
                <a:xfrm>
                  <a:off x="8279135" y="219345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413" name="Oval 412">
                  <a:extLst>
                    <a:ext uri="{FF2B5EF4-FFF2-40B4-BE49-F238E27FC236}">
                      <a16:creationId xmlns:a16="http://schemas.microsoft.com/office/drawing/2014/main" id="{B546F516-96BA-A18C-8DBE-5B37F4CC3D8A}"/>
                    </a:ext>
                  </a:extLst>
                </p:cNvPr>
                <p:cNvSpPr/>
                <p:nvPr/>
              </p:nvSpPr>
              <p:spPr>
                <a:xfrm>
                  <a:off x="9141644" y="219345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414" name="Oval 413">
                  <a:extLst>
                    <a:ext uri="{FF2B5EF4-FFF2-40B4-BE49-F238E27FC236}">
                      <a16:creationId xmlns:a16="http://schemas.microsoft.com/office/drawing/2014/main" id="{9EB91A3D-4EAF-9E87-8D9E-DF225D6C6749}"/>
                    </a:ext>
                  </a:extLst>
                </p:cNvPr>
                <p:cNvSpPr/>
                <p:nvPr/>
              </p:nvSpPr>
              <p:spPr>
                <a:xfrm>
                  <a:off x="10004153" y="219345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415" name="Oval 414">
                  <a:extLst>
                    <a:ext uri="{FF2B5EF4-FFF2-40B4-BE49-F238E27FC236}">
                      <a16:creationId xmlns:a16="http://schemas.microsoft.com/office/drawing/2014/main" id="{9C2C3092-957C-2220-2962-95CA9A349748}"/>
                    </a:ext>
                  </a:extLst>
                </p:cNvPr>
                <p:cNvSpPr/>
                <p:nvPr/>
              </p:nvSpPr>
              <p:spPr>
                <a:xfrm>
                  <a:off x="10866659" y="2193454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grpSp>
              <p:nvGrpSpPr>
                <p:cNvPr id="416" name="Group 415">
                  <a:extLst>
                    <a:ext uri="{FF2B5EF4-FFF2-40B4-BE49-F238E27FC236}">
                      <a16:creationId xmlns:a16="http://schemas.microsoft.com/office/drawing/2014/main" id="{52F86E26-33DE-B8E9-7F12-FDDE14603816}"/>
                    </a:ext>
                  </a:extLst>
                </p:cNvPr>
                <p:cNvGrpSpPr/>
                <p:nvPr/>
              </p:nvGrpSpPr>
              <p:grpSpPr>
                <a:xfrm>
                  <a:off x="6988150" y="219345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641" name="Freeform: Shape 640">
                    <a:extLst>
                      <a:ext uri="{FF2B5EF4-FFF2-40B4-BE49-F238E27FC236}">
                        <a16:creationId xmlns:a16="http://schemas.microsoft.com/office/drawing/2014/main" id="{E0C43851-1ED8-0AF8-4751-C0D132D1F38F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2" name="Freeform: Shape 641">
                    <a:extLst>
                      <a:ext uri="{FF2B5EF4-FFF2-40B4-BE49-F238E27FC236}">
                        <a16:creationId xmlns:a16="http://schemas.microsoft.com/office/drawing/2014/main" id="{D9FD7E42-473B-7E42-2082-82FC4BA445DC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17" name="Group 416">
                  <a:extLst>
                    <a:ext uri="{FF2B5EF4-FFF2-40B4-BE49-F238E27FC236}">
                      <a16:creationId xmlns:a16="http://schemas.microsoft.com/office/drawing/2014/main" id="{F20E6527-CB9F-594A-E1A1-DDE2004C199C}"/>
                    </a:ext>
                  </a:extLst>
                </p:cNvPr>
                <p:cNvGrpSpPr/>
                <p:nvPr/>
              </p:nvGrpSpPr>
              <p:grpSpPr>
                <a:xfrm>
                  <a:off x="7850659" y="219345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id="{62FE8249-77BA-8D7F-132A-195AE1628272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0" name="Freeform: Shape 639">
                    <a:extLst>
                      <a:ext uri="{FF2B5EF4-FFF2-40B4-BE49-F238E27FC236}">
                        <a16:creationId xmlns:a16="http://schemas.microsoft.com/office/drawing/2014/main" id="{224139B5-2C78-8E1B-4C72-40A733FD79AF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18" name="Group 417">
                  <a:extLst>
                    <a:ext uri="{FF2B5EF4-FFF2-40B4-BE49-F238E27FC236}">
                      <a16:creationId xmlns:a16="http://schemas.microsoft.com/office/drawing/2014/main" id="{0E7BD6A2-00F5-B920-E2C6-3F158C6306CF}"/>
                    </a:ext>
                  </a:extLst>
                </p:cNvPr>
                <p:cNvGrpSpPr/>
                <p:nvPr/>
              </p:nvGrpSpPr>
              <p:grpSpPr>
                <a:xfrm>
                  <a:off x="8713168" y="219345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id="{CFC977C3-91D2-0C45-16C8-45C655583A44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id="{B0F21827-3A5E-DBAA-1620-CB68F5123D57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19" name="Group 418">
                  <a:extLst>
                    <a:ext uri="{FF2B5EF4-FFF2-40B4-BE49-F238E27FC236}">
                      <a16:creationId xmlns:a16="http://schemas.microsoft.com/office/drawing/2014/main" id="{549831F4-A432-7DED-971A-2DEC496806AF}"/>
                    </a:ext>
                  </a:extLst>
                </p:cNvPr>
                <p:cNvGrpSpPr/>
                <p:nvPr/>
              </p:nvGrpSpPr>
              <p:grpSpPr>
                <a:xfrm>
                  <a:off x="9575677" y="219345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id="{CFBFF8F8-AD64-F474-F2C4-24F505870CAF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4" name="Freeform: Shape 423">
                    <a:extLst>
                      <a:ext uri="{FF2B5EF4-FFF2-40B4-BE49-F238E27FC236}">
                        <a16:creationId xmlns:a16="http://schemas.microsoft.com/office/drawing/2014/main" id="{9E5CED30-2157-C540-3AF3-65784EE74D91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0" name="Group 419">
                  <a:extLst>
                    <a:ext uri="{FF2B5EF4-FFF2-40B4-BE49-F238E27FC236}">
                      <a16:creationId xmlns:a16="http://schemas.microsoft.com/office/drawing/2014/main" id="{95058906-6292-DE99-DE15-8F753E0425B7}"/>
                    </a:ext>
                  </a:extLst>
                </p:cNvPr>
                <p:cNvGrpSpPr/>
                <p:nvPr/>
              </p:nvGrpSpPr>
              <p:grpSpPr>
                <a:xfrm>
                  <a:off x="10438186" y="2193454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B829DEF8-66AB-5396-F5CE-BCD7B36C57AE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id="{B6D024ED-DC11-9B94-F636-4DA838CA686C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389" name="Group 388">
                <a:extLst>
                  <a:ext uri="{FF2B5EF4-FFF2-40B4-BE49-F238E27FC236}">
                    <a16:creationId xmlns:a16="http://schemas.microsoft.com/office/drawing/2014/main" id="{6214B624-3501-4FA6-5E84-1E3E2D2F10CE}"/>
                  </a:ext>
                </a:extLst>
              </p:cNvPr>
              <p:cNvGrpSpPr/>
              <p:nvPr/>
            </p:nvGrpSpPr>
            <p:grpSpPr>
              <a:xfrm>
                <a:off x="6988150" y="1322749"/>
                <a:ext cx="4314109" cy="435600"/>
                <a:chOff x="6988150" y="1322749"/>
                <a:chExt cx="4314109" cy="435600"/>
              </a:xfrm>
            </p:grpSpPr>
            <p:sp>
              <p:nvSpPr>
                <p:cNvPr id="390" name="Oval 389">
                  <a:extLst>
                    <a:ext uri="{FF2B5EF4-FFF2-40B4-BE49-F238E27FC236}">
                      <a16:creationId xmlns:a16="http://schemas.microsoft.com/office/drawing/2014/main" id="{953FD44D-F8D7-B279-6298-6190E1CC0D5E}"/>
                    </a:ext>
                  </a:extLst>
                </p:cNvPr>
                <p:cNvSpPr/>
                <p:nvPr/>
              </p:nvSpPr>
              <p:spPr>
                <a:xfrm>
                  <a:off x="7416626" y="132274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391" name="Oval 390">
                  <a:extLst>
                    <a:ext uri="{FF2B5EF4-FFF2-40B4-BE49-F238E27FC236}">
                      <a16:creationId xmlns:a16="http://schemas.microsoft.com/office/drawing/2014/main" id="{AA43A3EB-E0FD-F6B8-D60C-AA76EDAC91E9}"/>
                    </a:ext>
                  </a:extLst>
                </p:cNvPr>
                <p:cNvSpPr/>
                <p:nvPr/>
              </p:nvSpPr>
              <p:spPr>
                <a:xfrm>
                  <a:off x="8279135" y="132274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392" name="Oval 391">
                  <a:extLst>
                    <a:ext uri="{FF2B5EF4-FFF2-40B4-BE49-F238E27FC236}">
                      <a16:creationId xmlns:a16="http://schemas.microsoft.com/office/drawing/2014/main" id="{85055997-5A15-5860-2458-86C1C2844DB2}"/>
                    </a:ext>
                  </a:extLst>
                </p:cNvPr>
                <p:cNvSpPr/>
                <p:nvPr/>
              </p:nvSpPr>
              <p:spPr>
                <a:xfrm>
                  <a:off x="9141644" y="132274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393" name="Oval 392">
                  <a:extLst>
                    <a:ext uri="{FF2B5EF4-FFF2-40B4-BE49-F238E27FC236}">
                      <a16:creationId xmlns:a16="http://schemas.microsoft.com/office/drawing/2014/main" id="{B9E95729-EAC5-7B78-89DA-CA9A95E56E18}"/>
                    </a:ext>
                  </a:extLst>
                </p:cNvPr>
                <p:cNvSpPr/>
                <p:nvPr/>
              </p:nvSpPr>
              <p:spPr>
                <a:xfrm>
                  <a:off x="10004153" y="132274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sp>
              <p:nvSpPr>
                <p:cNvPr id="394" name="Oval 393">
                  <a:extLst>
                    <a:ext uri="{FF2B5EF4-FFF2-40B4-BE49-F238E27FC236}">
                      <a16:creationId xmlns:a16="http://schemas.microsoft.com/office/drawing/2014/main" id="{13FB062D-EB56-ADFC-F064-14AC819C49DC}"/>
                    </a:ext>
                  </a:extLst>
                </p:cNvPr>
                <p:cNvSpPr/>
                <p:nvPr/>
              </p:nvSpPr>
              <p:spPr>
                <a:xfrm>
                  <a:off x="10866659" y="1322749"/>
                  <a:ext cx="435600" cy="435600"/>
                </a:xfrm>
                <a:prstGeom prst="ellipse">
                  <a:avLst/>
                </a:prstGeom>
                <a:gradFill>
                  <a:gsLst>
                    <a:gs pos="100000">
                      <a:srgbClr val="E85D04"/>
                    </a:gs>
                    <a:gs pos="0">
                      <a:srgbClr val="FAA307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en-US" dirty="0"/>
                </a:p>
              </p:txBody>
            </p:sp>
            <p:grpSp>
              <p:nvGrpSpPr>
                <p:cNvPr id="395" name="Group 394">
                  <a:extLst>
                    <a:ext uri="{FF2B5EF4-FFF2-40B4-BE49-F238E27FC236}">
                      <a16:creationId xmlns:a16="http://schemas.microsoft.com/office/drawing/2014/main" id="{CECC1182-04FF-8956-8868-56932F60B7DA}"/>
                    </a:ext>
                  </a:extLst>
                </p:cNvPr>
                <p:cNvGrpSpPr/>
                <p:nvPr/>
              </p:nvGrpSpPr>
              <p:grpSpPr>
                <a:xfrm>
                  <a:off x="10438186" y="132274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57BBF881-0F0C-7D1E-94A4-40EC726EA755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73815B3E-AEAE-4919-CD11-6B5C5F21DE1E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01A09259-43CA-453B-9346-33CB025F830B}"/>
                    </a:ext>
                  </a:extLst>
                </p:cNvPr>
                <p:cNvGrpSpPr/>
                <p:nvPr/>
              </p:nvGrpSpPr>
              <p:grpSpPr>
                <a:xfrm>
                  <a:off x="9575677" y="132274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977E9639-CF02-EA85-B73E-EFA6EFF7F784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79492C7C-4EF1-528F-ACF7-D17D8229C97D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7" name="Group 396">
                  <a:extLst>
                    <a:ext uri="{FF2B5EF4-FFF2-40B4-BE49-F238E27FC236}">
                      <a16:creationId xmlns:a16="http://schemas.microsoft.com/office/drawing/2014/main" id="{409CFB94-3479-A0BE-4B03-F92A1E23D573}"/>
                    </a:ext>
                  </a:extLst>
                </p:cNvPr>
                <p:cNvGrpSpPr/>
                <p:nvPr/>
              </p:nvGrpSpPr>
              <p:grpSpPr>
                <a:xfrm>
                  <a:off x="8713168" y="132274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FBA5FAF7-CF87-F425-3DC1-4982B2CC7692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5" name="Freeform: Shape 404">
                    <a:extLst>
                      <a:ext uri="{FF2B5EF4-FFF2-40B4-BE49-F238E27FC236}">
                        <a16:creationId xmlns:a16="http://schemas.microsoft.com/office/drawing/2014/main" id="{39A51C3F-100E-16C3-3562-C59F5F2DD77B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8" name="Group 397">
                  <a:extLst>
                    <a:ext uri="{FF2B5EF4-FFF2-40B4-BE49-F238E27FC236}">
                      <a16:creationId xmlns:a16="http://schemas.microsoft.com/office/drawing/2014/main" id="{5962BAF1-1982-2B00-1F03-34DA62C596C1}"/>
                    </a:ext>
                  </a:extLst>
                </p:cNvPr>
                <p:cNvGrpSpPr/>
                <p:nvPr/>
              </p:nvGrpSpPr>
              <p:grpSpPr>
                <a:xfrm>
                  <a:off x="7850659" y="132274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CB03C604-9B04-727C-89FC-2DD2C933DE43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70B3DED6-EF35-56DB-503B-BEF8D4A437C9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9" name="Group 398">
                  <a:extLst>
                    <a:ext uri="{FF2B5EF4-FFF2-40B4-BE49-F238E27FC236}">
                      <a16:creationId xmlns:a16="http://schemas.microsoft.com/office/drawing/2014/main" id="{AF76DBE2-48EC-4DCE-664F-3EEF603A4118}"/>
                    </a:ext>
                  </a:extLst>
                </p:cNvPr>
                <p:cNvGrpSpPr/>
                <p:nvPr/>
              </p:nvGrpSpPr>
              <p:grpSpPr>
                <a:xfrm>
                  <a:off x="6988150" y="1322749"/>
                  <a:ext cx="430043" cy="435600"/>
                  <a:chOff x="3664067" y="3065008"/>
                  <a:chExt cx="430043" cy="435600"/>
                </a:xfrm>
              </p:grpSpPr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513614F5-CF65-8A2F-DF15-B71C7FC2EBF5}"/>
                      </a:ext>
                    </a:extLst>
                  </p:cNvPr>
                  <p:cNvSpPr/>
                  <p:nvPr/>
                </p:nvSpPr>
                <p:spPr>
                  <a:xfrm>
                    <a:off x="3876310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91656"/>
                      </a:gs>
                      <a:gs pos="0">
                        <a:srgbClr val="FF758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2F18B8B1-A405-3CFB-56BB-F91FC646E490}"/>
                      </a:ext>
                    </a:extLst>
                  </p:cNvPr>
                  <p:cNvSpPr/>
                  <p:nvPr/>
                </p:nvSpPr>
                <p:spPr>
                  <a:xfrm flipH="1">
                    <a:off x="3664067" y="3065008"/>
                    <a:ext cx="217800" cy="435600"/>
                  </a:xfrm>
                  <a:custGeom>
                    <a:avLst/>
                    <a:gdLst>
                      <a:gd name="connsiteX0" fmla="*/ 0 w 217800"/>
                      <a:gd name="connsiteY0" fmla="*/ 0 h 435600"/>
                      <a:gd name="connsiteX1" fmla="*/ 217800 w 217800"/>
                      <a:gd name="connsiteY1" fmla="*/ 217800 h 435600"/>
                      <a:gd name="connsiteX2" fmla="*/ 0 w 217800"/>
                      <a:gd name="connsiteY2" fmla="*/ 435600 h 43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7800" h="435600">
                        <a:moveTo>
                          <a:pt x="0" y="0"/>
                        </a:moveTo>
                        <a:cubicBezTo>
                          <a:pt x="120288" y="0"/>
                          <a:pt x="217800" y="97512"/>
                          <a:pt x="217800" y="217800"/>
                        </a:cubicBezTo>
                        <a:cubicBezTo>
                          <a:pt x="217800" y="338088"/>
                          <a:pt x="120288" y="435600"/>
                          <a:pt x="0" y="435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72AC8"/>
                      </a:gs>
                      <a:gs pos="0">
                        <a:srgbClr val="01BAE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grpSp>
        <p:nvGrpSpPr>
          <p:cNvPr id="800" name="Group 799">
            <a:extLst>
              <a:ext uri="{FF2B5EF4-FFF2-40B4-BE49-F238E27FC236}">
                <a16:creationId xmlns:a16="http://schemas.microsoft.com/office/drawing/2014/main" id="{1980C644-FAE5-66C2-CD2F-5ED8B70C3C1A}"/>
              </a:ext>
            </a:extLst>
          </p:cNvPr>
          <p:cNvGrpSpPr/>
          <p:nvPr/>
        </p:nvGrpSpPr>
        <p:grpSpPr>
          <a:xfrm>
            <a:off x="6968538" y="3636236"/>
            <a:ext cx="4350923" cy="2995029"/>
            <a:chOff x="6968538" y="3636236"/>
            <a:chExt cx="4350923" cy="2995029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A762ABD-02E5-D93B-6B9C-2ED8C659CDCB}"/>
                </a:ext>
              </a:extLst>
            </p:cNvPr>
            <p:cNvSpPr/>
            <p:nvPr/>
          </p:nvSpPr>
          <p:spPr>
            <a:xfrm>
              <a:off x="6968538" y="3952266"/>
              <a:ext cx="4350923" cy="2678999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3E396E6-C4F2-A55A-14BB-B7E5AB767324}"/>
                </a:ext>
              </a:extLst>
            </p:cNvPr>
            <p:cNvGrpSpPr/>
            <p:nvPr/>
          </p:nvGrpSpPr>
          <p:grpSpPr>
            <a:xfrm>
              <a:off x="7597744" y="3636236"/>
              <a:ext cx="3092512" cy="597876"/>
              <a:chOff x="2107831" y="2038444"/>
              <a:chExt cx="2368511" cy="597876"/>
            </a:xfrm>
          </p:grpSpPr>
          <p:pic>
            <p:nvPicPr>
              <p:cNvPr id="35" name="Graphic 34">
                <a:extLst>
                  <a:ext uri="{FF2B5EF4-FFF2-40B4-BE49-F238E27FC236}">
                    <a16:creationId xmlns:a16="http://schemas.microsoft.com/office/drawing/2014/main" id="{D062D987-0237-CA86-AC28-E2C1B7F59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9F86721-5EBC-4721-1B04-ABCC5BD650E0}"/>
                  </a:ext>
                </a:extLst>
              </p:cNvPr>
              <p:cNvSpPr txBox="1"/>
              <p:nvPr/>
            </p:nvSpPr>
            <p:spPr>
              <a:xfrm>
                <a:off x="2107831" y="2068531"/>
                <a:ext cx="23685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Heterogeneous Mixt.</a:t>
                </a:r>
              </a:p>
            </p:txBody>
          </p:sp>
        </p:grpSp>
        <p:grpSp>
          <p:nvGrpSpPr>
            <p:cNvPr id="703" name="Group 702">
              <a:extLst>
                <a:ext uri="{FF2B5EF4-FFF2-40B4-BE49-F238E27FC236}">
                  <a16:creationId xmlns:a16="http://schemas.microsoft.com/office/drawing/2014/main" id="{74FD6780-E56D-C209-942B-6ED77B77332D}"/>
                </a:ext>
              </a:extLst>
            </p:cNvPr>
            <p:cNvGrpSpPr/>
            <p:nvPr/>
          </p:nvGrpSpPr>
          <p:grpSpPr>
            <a:xfrm>
              <a:off x="6987307" y="4434320"/>
              <a:ext cx="4318258" cy="2177895"/>
              <a:chOff x="6987307" y="4434320"/>
              <a:chExt cx="4318258" cy="2177895"/>
            </a:xfrm>
          </p:grpSpPr>
          <p:sp>
            <p:nvSpPr>
              <p:cNvPr id="704" name="Oval 703">
                <a:extLst>
                  <a:ext uri="{FF2B5EF4-FFF2-40B4-BE49-F238E27FC236}">
                    <a16:creationId xmlns:a16="http://schemas.microsoft.com/office/drawing/2014/main" id="{5AF52009-1F4C-F80D-C592-5D9C5B2DAF9B}"/>
                  </a:ext>
                </a:extLst>
              </p:cNvPr>
              <p:cNvSpPr/>
              <p:nvPr/>
            </p:nvSpPr>
            <p:spPr>
              <a:xfrm>
                <a:off x="8716022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05" name="Oval 704">
                <a:extLst>
                  <a:ext uri="{FF2B5EF4-FFF2-40B4-BE49-F238E27FC236}">
                    <a16:creationId xmlns:a16="http://schemas.microsoft.com/office/drawing/2014/main" id="{2B155943-8E28-C124-FE9B-02EC03EDAEA9}"/>
                  </a:ext>
                </a:extLst>
              </p:cNvPr>
              <p:cNvSpPr/>
              <p:nvPr/>
            </p:nvSpPr>
            <p:spPr>
              <a:xfrm>
                <a:off x="6987307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06" name="Oval 705">
                <a:extLst>
                  <a:ext uri="{FF2B5EF4-FFF2-40B4-BE49-F238E27FC236}">
                    <a16:creationId xmlns:a16="http://schemas.microsoft.com/office/drawing/2014/main" id="{134C3E70-3566-9E58-14CA-48F9E525089A}"/>
                  </a:ext>
                </a:extLst>
              </p:cNvPr>
              <p:cNvSpPr/>
              <p:nvPr/>
            </p:nvSpPr>
            <p:spPr>
              <a:xfrm>
                <a:off x="7420875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07" name="Oval 706">
                <a:extLst>
                  <a:ext uri="{FF2B5EF4-FFF2-40B4-BE49-F238E27FC236}">
                    <a16:creationId xmlns:a16="http://schemas.microsoft.com/office/drawing/2014/main" id="{FC8F7FE9-F93F-FDF2-0837-9A36CC9337A9}"/>
                  </a:ext>
                </a:extLst>
              </p:cNvPr>
              <p:cNvSpPr/>
              <p:nvPr/>
            </p:nvSpPr>
            <p:spPr>
              <a:xfrm>
                <a:off x="7854443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08" name="Oval 707">
                <a:extLst>
                  <a:ext uri="{FF2B5EF4-FFF2-40B4-BE49-F238E27FC236}">
                    <a16:creationId xmlns:a16="http://schemas.microsoft.com/office/drawing/2014/main" id="{46D2D136-B723-5874-8C94-826B04B2E7CB}"/>
                  </a:ext>
                </a:extLst>
              </p:cNvPr>
              <p:cNvSpPr/>
              <p:nvPr/>
            </p:nvSpPr>
            <p:spPr>
              <a:xfrm>
                <a:off x="10005612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09" name="Oval 708">
                <a:extLst>
                  <a:ext uri="{FF2B5EF4-FFF2-40B4-BE49-F238E27FC236}">
                    <a16:creationId xmlns:a16="http://schemas.microsoft.com/office/drawing/2014/main" id="{E47B4670-C129-041E-53ED-1E56D56BF229}"/>
                  </a:ext>
                </a:extLst>
              </p:cNvPr>
              <p:cNvSpPr/>
              <p:nvPr/>
            </p:nvSpPr>
            <p:spPr>
              <a:xfrm>
                <a:off x="10439180" y="61766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0" name="Oval 709">
                <a:extLst>
                  <a:ext uri="{FF2B5EF4-FFF2-40B4-BE49-F238E27FC236}">
                    <a16:creationId xmlns:a16="http://schemas.microsoft.com/office/drawing/2014/main" id="{A07F0F8E-E22A-F221-2822-3BF462A5B230}"/>
                  </a:ext>
                </a:extLst>
              </p:cNvPr>
              <p:cNvSpPr/>
              <p:nvPr/>
            </p:nvSpPr>
            <p:spPr>
              <a:xfrm>
                <a:off x="6987307" y="57410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1" name="Oval 710">
                <a:extLst>
                  <a:ext uri="{FF2B5EF4-FFF2-40B4-BE49-F238E27FC236}">
                    <a16:creationId xmlns:a16="http://schemas.microsoft.com/office/drawing/2014/main" id="{1E26C576-9D45-3671-E773-6FBCE501A05B}"/>
                  </a:ext>
                </a:extLst>
              </p:cNvPr>
              <p:cNvSpPr/>
              <p:nvPr/>
            </p:nvSpPr>
            <p:spPr>
              <a:xfrm>
                <a:off x="8276477" y="57410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2" name="Oval 711">
                <a:extLst>
                  <a:ext uri="{FF2B5EF4-FFF2-40B4-BE49-F238E27FC236}">
                    <a16:creationId xmlns:a16="http://schemas.microsoft.com/office/drawing/2014/main" id="{8F2D23FC-AD4A-C95C-5CAB-054673BD6E42}"/>
                  </a:ext>
                </a:extLst>
              </p:cNvPr>
              <p:cNvSpPr/>
              <p:nvPr/>
            </p:nvSpPr>
            <p:spPr>
              <a:xfrm>
                <a:off x="8711928" y="57410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3" name="Oval 712">
                <a:extLst>
                  <a:ext uri="{FF2B5EF4-FFF2-40B4-BE49-F238E27FC236}">
                    <a16:creationId xmlns:a16="http://schemas.microsoft.com/office/drawing/2014/main" id="{2C8F14FB-2875-A1F5-C505-DD55E36CE15F}"/>
                  </a:ext>
                </a:extLst>
              </p:cNvPr>
              <p:cNvSpPr/>
              <p:nvPr/>
            </p:nvSpPr>
            <p:spPr>
              <a:xfrm>
                <a:off x="9147379" y="574101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4" name="Oval 713">
                <a:extLst>
                  <a:ext uri="{FF2B5EF4-FFF2-40B4-BE49-F238E27FC236}">
                    <a16:creationId xmlns:a16="http://schemas.microsoft.com/office/drawing/2014/main" id="{90DEB3B5-5095-4F57-4D23-4C8E3BA8A646}"/>
                  </a:ext>
                </a:extLst>
              </p:cNvPr>
              <p:cNvSpPr/>
              <p:nvPr/>
            </p:nvSpPr>
            <p:spPr>
              <a:xfrm>
                <a:off x="7417479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5" name="Oval 714">
                <a:extLst>
                  <a:ext uri="{FF2B5EF4-FFF2-40B4-BE49-F238E27FC236}">
                    <a16:creationId xmlns:a16="http://schemas.microsoft.com/office/drawing/2014/main" id="{E8B1CF2C-5634-D0FD-3ED4-438867935106}"/>
                  </a:ext>
                </a:extLst>
              </p:cNvPr>
              <p:cNvSpPr/>
              <p:nvPr/>
            </p:nvSpPr>
            <p:spPr>
              <a:xfrm>
                <a:off x="7850429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6" name="Oval 715">
                <a:extLst>
                  <a:ext uri="{FF2B5EF4-FFF2-40B4-BE49-F238E27FC236}">
                    <a16:creationId xmlns:a16="http://schemas.microsoft.com/office/drawing/2014/main" id="{5D037CFC-3997-1FE7-E496-5F0A5E45A4CB}"/>
                  </a:ext>
                </a:extLst>
              </p:cNvPr>
              <p:cNvSpPr/>
              <p:nvPr/>
            </p:nvSpPr>
            <p:spPr>
              <a:xfrm>
                <a:off x="8283379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7" name="Oval 716">
                <a:extLst>
                  <a:ext uri="{FF2B5EF4-FFF2-40B4-BE49-F238E27FC236}">
                    <a16:creationId xmlns:a16="http://schemas.microsoft.com/office/drawing/2014/main" id="{D0B2946B-F580-5B8F-1173-54BEDCD6318F}"/>
                  </a:ext>
                </a:extLst>
              </p:cNvPr>
              <p:cNvSpPr/>
              <p:nvPr/>
            </p:nvSpPr>
            <p:spPr>
              <a:xfrm>
                <a:off x="8716329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8" name="Oval 717">
                <a:extLst>
                  <a:ext uri="{FF2B5EF4-FFF2-40B4-BE49-F238E27FC236}">
                    <a16:creationId xmlns:a16="http://schemas.microsoft.com/office/drawing/2014/main" id="{6692A6AB-9D16-A120-283A-71BD0CB9FF6C}"/>
                  </a:ext>
                </a:extLst>
              </p:cNvPr>
              <p:cNvSpPr/>
              <p:nvPr/>
            </p:nvSpPr>
            <p:spPr>
              <a:xfrm>
                <a:off x="10004065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19" name="Oval 718">
                <a:extLst>
                  <a:ext uri="{FF2B5EF4-FFF2-40B4-BE49-F238E27FC236}">
                    <a16:creationId xmlns:a16="http://schemas.microsoft.com/office/drawing/2014/main" id="{26C66C0E-48C4-36D3-D141-F3E2D4CA63FC}"/>
                  </a:ext>
                </a:extLst>
              </p:cNvPr>
              <p:cNvSpPr/>
              <p:nvPr/>
            </p:nvSpPr>
            <p:spPr>
              <a:xfrm>
                <a:off x="10437015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0" name="Oval 719">
                <a:extLst>
                  <a:ext uri="{FF2B5EF4-FFF2-40B4-BE49-F238E27FC236}">
                    <a16:creationId xmlns:a16="http://schemas.microsoft.com/office/drawing/2014/main" id="{41395ED7-8320-E52E-9D28-403371EC2037}"/>
                  </a:ext>
                </a:extLst>
              </p:cNvPr>
              <p:cNvSpPr/>
              <p:nvPr/>
            </p:nvSpPr>
            <p:spPr>
              <a:xfrm>
                <a:off x="10869965" y="530418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1" name="Oval 720">
                <a:extLst>
                  <a:ext uri="{FF2B5EF4-FFF2-40B4-BE49-F238E27FC236}">
                    <a16:creationId xmlns:a16="http://schemas.microsoft.com/office/drawing/2014/main" id="{6BEED0DF-E553-AD16-BE1E-23D72B6E3D17}"/>
                  </a:ext>
                </a:extLst>
              </p:cNvPr>
              <p:cNvSpPr/>
              <p:nvPr/>
            </p:nvSpPr>
            <p:spPr>
              <a:xfrm>
                <a:off x="8704598" y="4869913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2" name="Oval 721">
                <a:extLst>
                  <a:ext uri="{FF2B5EF4-FFF2-40B4-BE49-F238E27FC236}">
                    <a16:creationId xmlns:a16="http://schemas.microsoft.com/office/drawing/2014/main" id="{BAFDBDD0-123F-AF2E-8F99-74F9E0F6D57A}"/>
                  </a:ext>
                </a:extLst>
              </p:cNvPr>
              <p:cNvSpPr/>
              <p:nvPr/>
            </p:nvSpPr>
            <p:spPr>
              <a:xfrm>
                <a:off x="9138783" y="4869913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3" name="Oval 722">
                <a:extLst>
                  <a:ext uri="{FF2B5EF4-FFF2-40B4-BE49-F238E27FC236}">
                    <a16:creationId xmlns:a16="http://schemas.microsoft.com/office/drawing/2014/main" id="{FBD16DD8-3C83-F753-0998-8CA043B7ADFA}"/>
                  </a:ext>
                </a:extLst>
              </p:cNvPr>
              <p:cNvSpPr/>
              <p:nvPr/>
            </p:nvSpPr>
            <p:spPr>
              <a:xfrm>
                <a:off x="9572968" y="4869913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4" name="Oval 723">
                <a:extLst>
                  <a:ext uri="{FF2B5EF4-FFF2-40B4-BE49-F238E27FC236}">
                    <a16:creationId xmlns:a16="http://schemas.microsoft.com/office/drawing/2014/main" id="{D3798BA1-90F2-0D93-1A42-A7489BCD1E4E}"/>
                  </a:ext>
                </a:extLst>
              </p:cNvPr>
              <p:cNvSpPr/>
              <p:nvPr/>
            </p:nvSpPr>
            <p:spPr>
              <a:xfrm>
                <a:off x="10007153" y="4869913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5" name="Oval 724">
                <a:extLst>
                  <a:ext uri="{FF2B5EF4-FFF2-40B4-BE49-F238E27FC236}">
                    <a16:creationId xmlns:a16="http://schemas.microsoft.com/office/drawing/2014/main" id="{46EC015E-122E-7969-328B-8D02FA7A21CB}"/>
                  </a:ext>
                </a:extLst>
              </p:cNvPr>
              <p:cNvSpPr/>
              <p:nvPr/>
            </p:nvSpPr>
            <p:spPr>
              <a:xfrm>
                <a:off x="10869965" y="4869913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6" name="Oval 725">
                <a:extLst>
                  <a:ext uri="{FF2B5EF4-FFF2-40B4-BE49-F238E27FC236}">
                    <a16:creationId xmlns:a16="http://schemas.microsoft.com/office/drawing/2014/main" id="{4357F942-D527-C818-FEA7-DAF710701B3D}"/>
                  </a:ext>
                </a:extLst>
              </p:cNvPr>
              <p:cNvSpPr/>
              <p:nvPr/>
            </p:nvSpPr>
            <p:spPr>
              <a:xfrm>
                <a:off x="6987307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7" name="Oval 726">
                <a:extLst>
                  <a:ext uri="{FF2B5EF4-FFF2-40B4-BE49-F238E27FC236}">
                    <a16:creationId xmlns:a16="http://schemas.microsoft.com/office/drawing/2014/main" id="{BF4EA591-BEAD-EFD5-B7E7-588592582752}"/>
                  </a:ext>
                </a:extLst>
              </p:cNvPr>
              <p:cNvSpPr/>
              <p:nvPr/>
            </p:nvSpPr>
            <p:spPr>
              <a:xfrm>
                <a:off x="7420875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8" name="Oval 727">
                <a:extLst>
                  <a:ext uri="{FF2B5EF4-FFF2-40B4-BE49-F238E27FC236}">
                    <a16:creationId xmlns:a16="http://schemas.microsoft.com/office/drawing/2014/main" id="{755E1941-40B1-BB40-596B-85CC882F7E52}"/>
                  </a:ext>
                </a:extLst>
              </p:cNvPr>
              <p:cNvSpPr/>
              <p:nvPr/>
            </p:nvSpPr>
            <p:spPr>
              <a:xfrm>
                <a:off x="9138476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29" name="Oval 728">
                <a:extLst>
                  <a:ext uri="{FF2B5EF4-FFF2-40B4-BE49-F238E27FC236}">
                    <a16:creationId xmlns:a16="http://schemas.microsoft.com/office/drawing/2014/main" id="{7F7509FC-1DC1-2582-9457-1410AD6F094B}"/>
                  </a:ext>
                </a:extLst>
              </p:cNvPr>
              <p:cNvSpPr/>
              <p:nvPr/>
            </p:nvSpPr>
            <p:spPr>
              <a:xfrm>
                <a:off x="9572044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30" name="Oval 729">
                <a:extLst>
                  <a:ext uri="{FF2B5EF4-FFF2-40B4-BE49-F238E27FC236}">
                    <a16:creationId xmlns:a16="http://schemas.microsoft.com/office/drawing/2014/main" id="{210FDB15-52DC-A056-8936-C11013BBA644}"/>
                  </a:ext>
                </a:extLst>
              </p:cNvPr>
              <p:cNvSpPr/>
              <p:nvPr/>
            </p:nvSpPr>
            <p:spPr>
              <a:xfrm>
                <a:off x="10005612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31" name="Oval 730">
                <a:extLst>
                  <a:ext uri="{FF2B5EF4-FFF2-40B4-BE49-F238E27FC236}">
                    <a16:creationId xmlns:a16="http://schemas.microsoft.com/office/drawing/2014/main" id="{70F548E9-7727-BCEB-FC68-2C57A0D3F73D}"/>
                  </a:ext>
                </a:extLst>
              </p:cNvPr>
              <p:cNvSpPr/>
              <p:nvPr/>
            </p:nvSpPr>
            <p:spPr>
              <a:xfrm>
                <a:off x="10439180" y="4434320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732" name="Group 731">
                <a:extLst>
                  <a:ext uri="{FF2B5EF4-FFF2-40B4-BE49-F238E27FC236}">
                    <a16:creationId xmlns:a16="http://schemas.microsoft.com/office/drawing/2014/main" id="{D7237C72-52F0-6013-CF22-66B57BDDC682}"/>
                  </a:ext>
                </a:extLst>
              </p:cNvPr>
              <p:cNvGrpSpPr/>
              <p:nvPr/>
            </p:nvGrpSpPr>
            <p:grpSpPr>
              <a:xfrm>
                <a:off x="8288011" y="61766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96" name="Freeform: Shape 795">
                  <a:extLst>
                    <a:ext uri="{FF2B5EF4-FFF2-40B4-BE49-F238E27FC236}">
                      <a16:creationId xmlns:a16="http://schemas.microsoft.com/office/drawing/2014/main" id="{538FD1B8-746A-45B2-7021-FB00220BBBDD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7" name="Freeform: Shape 796">
                  <a:extLst>
                    <a:ext uri="{FF2B5EF4-FFF2-40B4-BE49-F238E27FC236}">
                      <a16:creationId xmlns:a16="http://schemas.microsoft.com/office/drawing/2014/main" id="{44BD0838-5141-8039-72E8-0116CD2D69A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3" name="Group 732">
                <a:extLst>
                  <a:ext uri="{FF2B5EF4-FFF2-40B4-BE49-F238E27FC236}">
                    <a16:creationId xmlns:a16="http://schemas.microsoft.com/office/drawing/2014/main" id="{37FF477E-D4F3-CA96-CF97-4DB48B7BF4B8}"/>
                  </a:ext>
                </a:extLst>
              </p:cNvPr>
              <p:cNvGrpSpPr/>
              <p:nvPr/>
            </p:nvGrpSpPr>
            <p:grpSpPr>
              <a:xfrm>
                <a:off x="9149590" y="61766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13F5875E-F24B-7D73-7139-6ABCD6D1AC8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5" name="Freeform: Shape 794">
                  <a:extLst>
                    <a:ext uri="{FF2B5EF4-FFF2-40B4-BE49-F238E27FC236}">
                      <a16:creationId xmlns:a16="http://schemas.microsoft.com/office/drawing/2014/main" id="{0407AA6E-5E66-A59C-D93F-B57749212FF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4" name="Group 733">
                <a:extLst>
                  <a:ext uri="{FF2B5EF4-FFF2-40B4-BE49-F238E27FC236}">
                    <a16:creationId xmlns:a16="http://schemas.microsoft.com/office/drawing/2014/main" id="{4BC3438E-398E-0471-CD1F-643CEBBCEE71}"/>
                  </a:ext>
                </a:extLst>
              </p:cNvPr>
              <p:cNvGrpSpPr/>
              <p:nvPr/>
            </p:nvGrpSpPr>
            <p:grpSpPr>
              <a:xfrm>
                <a:off x="9577601" y="61766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916BEC03-8C0C-D0CC-7940-74654A89B371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EF47C659-6314-5C7F-721D-E43108AD2D5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5" name="Group 734">
                <a:extLst>
                  <a:ext uri="{FF2B5EF4-FFF2-40B4-BE49-F238E27FC236}">
                    <a16:creationId xmlns:a16="http://schemas.microsoft.com/office/drawing/2014/main" id="{C343DEDD-6F17-79D5-F078-3BBB3407C78C}"/>
                  </a:ext>
                </a:extLst>
              </p:cNvPr>
              <p:cNvGrpSpPr/>
              <p:nvPr/>
            </p:nvGrpSpPr>
            <p:grpSpPr>
              <a:xfrm>
                <a:off x="10872744" y="61766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FB1CE5BB-1D83-A6CE-11BD-CB5D075B60F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AD5E79B8-ADB0-7D35-EA73-20F63E8C561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6" name="Group 735">
                <a:extLst>
                  <a:ext uri="{FF2B5EF4-FFF2-40B4-BE49-F238E27FC236}">
                    <a16:creationId xmlns:a16="http://schemas.microsoft.com/office/drawing/2014/main" id="{4A6AC220-C410-0DE1-4469-40EC25505DB1}"/>
                  </a:ext>
                </a:extLst>
              </p:cNvPr>
              <p:cNvGrpSpPr/>
              <p:nvPr/>
            </p:nvGrpSpPr>
            <p:grpSpPr>
              <a:xfrm>
                <a:off x="10872744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AD094AFA-A89F-E664-75F8-2478AD16890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0FD3F5D1-EDB8-2859-4A32-DC4EBA44C137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7" name="Group 736">
                <a:extLst>
                  <a:ext uri="{FF2B5EF4-FFF2-40B4-BE49-F238E27FC236}">
                    <a16:creationId xmlns:a16="http://schemas.microsoft.com/office/drawing/2014/main" id="{A190E5C7-DC13-DB83-8B37-4EBC2781AE94}"/>
                  </a:ext>
                </a:extLst>
              </p:cNvPr>
              <p:cNvGrpSpPr/>
              <p:nvPr/>
            </p:nvGrpSpPr>
            <p:grpSpPr>
              <a:xfrm>
                <a:off x="10442618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1E728156-888D-6D51-6401-F292DDE9922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461705FC-1601-0034-9DBB-1D4A2AAA9FE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8" name="Group 737">
                <a:extLst>
                  <a:ext uri="{FF2B5EF4-FFF2-40B4-BE49-F238E27FC236}">
                    <a16:creationId xmlns:a16="http://schemas.microsoft.com/office/drawing/2014/main" id="{6ED90EE8-967D-E9EA-28D6-93AC0AB1462D}"/>
                  </a:ext>
                </a:extLst>
              </p:cNvPr>
              <p:cNvGrpSpPr/>
              <p:nvPr/>
            </p:nvGrpSpPr>
            <p:grpSpPr>
              <a:xfrm>
                <a:off x="10012724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39F35F89-2337-B21C-B08F-023B79985FD8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500CDF4C-638A-8223-3864-C60D0355B3DE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9" name="Group 738">
                <a:extLst>
                  <a:ext uri="{FF2B5EF4-FFF2-40B4-BE49-F238E27FC236}">
                    <a16:creationId xmlns:a16="http://schemas.microsoft.com/office/drawing/2014/main" id="{3B6B1E7F-5080-6E18-EBB4-AD40641C1EE3}"/>
                  </a:ext>
                </a:extLst>
              </p:cNvPr>
              <p:cNvGrpSpPr/>
              <p:nvPr/>
            </p:nvGrpSpPr>
            <p:grpSpPr>
              <a:xfrm>
                <a:off x="9582830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8FEDD957-99D9-3F79-BFD6-B9D3F46E8E7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D0CF8893-770C-5DBF-1D47-24DC3C93890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0" name="Group 739">
                <a:extLst>
                  <a:ext uri="{FF2B5EF4-FFF2-40B4-BE49-F238E27FC236}">
                    <a16:creationId xmlns:a16="http://schemas.microsoft.com/office/drawing/2014/main" id="{769A424C-0194-7B1C-E09D-2688FAC3583F}"/>
                  </a:ext>
                </a:extLst>
              </p:cNvPr>
              <p:cNvGrpSpPr/>
              <p:nvPr/>
            </p:nvGrpSpPr>
            <p:grpSpPr>
              <a:xfrm>
                <a:off x="7846583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68007727-23A6-C298-D98D-E8ED9B61EAAF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1" name="Freeform: Shape 780">
                  <a:extLst>
                    <a:ext uri="{FF2B5EF4-FFF2-40B4-BE49-F238E27FC236}">
                      <a16:creationId xmlns:a16="http://schemas.microsoft.com/office/drawing/2014/main" id="{5F8B8337-5183-090B-DC57-49E3615C7644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1" name="Group 740">
                <a:extLst>
                  <a:ext uri="{FF2B5EF4-FFF2-40B4-BE49-F238E27FC236}">
                    <a16:creationId xmlns:a16="http://schemas.microsoft.com/office/drawing/2014/main" id="{91A8BC86-FFB4-A0BE-0498-A07764213EF8}"/>
                  </a:ext>
                </a:extLst>
              </p:cNvPr>
              <p:cNvGrpSpPr/>
              <p:nvPr/>
            </p:nvGrpSpPr>
            <p:grpSpPr>
              <a:xfrm>
                <a:off x="7416689" y="5741015"/>
                <a:ext cx="430043" cy="435600"/>
                <a:chOff x="7571804" y="2783480"/>
                <a:chExt cx="430043" cy="435600"/>
              </a:xfrm>
            </p:grpSpPr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1DF44694-95B4-29FB-D91B-5BB8088F4AF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7B9ED3D0-5A5A-700D-5C6A-73A1DE0A061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2" name="Group 741">
                <a:extLst>
                  <a:ext uri="{FF2B5EF4-FFF2-40B4-BE49-F238E27FC236}">
                    <a16:creationId xmlns:a16="http://schemas.microsoft.com/office/drawing/2014/main" id="{266811CE-C800-2090-722B-1BCE89176C48}"/>
                  </a:ext>
                </a:extLst>
              </p:cNvPr>
              <p:cNvGrpSpPr/>
              <p:nvPr/>
            </p:nvGrpSpPr>
            <p:grpSpPr>
              <a:xfrm>
                <a:off x="6990086" y="5304188"/>
                <a:ext cx="430043" cy="435600"/>
                <a:chOff x="7571804" y="2783480"/>
                <a:chExt cx="430043" cy="435600"/>
              </a:xfrm>
            </p:grpSpPr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1F45B750-1EDC-3149-A126-6E3F7C3B2A7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FE7F3BBA-4483-DF5B-B2D2-D665AE7F93A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3" name="Group 742">
                <a:extLst>
                  <a:ext uri="{FF2B5EF4-FFF2-40B4-BE49-F238E27FC236}">
                    <a16:creationId xmlns:a16="http://schemas.microsoft.com/office/drawing/2014/main" id="{2BBC458E-E305-5153-C161-9470DF9D0390}"/>
                  </a:ext>
                </a:extLst>
              </p:cNvPr>
              <p:cNvGrpSpPr/>
              <p:nvPr/>
            </p:nvGrpSpPr>
            <p:grpSpPr>
              <a:xfrm>
                <a:off x="6990086" y="4869913"/>
                <a:ext cx="430043" cy="435600"/>
                <a:chOff x="7571804" y="2783480"/>
                <a:chExt cx="430043" cy="435600"/>
              </a:xfrm>
            </p:grpSpPr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633C1F89-00DF-F764-E64F-DAF7328BBCB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D0B22A5E-1B1C-4573-E4C7-0B76563108E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4" name="Group 743">
                <a:extLst>
                  <a:ext uri="{FF2B5EF4-FFF2-40B4-BE49-F238E27FC236}">
                    <a16:creationId xmlns:a16="http://schemas.microsoft.com/office/drawing/2014/main" id="{D32DD78F-5E7B-D6EF-DE5F-8A3AC51743C7}"/>
                  </a:ext>
                </a:extLst>
              </p:cNvPr>
              <p:cNvGrpSpPr/>
              <p:nvPr/>
            </p:nvGrpSpPr>
            <p:grpSpPr>
              <a:xfrm>
                <a:off x="7854443" y="4434320"/>
                <a:ext cx="430043" cy="435600"/>
                <a:chOff x="7571804" y="2783480"/>
                <a:chExt cx="430043" cy="435600"/>
              </a:xfrm>
            </p:grpSpPr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262095DC-DB02-1BBF-8856-7D1422336F78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37D24098-F710-3001-1BE0-4CD9FD38F62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5" name="Group 744">
                <a:extLst>
                  <a:ext uri="{FF2B5EF4-FFF2-40B4-BE49-F238E27FC236}">
                    <a16:creationId xmlns:a16="http://schemas.microsoft.com/office/drawing/2014/main" id="{A27EEF4B-E71C-FC30-8F63-4BB76DDBA0B3}"/>
                  </a:ext>
                </a:extLst>
              </p:cNvPr>
              <p:cNvGrpSpPr/>
              <p:nvPr/>
            </p:nvGrpSpPr>
            <p:grpSpPr>
              <a:xfrm>
                <a:off x="8282454" y="4434320"/>
                <a:ext cx="430043" cy="435600"/>
                <a:chOff x="7571804" y="2783480"/>
                <a:chExt cx="430043" cy="435600"/>
              </a:xfrm>
            </p:grpSpPr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6F5395F9-CBF7-9DE2-4459-D155005988A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C52BCE2D-AF4B-DBE9-1D4D-08D8CF5F6579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6" name="Group 745">
                <a:extLst>
                  <a:ext uri="{FF2B5EF4-FFF2-40B4-BE49-F238E27FC236}">
                    <a16:creationId xmlns:a16="http://schemas.microsoft.com/office/drawing/2014/main" id="{2ABA1824-FBB0-8BE8-E70E-FABA5C0D0874}"/>
                  </a:ext>
                </a:extLst>
              </p:cNvPr>
              <p:cNvGrpSpPr/>
              <p:nvPr/>
            </p:nvGrpSpPr>
            <p:grpSpPr>
              <a:xfrm>
                <a:off x="8710465" y="4434320"/>
                <a:ext cx="430043" cy="435600"/>
                <a:chOff x="7571804" y="2783480"/>
                <a:chExt cx="430043" cy="435600"/>
              </a:xfrm>
            </p:grpSpPr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258FC0B5-9BC3-90C2-A085-3A29406D23CC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9533F01D-1A33-468B-5051-965D1B6728DA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7" name="Group 746">
                <a:extLst>
                  <a:ext uri="{FF2B5EF4-FFF2-40B4-BE49-F238E27FC236}">
                    <a16:creationId xmlns:a16="http://schemas.microsoft.com/office/drawing/2014/main" id="{7EC7C2F0-EFE4-8B09-C099-BE6E29397D4C}"/>
                  </a:ext>
                </a:extLst>
              </p:cNvPr>
              <p:cNvGrpSpPr/>
              <p:nvPr/>
            </p:nvGrpSpPr>
            <p:grpSpPr>
              <a:xfrm>
                <a:off x="10872744" y="4434320"/>
                <a:ext cx="430043" cy="435600"/>
                <a:chOff x="7571804" y="2783480"/>
                <a:chExt cx="430043" cy="435600"/>
              </a:xfrm>
            </p:grpSpPr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24C387CC-4687-FD21-13E0-C2637329FD43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3FF66021-4AC1-A72E-CCA9-8A83CFD3120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8" name="Group 747">
                <a:extLst>
                  <a:ext uri="{FF2B5EF4-FFF2-40B4-BE49-F238E27FC236}">
                    <a16:creationId xmlns:a16="http://schemas.microsoft.com/office/drawing/2014/main" id="{DFE7FB0B-13AB-27EC-7ECA-1A6C13F905CA}"/>
                  </a:ext>
                </a:extLst>
              </p:cNvPr>
              <p:cNvGrpSpPr/>
              <p:nvPr/>
            </p:nvGrpSpPr>
            <p:grpSpPr>
              <a:xfrm>
                <a:off x="7418714" y="4869913"/>
                <a:ext cx="430043" cy="435600"/>
                <a:chOff x="7571804" y="2783480"/>
                <a:chExt cx="430043" cy="435600"/>
              </a:xfrm>
            </p:grpSpPr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0B16BDA2-3CF0-2FC2-88A8-BAC0BD77AC99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0ABC901C-D976-16CC-D622-2C348A418F5E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9" name="Group 748">
                <a:extLst>
                  <a:ext uri="{FF2B5EF4-FFF2-40B4-BE49-F238E27FC236}">
                    <a16:creationId xmlns:a16="http://schemas.microsoft.com/office/drawing/2014/main" id="{95C1735C-8CDA-CC65-0806-6F1209F947E6}"/>
                  </a:ext>
                </a:extLst>
              </p:cNvPr>
              <p:cNvGrpSpPr/>
              <p:nvPr/>
            </p:nvGrpSpPr>
            <p:grpSpPr>
              <a:xfrm>
                <a:off x="7847342" y="4869913"/>
                <a:ext cx="430043" cy="435600"/>
                <a:chOff x="7571804" y="2783480"/>
                <a:chExt cx="430043" cy="435600"/>
              </a:xfrm>
            </p:grpSpPr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C5B0A18E-922E-34B3-2D91-77CAD3D65502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29FA9E39-F03C-3603-4232-A6889F6A054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0" name="Group 749">
                <a:extLst>
                  <a:ext uri="{FF2B5EF4-FFF2-40B4-BE49-F238E27FC236}">
                    <a16:creationId xmlns:a16="http://schemas.microsoft.com/office/drawing/2014/main" id="{692A7D59-3639-5CD1-C5DA-9FF338994787}"/>
                  </a:ext>
                </a:extLst>
              </p:cNvPr>
              <p:cNvGrpSpPr/>
              <p:nvPr/>
            </p:nvGrpSpPr>
            <p:grpSpPr>
              <a:xfrm>
                <a:off x="8275970" y="4869913"/>
                <a:ext cx="430043" cy="435600"/>
                <a:chOff x="7571804" y="2783480"/>
                <a:chExt cx="430043" cy="435600"/>
              </a:xfrm>
            </p:grpSpPr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CF9AA5FC-93DA-96CB-CFB9-C89E615E986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C12CADAF-9EA2-3F24-6521-551028DBB38E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1" name="Group 750">
                <a:extLst>
                  <a:ext uri="{FF2B5EF4-FFF2-40B4-BE49-F238E27FC236}">
                    <a16:creationId xmlns:a16="http://schemas.microsoft.com/office/drawing/2014/main" id="{5036A362-4A70-9139-16B3-4DEA9AAB341A}"/>
                  </a:ext>
                </a:extLst>
              </p:cNvPr>
              <p:cNvGrpSpPr/>
              <p:nvPr/>
            </p:nvGrpSpPr>
            <p:grpSpPr>
              <a:xfrm>
                <a:off x="10441338" y="4869913"/>
                <a:ext cx="430043" cy="435600"/>
                <a:chOff x="7571804" y="2783480"/>
                <a:chExt cx="430043" cy="435600"/>
              </a:xfrm>
            </p:grpSpPr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E5EE1A55-DC55-8179-FB86-B6386E44679F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64C8E2DF-AB6D-37B9-B2C8-78C4EEBAC6D7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2" name="Group 751">
                <a:extLst>
                  <a:ext uri="{FF2B5EF4-FFF2-40B4-BE49-F238E27FC236}">
                    <a16:creationId xmlns:a16="http://schemas.microsoft.com/office/drawing/2014/main" id="{A44A8EA0-4212-59BA-970E-FAB014BCDC76}"/>
                  </a:ext>
                </a:extLst>
              </p:cNvPr>
              <p:cNvGrpSpPr/>
              <p:nvPr/>
            </p:nvGrpSpPr>
            <p:grpSpPr>
              <a:xfrm>
                <a:off x="9149279" y="5304188"/>
                <a:ext cx="430043" cy="435600"/>
                <a:chOff x="7571804" y="2783480"/>
                <a:chExt cx="430043" cy="435600"/>
              </a:xfrm>
            </p:grpSpPr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B2CF4D7C-05ED-59F0-5D18-AA68EDF9E0D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5A41E453-940E-E427-DCE4-E9DAC23D528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3" name="Group 752">
                <a:extLst>
                  <a:ext uri="{FF2B5EF4-FFF2-40B4-BE49-F238E27FC236}">
                    <a16:creationId xmlns:a16="http://schemas.microsoft.com/office/drawing/2014/main" id="{05F19F0F-789C-0560-DA51-B932308C284D}"/>
                  </a:ext>
                </a:extLst>
              </p:cNvPr>
              <p:cNvGrpSpPr/>
              <p:nvPr/>
            </p:nvGrpSpPr>
            <p:grpSpPr>
              <a:xfrm>
                <a:off x="9576672" y="5304188"/>
                <a:ext cx="430043" cy="435600"/>
                <a:chOff x="7571804" y="2783480"/>
                <a:chExt cx="430043" cy="435600"/>
              </a:xfrm>
            </p:grpSpPr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D1AC2C92-4E01-E07A-4541-EBD965435ED1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D0A5BF7C-527C-9B12-C845-4DAF2190A10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26179815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00" fill="hold"/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00" fill="hold"/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 p14:presetBounceEnd="62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700" fill="hold"/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700" fill="hold"/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62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9" dur="700" fill="hold"/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0" dur="700" fill="hold"/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0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00" fill="hold"/>
                                            <p:tgtEl>
                                              <p:spTgt spid="7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00" fill="hold"/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00" fill="hold"/>
                                            <p:tgtEl>
                                              <p:spTgt spid="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00" fill="hold"/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00" fill="hold"/>
                                            <p:tgtEl>
                                              <p:spTgt spid="8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A8D5-9B59-5207-EA03-6FD3AE1E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8318917-9A72-8A9F-5D24-817A4D71B9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AB0866E-D25D-49EF-D55F-195075F934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E75EDFD6-4900-E4E6-EC00-312457C78258}"/>
              </a:ext>
            </a:extLst>
          </p:cNvPr>
          <p:cNvGrpSpPr/>
          <p:nvPr/>
        </p:nvGrpSpPr>
        <p:grpSpPr>
          <a:xfrm>
            <a:off x="4972048" y="966227"/>
            <a:ext cx="2314575" cy="800100"/>
            <a:chOff x="4938712" y="222642"/>
            <a:chExt cx="2314575" cy="800100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DA482814-D749-07EE-18C4-09CED4751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38712" y="222642"/>
              <a:ext cx="2314575" cy="80010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F1B3164-D805-B359-98D1-66452732C238}"/>
                </a:ext>
              </a:extLst>
            </p:cNvPr>
            <p:cNvSpPr txBox="1"/>
            <p:nvPr/>
          </p:nvSpPr>
          <p:spPr>
            <a:xfrm>
              <a:off x="5418544" y="240905"/>
              <a:ext cx="12907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Matter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7725082-9791-DC68-86CF-2081B102173D}"/>
              </a:ext>
            </a:extLst>
          </p:cNvPr>
          <p:cNvGrpSpPr/>
          <p:nvPr/>
        </p:nvGrpSpPr>
        <p:grpSpPr>
          <a:xfrm>
            <a:off x="2180934" y="2446198"/>
            <a:ext cx="2314575" cy="1047750"/>
            <a:chOff x="987323" y="1382306"/>
            <a:chExt cx="2314575" cy="1047750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CE355E23-25A6-6432-BCE4-6305C3AFE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7323" y="1382306"/>
              <a:ext cx="2314575" cy="1047750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887D42-9123-1934-E02D-877AC64D215C}"/>
                </a:ext>
              </a:extLst>
            </p:cNvPr>
            <p:cNvSpPr txBox="1"/>
            <p:nvPr/>
          </p:nvSpPr>
          <p:spPr>
            <a:xfrm>
              <a:off x="1265566" y="1607345"/>
              <a:ext cx="16722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Substance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ED4420-DACD-61DB-803D-E6E5D96EF9DA}"/>
              </a:ext>
            </a:extLst>
          </p:cNvPr>
          <p:cNvGrpSpPr/>
          <p:nvPr/>
        </p:nvGrpSpPr>
        <p:grpSpPr>
          <a:xfrm>
            <a:off x="7777863" y="2446198"/>
            <a:ext cx="2314575" cy="1047750"/>
            <a:chOff x="8324483" y="1382306"/>
            <a:chExt cx="2314575" cy="1047750"/>
          </a:xfrm>
        </p:grpSpPr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38E5E9F-E9E5-CB4D-5C76-CA7775A4B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24483" y="1382306"/>
              <a:ext cx="2314575" cy="1047750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8C48D2-DEEE-A96D-A824-353CD0A3355D}"/>
                </a:ext>
              </a:extLst>
            </p:cNvPr>
            <p:cNvSpPr txBox="1"/>
            <p:nvPr/>
          </p:nvSpPr>
          <p:spPr>
            <a:xfrm>
              <a:off x="8822646" y="1592035"/>
              <a:ext cx="12362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EF9DCEE-283E-4E19-D85B-EBC35A311247}"/>
              </a:ext>
            </a:extLst>
          </p:cNvPr>
          <p:cNvGrpSpPr/>
          <p:nvPr/>
        </p:nvGrpSpPr>
        <p:grpSpPr>
          <a:xfrm>
            <a:off x="954619" y="4867883"/>
            <a:ext cx="2114550" cy="800100"/>
            <a:chOff x="812006" y="4972050"/>
            <a:chExt cx="2114550" cy="800100"/>
          </a:xfrm>
        </p:grpSpPr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00B93BEF-4F59-7F79-0E5D-37EC69148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06" y="4972050"/>
              <a:ext cx="2114550" cy="80010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1E72A8F-6DE7-74CE-1504-9D364146AC5A}"/>
                </a:ext>
              </a:extLst>
            </p:cNvPr>
            <p:cNvSpPr txBox="1"/>
            <p:nvPr/>
          </p:nvSpPr>
          <p:spPr>
            <a:xfrm>
              <a:off x="1157348" y="5185518"/>
              <a:ext cx="13516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Element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7D9D349-2E4E-E7C0-A92D-35485E560889}"/>
              </a:ext>
            </a:extLst>
          </p:cNvPr>
          <p:cNvGrpSpPr/>
          <p:nvPr/>
        </p:nvGrpSpPr>
        <p:grpSpPr>
          <a:xfrm>
            <a:off x="3619096" y="4870375"/>
            <a:ext cx="2114550" cy="800100"/>
            <a:chOff x="812006" y="4972050"/>
            <a:chExt cx="2114550" cy="800100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E1B0512E-7031-8920-9F56-12F7226E9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06" y="4972050"/>
              <a:ext cx="2114550" cy="80010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E57680-2027-D8A7-CE58-8B7FAFBE94C2}"/>
                </a:ext>
              </a:extLst>
            </p:cNvPr>
            <p:cNvSpPr txBox="1"/>
            <p:nvPr/>
          </p:nvSpPr>
          <p:spPr>
            <a:xfrm>
              <a:off x="975409" y="5185518"/>
              <a:ext cx="1715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Compound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6DABF3F-A539-D997-46F8-794DB539188A}"/>
              </a:ext>
            </a:extLst>
          </p:cNvPr>
          <p:cNvGrpSpPr/>
          <p:nvPr/>
        </p:nvGrpSpPr>
        <p:grpSpPr>
          <a:xfrm>
            <a:off x="6448301" y="4882169"/>
            <a:ext cx="2314575" cy="1219200"/>
            <a:chOff x="6709282" y="4656544"/>
            <a:chExt cx="2314575" cy="1219200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AE159B6F-F0AB-CBAC-DB2C-9B1901C14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709282" y="4656544"/>
              <a:ext cx="2314575" cy="1219200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10EA2B4-88A5-31EA-487B-954883C9D114}"/>
                </a:ext>
              </a:extLst>
            </p:cNvPr>
            <p:cNvSpPr txBox="1"/>
            <p:nvPr/>
          </p:nvSpPr>
          <p:spPr>
            <a:xfrm>
              <a:off x="6795726" y="4896703"/>
              <a:ext cx="205376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latin typeface="Balsamiq Sans" pitchFamily="2" charset="0"/>
                  <a:ea typeface="Balsamiq Sans" pitchFamily="2" charset="0"/>
                </a:rPr>
                <a:t>Homogeneous</a:t>
              </a:r>
              <a:br>
                <a:rPr lang="en-US" sz="22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200" b="1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1E81D98-0B74-9E7C-E54A-2A1412004543}"/>
              </a:ext>
            </a:extLst>
          </p:cNvPr>
          <p:cNvGrpSpPr/>
          <p:nvPr/>
        </p:nvGrpSpPr>
        <p:grpSpPr>
          <a:xfrm>
            <a:off x="9118389" y="4882169"/>
            <a:ext cx="2314575" cy="1219200"/>
            <a:chOff x="9587642" y="4656544"/>
            <a:chExt cx="2314575" cy="1219200"/>
          </a:xfrm>
        </p:grpSpPr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9148AB2F-0658-02C2-0ACE-F4AA4BD7C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587642" y="4656544"/>
              <a:ext cx="2314575" cy="121920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21B5562-011C-7A1D-2FB3-51A12F7A2506}"/>
                </a:ext>
              </a:extLst>
            </p:cNvPr>
            <p:cNvSpPr txBox="1"/>
            <p:nvPr/>
          </p:nvSpPr>
          <p:spPr>
            <a:xfrm>
              <a:off x="9609166" y="4896703"/>
              <a:ext cx="218361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latin typeface="Balsamiq Sans" pitchFamily="2" charset="0"/>
                  <a:ea typeface="Balsamiq Sans" pitchFamily="2" charset="0"/>
                </a:rPr>
                <a:t>Heterogeneous</a:t>
              </a:r>
              <a:br>
                <a:rPr lang="en-US" sz="2200" b="1" dirty="0">
                  <a:latin typeface="Balsamiq Sans" pitchFamily="2" charset="0"/>
                  <a:ea typeface="Balsamiq Sans" pitchFamily="2" charset="0"/>
                </a:rPr>
              </a:br>
              <a:r>
                <a:rPr lang="en-US" sz="2200" b="1" dirty="0">
                  <a:latin typeface="Balsamiq Sans" pitchFamily="2" charset="0"/>
                  <a:ea typeface="Balsamiq Sans" pitchFamily="2" charset="0"/>
                </a:rPr>
                <a:t>Mixture</a:t>
              </a:r>
            </a:p>
          </p:txBody>
        </p:sp>
      </p:grpSp>
      <p:pic>
        <p:nvPicPr>
          <p:cNvPr id="84" name="Graphic 83">
            <a:extLst>
              <a:ext uri="{FF2B5EF4-FFF2-40B4-BE49-F238E27FC236}">
                <a16:creationId xmlns:a16="http://schemas.microsoft.com/office/drawing/2014/main" id="{3842F521-30FE-D86E-18DB-C59730183C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9925" y="1420966"/>
            <a:ext cx="5806440" cy="1312878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8C3761DF-B8BC-F095-EE75-40455F5A02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80971" y="3165056"/>
            <a:ext cx="2880956" cy="195072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C850E237-7D99-A364-4942-98BA48B793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77808" y="3162531"/>
            <a:ext cx="2880956" cy="19507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19D76F5-35C1-8D6E-0B77-58AB229C1B85}"/>
              </a:ext>
            </a:extLst>
          </p:cNvPr>
          <p:cNvGrpSpPr/>
          <p:nvPr/>
        </p:nvGrpSpPr>
        <p:grpSpPr>
          <a:xfrm>
            <a:off x="4725040" y="1943533"/>
            <a:ext cx="1102219" cy="519935"/>
            <a:chOff x="4493969" y="1916899"/>
            <a:chExt cx="1102219" cy="51993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BB64738-BE9A-4377-F6A5-71AEDA3BD3DD}"/>
                </a:ext>
              </a:extLst>
            </p:cNvPr>
            <p:cNvSpPr/>
            <p:nvPr/>
          </p:nvSpPr>
          <p:spPr>
            <a:xfrm>
              <a:off x="4544273" y="1989767"/>
              <a:ext cx="1051915" cy="447067"/>
            </a:xfrm>
            <a:prstGeom prst="roundRect">
              <a:avLst>
                <a:gd name="adj" fmla="val 50000"/>
              </a:avLst>
            </a:prstGeom>
            <a:solidFill>
              <a:srgbClr val="00B4D8"/>
            </a:solidFill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 b="1" dirty="0">
                <a:solidFill>
                  <a:srgbClr val="20B970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C81902C-3009-1E22-F5D2-2AFB9E8DD009}"/>
                </a:ext>
              </a:extLst>
            </p:cNvPr>
            <p:cNvSpPr/>
            <p:nvPr/>
          </p:nvSpPr>
          <p:spPr>
            <a:xfrm>
              <a:off x="4493969" y="1916899"/>
              <a:ext cx="1051915" cy="4470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Pure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51DACB7-D15A-3F26-95F9-2B689299F72E}"/>
              </a:ext>
            </a:extLst>
          </p:cNvPr>
          <p:cNvGrpSpPr/>
          <p:nvPr/>
        </p:nvGrpSpPr>
        <p:grpSpPr>
          <a:xfrm>
            <a:off x="6414450" y="1934655"/>
            <a:ext cx="1403250" cy="519935"/>
            <a:chOff x="6448302" y="1916899"/>
            <a:chExt cx="1403250" cy="51993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5DB7890-0F79-4A83-30D8-FFBCDC6BC687}"/>
                </a:ext>
              </a:extLst>
            </p:cNvPr>
            <p:cNvSpPr/>
            <p:nvPr/>
          </p:nvSpPr>
          <p:spPr>
            <a:xfrm>
              <a:off x="6498606" y="1989767"/>
              <a:ext cx="1352946" cy="447067"/>
            </a:xfrm>
            <a:prstGeom prst="roundRect">
              <a:avLst>
                <a:gd name="adj" fmla="val 50000"/>
              </a:avLst>
            </a:prstGeom>
            <a:solidFill>
              <a:srgbClr val="00B4D8"/>
            </a:solidFill>
            <a:ln w="38100" cap="rnd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 b="1" dirty="0">
                <a:solidFill>
                  <a:srgbClr val="20B970"/>
                </a:solidFill>
                <a:latin typeface="Balsamiq Sans" pitchFamily="2" charset="0"/>
                <a:ea typeface="Balsamiq Sans" pitchFamily="2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385D06A-163D-CC3B-BD67-B7743FD42722}"/>
                </a:ext>
              </a:extLst>
            </p:cNvPr>
            <p:cNvSpPr/>
            <p:nvPr/>
          </p:nvSpPr>
          <p:spPr>
            <a:xfrm>
              <a:off x="6448302" y="1916899"/>
              <a:ext cx="1352946" cy="4470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Balsamiq Sans" pitchFamily="2" charset="0"/>
                  <a:ea typeface="Balsamiq Sans" pitchFamily="2" charset="0"/>
                </a:rPr>
                <a:t>Impure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5493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140" fill="hold">
                                          <p:stCondLst>
                                            <p:cond delay="14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140" fill="hold">
                                          <p:stCondLst>
                                            <p:cond delay="28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140" fill="hold">
                                          <p:stCondLst>
                                            <p:cond delay="42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14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3CD2037F-A87A-E521-9B42-D4E0829AF689}"/>
              </a:ext>
            </a:extLst>
          </p:cNvPr>
          <p:cNvGrpSpPr/>
          <p:nvPr/>
        </p:nvGrpSpPr>
        <p:grpSpPr>
          <a:xfrm>
            <a:off x="6349154" y="5369475"/>
            <a:ext cx="1224575" cy="772123"/>
            <a:chOff x="3378200" y="1214232"/>
            <a:chExt cx="5435600" cy="77212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EE9DF3F-0189-66BE-710B-041EC8249BFF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9C61347-A02F-6679-743F-F9A95CF895CC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F9C3B56A-6A1B-B1FE-A131-C98D6B04D5CF}"/>
                  </a:ext>
                </a:extLst>
              </p:cNvPr>
              <p:cNvSpPr/>
              <p:nvPr/>
            </p:nvSpPr>
            <p:spPr>
              <a:xfrm>
                <a:off x="3702496" y="1437753"/>
                <a:ext cx="4787014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E115A9C-A839-8335-2DD0-7E7E0B222978}"/>
                </a:ext>
              </a:extLst>
            </p:cNvPr>
            <p:cNvSpPr txBox="1"/>
            <p:nvPr/>
          </p:nvSpPr>
          <p:spPr>
            <a:xfrm>
              <a:off x="4072116" y="1400038"/>
              <a:ext cx="40477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Atom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364B341-FE1B-A95D-22BF-179FD102876C}"/>
              </a:ext>
            </a:extLst>
          </p:cNvPr>
          <p:cNvGrpSpPr/>
          <p:nvPr/>
        </p:nvGrpSpPr>
        <p:grpSpPr>
          <a:xfrm>
            <a:off x="8066634" y="5369475"/>
            <a:ext cx="2158454" cy="772123"/>
            <a:chOff x="3378200" y="1214232"/>
            <a:chExt cx="5435600" cy="77212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20CD953-6155-DE5C-7310-7E4AF3CBE44C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08AA9A01-C528-CAB3-065A-BC1C3157438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B664F3E2-E49D-3F99-37BF-DF2D256226C5}"/>
                  </a:ext>
                </a:extLst>
              </p:cNvPr>
              <p:cNvSpPr/>
              <p:nvPr/>
            </p:nvSpPr>
            <p:spPr>
              <a:xfrm>
                <a:off x="3533093" y="1437753"/>
                <a:ext cx="512582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C15140-AEF5-3A46-B5BB-0E60905E9B67}"/>
                </a:ext>
              </a:extLst>
            </p:cNvPr>
            <p:cNvSpPr txBox="1"/>
            <p:nvPr/>
          </p:nvSpPr>
          <p:spPr>
            <a:xfrm>
              <a:off x="3714016" y="1400038"/>
              <a:ext cx="47639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Grp. of Atoms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45E25-7AEC-5BDF-8F77-161D50708BDB}"/>
              </a:ext>
            </a:extLst>
          </p:cNvPr>
          <p:cNvGrpSpPr/>
          <p:nvPr/>
        </p:nvGrpSpPr>
        <p:grpSpPr>
          <a:xfrm>
            <a:off x="3378200" y="1648122"/>
            <a:ext cx="5435600" cy="772123"/>
            <a:chOff x="3378200" y="1214232"/>
            <a:chExt cx="5435600" cy="77212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7B7A80-A139-C39B-5F46-B6EB9E0E3413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3F6ACD0-5E92-13FF-8FD9-4327F76FE652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D3FF1BA-9076-E31E-6761-6CBD108497B6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C318A5-58C9-4251-F4CC-D0DFFCD77303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substance is the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pure form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9DBED0-931F-0CE7-2224-305FA837D7FE}"/>
              </a:ext>
            </a:extLst>
          </p:cNvPr>
          <p:cNvGrpSpPr/>
          <p:nvPr/>
        </p:nvGrpSpPr>
        <p:grpSpPr>
          <a:xfrm>
            <a:off x="2480650" y="3899965"/>
            <a:ext cx="6162458" cy="772123"/>
            <a:chOff x="3378200" y="1214232"/>
            <a:chExt cx="5435600" cy="77212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EDBB37-D745-CAA7-92BC-BEB0029A2236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9B7D3E80-FB19-7502-6067-0CFE5597D461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1E338547-7DAC-89F5-3361-9A059F84928E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DA8143A-FFE8-F783-EF06-F095D640B7F8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 / 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units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FACF6984-FC62-38BB-A0CC-109BEDFF5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730" y="157007"/>
            <a:ext cx="18192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4B1A0FB-9D9D-8120-ADEA-C90F373DA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71402"/>
            <a:ext cx="1819275" cy="609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AEEDFDD-B110-C283-B6FF-9F6C833691C2}"/>
                  </a:ext>
                </a:extLst>
              </p14:cNvPr>
              <p14:cNvContentPartPr/>
              <p14:nvPr/>
            </p14:nvContentPartPr>
            <p14:xfrm>
              <a:off x="7173049" y="4466835"/>
              <a:ext cx="801360" cy="9288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AEEDFDD-B110-C283-B6FF-9F6C833691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54329" y="4448115"/>
                <a:ext cx="839160" cy="9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97F5C5-62AD-3DF8-5772-85A973DC999B}"/>
                  </a:ext>
                </a:extLst>
              </p14:cNvPr>
              <p14:cNvContentPartPr/>
              <p14:nvPr/>
            </p14:nvContentPartPr>
            <p14:xfrm>
              <a:off x="8106889" y="4470795"/>
              <a:ext cx="618480" cy="946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97F5C5-62AD-3DF8-5772-85A973DC999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87809" y="4451715"/>
                <a:ext cx="656280" cy="9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0AC0AA2-6C06-629F-5D54-1C0D688F82DE}"/>
                  </a:ext>
                </a:extLst>
              </p14:cNvPr>
              <p14:cNvContentPartPr/>
              <p14:nvPr/>
            </p14:nvContentPartPr>
            <p14:xfrm>
              <a:off x="5593009" y="2222955"/>
              <a:ext cx="891000" cy="1729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0AC0AA2-6C06-629F-5D54-1C0D688F82D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73929" y="2204235"/>
                <a:ext cx="928800" cy="17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156672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6BB44-224C-0833-82E6-AF642F459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3DA46AF-7A16-FE33-A547-B1E0991B7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730" y="157007"/>
            <a:ext cx="18192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E70538F-9BFA-307B-0B68-CDA1F9ACE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71402"/>
            <a:ext cx="1819275" cy="6096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A9B7222-4E1C-5C33-D9FB-4E37DD7AC9CB}"/>
              </a:ext>
            </a:extLst>
          </p:cNvPr>
          <p:cNvSpPr/>
          <p:nvPr/>
        </p:nvSpPr>
        <p:spPr>
          <a:xfrm>
            <a:off x="4263329" y="2926504"/>
            <a:ext cx="1080000" cy="10800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  <a:effectLst>
            <a:outerShdw blurRad="127000" dist="63500" dir="2700000" algn="ctr" rotWithShape="0">
              <a:srgbClr val="000000">
                <a:alpha val="44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6FAF84-8EC7-109D-7775-D651FC8CAD49}"/>
              </a:ext>
            </a:extLst>
          </p:cNvPr>
          <p:cNvSpPr txBox="1"/>
          <p:nvPr/>
        </p:nvSpPr>
        <p:spPr>
          <a:xfrm>
            <a:off x="4233301" y="427397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Balsamiq Sans" pitchFamily="2" charset="0"/>
                <a:ea typeface="Balsamiq Sans" pitchFamily="2" charset="0"/>
              </a:rPr>
              <a:t>Ball 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BAD68-0755-0C69-9B7B-0FF1356D0CB8}"/>
              </a:ext>
            </a:extLst>
          </p:cNvPr>
          <p:cNvSpPr txBox="1"/>
          <p:nvPr/>
        </p:nvSpPr>
        <p:spPr>
          <a:xfrm>
            <a:off x="6801812" y="4273971"/>
            <a:ext cx="1173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Balsamiq Sans" pitchFamily="2" charset="0"/>
                <a:ea typeface="Balsamiq Sans" pitchFamily="2" charset="0"/>
              </a:rPr>
              <a:t>Ball B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53EB8F-D747-7498-6946-14268A85A638}"/>
              </a:ext>
            </a:extLst>
          </p:cNvPr>
          <p:cNvGrpSpPr/>
          <p:nvPr/>
        </p:nvGrpSpPr>
        <p:grpSpPr>
          <a:xfrm>
            <a:off x="6848671" y="2926504"/>
            <a:ext cx="1080000" cy="1080000"/>
            <a:chOff x="4451585" y="4427359"/>
            <a:chExt cx="430043" cy="435600"/>
          </a:xfrm>
          <a:effectLst>
            <a:outerShdw blurRad="127000" dist="63500" dir="2700000" algn="ctr" rotWithShape="0">
              <a:srgbClr val="000000">
                <a:alpha val="44000"/>
              </a:srgb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910D08C-12F0-8A8B-A308-C4B44B3B7CCA}"/>
                </a:ext>
              </a:extLst>
            </p:cNvPr>
            <p:cNvSpPr/>
            <p:nvPr/>
          </p:nvSpPr>
          <p:spPr>
            <a:xfrm>
              <a:off x="4663828" y="4427359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A0A638E-4883-6559-007B-A538939B5223}"/>
                </a:ext>
              </a:extLst>
            </p:cNvPr>
            <p:cNvSpPr/>
            <p:nvPr/>
          </p:nvSpPr>
          <p:spPr>
            <a:xfrm flipH="1">
              <a:off x="4451585" y="4427359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0B321B-F26C-0208-B333-BFEA1DA78BA7}"/>
              </a:ext>
            </a:extLst>
          </p:cNvPr>
          <p:cNvGrpSpPr/>
          <p:nvPr/>
        </p:nvGrpSpPr>
        <p:grpSpPr>
          <a:xfrm>
            <a:off x="4184653" y="1378616"/>
            <a:ext cx="3732936" cy="818272"/>
            <a:chOff x="3378200" y="1214232"/>
            <a:chExt cx="5435600" cy="772123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ECC959A-11DA-6EAB-E47B-4C556AA4D4AF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4FA14BBC-04B6-8FCC-DAA1-72B123E92B0A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302D8A1D-7B9E-88E5-A90B-CBF3DFBE3CCD}"/>
                  </a:ext>
                </a:extLst>
              </p:cNvPr>
              <p:cNvSpPr/>
              <p:nvPr/>
            </p:nvSpPr>
            <p:spPr>
              <a:xfrm>
                <a:off x="3405563" y="1437754"/>
                <a:ext cx="5380883" cy="757436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010548D-AB24-55EA-1354-02B251DF06B8}"/>
                </a:ext>
              </a:extLst>
            </p:cNvPr>
            <p:cNvSpPr txBox="1"/>
            <p:nvPr/>
          </p:nvSpPr>
          <p:spPr>
            <a:xfrm>
              <a:off x="3979209" y="1340859"/>
              <a:ext cx="4233588" cy="52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alsamiq Sans" pitchFamily="2" charset="0"/>
                  <a:ea typeface="Balsamiq Sans" pitchFamily="2" charset="0"/>
                </a:rPr>
                <a:t>Units of Matter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61134BF-CDEE-74F4-0BDC-C02CE6ED7769}"/>
              </a:ext>
            </a:extLst>
          </p:cNvPr>
          <p:cNvGrpSpPr/>
          <p:nvPr/>
        </p:nvGrpSpPr>
        <p:grpSpPr>
          <a:xfrm>
            <a:off x="2871722" y="5580899"/>
            <a:ext cx="6448557" cy="1005376"/>
            <a:chOff x="1319814" y="5189452"/>
            <a:chExt cx="6448557" cy="1005376"/>
          </a:xfrm>
          <a:effectLst>
            <a:outerShdw blurRad="127000" dist="50800" dir="2700000" algn="ctr" rotWithShape="0">
              <a:srgbClr val="000000">
                <a:alpha val="44000"/>
              </a:srgbClr>
            </a:outerShdw>
          </a:effectLst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F1747FC5-A5AB-1BC1-9A8D-709FA189A93E}"/>
                </a:ext>
              </a:extLst>
            </p:cNvPr>
            <p:cNvSpPr/>
            <p:nvPr/>
          </p:nvSpPr>
          <p:spPr>
            <a:xfrm>
              <a:off x="1319814" y="5189452"/>
              <a:ext cx="6448557" cy="1005376"/>
            </a:xfrm>
            <a:prstGeom prst="roundRect">
              <a:avLst>
                <a:gd name="adj" fmla="val 14512"/>
              </a:avLst>
            </a:prstGeom>
            <a:solidFill>
              <a:srgbClr val="E9E9E9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F3DC43C-8B1A-F711-B2EF-359A7BFEE2C9}"/>
                </a:ext>
              </a:extLst>
            </p:cNvPr>
            <p:cNvGrpSpPr/>
            <p:nvPr/>
          </p:nvGrpSpPr>
          <p:grpSpPr>
            <a:xfrm>
              <a:off x="1643549" y="5448004"/>
              <a:ext cx="1666800" cy="488272"/>
              <a:chOff x="1620175" y="5448004"/>
              <a:chExt cx="1666800" cy="48827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D7FE923-9913-587B-608B-A3963A524AD0}"/>
                  </a:ext>
                </a:extLst>
              </p:cNvPr>
              <p:cNvSpPr/>
              <p:nvPr/>
            </p:nvSpPr>
            <p:spPr>
              <a:xfrm>
                <a:off x="1620175" y="5448004"/>
                <a:ext cx="488272" cy="488272"/>
              </a:xfrm>
              <a:prstGeom prst="rect">
                <a:avLst/>
              </a:prstGeom>
              <a:gradFill>
                <a:gsLst>
                  <a:gs pos="0">
                    <a:srgbClr val="FAA307"/>
                  </a:gs>
                  <a:gs pos="100000">
                    <a:srgbClr val="E85D04"/>
                  </a:gs>
                </a:gsLst>
                <a:lin ang="5400000" scaled="1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02C803A-6956-B73B-8107-FF2E0E92B970}"/>
                  </a:ext>
                </a:extLst>
              </p:cNvPr>
              <p:cNvSpPr txBox="1"/>
              <p:nvPr/>
            </p:nvSpPr>
            <p:spPr>
              <a:xfrm>
                <a:off x="2108447" y="5471140"/>
                <a:ext cx="1178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Atom X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998AD74-A6BF-D3D5-D502-270CF09FA05F}"/>
                </a:ext>
              </a:extLst>
            </p:cNvPr>
            <p:cNvGrpSpPr/>
            <p:nvPr/>
          </p:nvGrpSpPr>
          <p:grpSpPr>
            <a:xfrm>
              <a:off x="3715384" y="5448004"/>
              <a:ext cx="1666800" cy="488272"/>
              <a:chOff x="3608773" y="5448004"/>
              <a:chExt cx="1666800" cy="488272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85AA37B-BFBE-5BE9-BE0D-123F403877FA}"/>
                  </a:ext>
                </a:extLst>
              </p:cNvPr>
              <p:cNvSpPr/>
              <p:nvPr/>
            </p:nvSpPr>
            <p:spPr>
              <a:xfrm>
                <a:off x="3608773" y="5448004"/>
                <a:ext cx="488272" cy="488272"/>
              </a:xfrm>
              <a:prstGeom prst="rect">
                <a:avLst/>
              </a:prstGeom>
              <a:gradFill>
                <a:gsLst>
                  <a:gs pos="0">
                    <a:srgbClr val="02B9EF"/>
                  </a:gs>
                  <a:gs pos="100000">
                    <a:srgbClr val="0738CC"/>
                  </a:gs>
                </a:gsLst>
                <a:lin ang="5400000" scaled="1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69769EF-F4EC-6DE3-D8CC-5638E4D85417}"/>
                  </a:ext>
                </a:extLst>
              </p:cNvPr>
              <p:cNvSpPr txBox="1"/>
              <p:nvPr/>
            </p:nvSpPr>
            <p:spPr>
              <a:xfrm>
                <a:off x="4097045" y="5471140"/>
                <a:ext cx="1178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Atom Y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055ED0D-31DC-9EC9-40FD-D39FC652F71C}"/>
                </a:ext>
              </a:extLst>
            </p:cNvPr>
            <p:cNvGrpSpPr/>
            <p:nvPr/>
          </p:nvGrpSpPr>
          <p:grpSpPr>
            <a:xfrm>
              <a:off x="5787219" y="5448004"/>
              <a:ext cx="1657417" cy="488272"/>
              <a:chOff x="6313540" y="5448004"/>
              <a:chExt cx="1657417" cy="488272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58E1A81-E091-8CDE-2FF8-D551897CCBF9}"/>
                  </a:ext>
                </a:extLst>
              </p:cNvPr>
              <p:cNvSpPr/>
              <p:nvPr/>
            </p:nvSpPr>
            <p:spPr>
              <a:xfrm>
                <a:off x="6313540" y="5448004"/>
                <a:ext cx="488272" cy="488272"/>
              </a:xfrm>
              <a:prstGeom prst="rect">
                <a:avLst/>
              </a:prstGeom>
              <a:gradFill>
                <a:gsLst>
                  <a:gs pos="1000">
                    <a:srgbClr val="FF748E"/>
                  </a:gs>
                  <a:gs pos="100000">
                    <a:srgbClr val="DF245E"/>
                  </a:gs>
                </a:gsLst>
                <a:lin ang="5400000" scaled="1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ACB1326-F73F-21B5-F9A5-5C3B01507846}"/>
                  </a:ext>
                </a:extLst>
              </p:cNvPr>
              <p:cNvSpPr txBox="1"/>
              <p:nvPr/>
            </p:nvSpPr>
            <p:spPr>
              <a:xfrm>
                <a:off x="6792429" y="5471140"/>
                <a:ext cx="1178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Balsamiq Sans" pitchFamily="2" charset="0"/>
                    <a:ea typeface="Balsamiq Sans" pitchFamily="2" charset="0"/>
                  </a:rPr>
                  <a:t>Atom Z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428119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5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857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857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857">
                                          <p:cBhvr additive="base">
                                            <p:cTn id="11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857">
                                          <p:cBhvr additive="base">
                                            <p:cTn id="12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27" dur="6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28" dur="6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  <p:bldP spid="1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6452-FF91-1E96-D29B-2D2C5FFA3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F4E41193-3F0D-D6B7-2B47-284B8B96AB8B}"/>
              </a:ext>
            </a:extLst>
          </p:cNvPr>
          <p:cNvSpPr/>
          <p:nvPr/>
        </p:nvSpPr>
        <p:spPr>
          <a:xfrm>
            <a:off x="661403" y="2279571"/>
            <a:ext cx="4350923" cy="4233600"/>
          </a:xfrm>
          <a:prstGeom prst="roundRect">
            <a:avLst>
              <a:gd name="adj" fmla="val 393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3AA784AF-D3CC-8DA1-1F8C-93876DC6C867}"/>
              </a:ext>
            </a:extLst>
          </p:cNvPr>
          <p:cNvSpPr/>
          <p:nvPr/>
        </p:nvSpPr>
        <p:spPr>
          <a:xfrm>
            <a:off x="7179674" y="2279571"/>
            <a:ext cx="4350923" cy="4233600"/>
          </a:xfrm>
          <a:prstGeom prst="roundRect">
            <a:avLst>
              <a:gd name="adj" fmla="val 393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30EE754-2007-69DF-538D-DABE297B1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730" y="157007"/>
            <a:ext cx="18192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7298CF6-6BDF-44D7-5445-7A858F145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71402"/>
            <a:ext cx="1819275" cy="609600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E12547B0-089F-D1CC-946C-E1CD11158A20}"/>
              </a:ext>
            </a:extLst>
          </p:cNvPr>
          <p:cNvGrpSpPr/>
          <p:nvPr/>
        </p:nvGrpSpPr>
        <p:grpSpPr>
          <a:xfrm>
            <a:off x="1718657" y="1971108"/>
            <a:ext cx="2230536" cy="597876"/>
            <a:chOff x="2176816" y="2038444"/>
            <a:chExt cx="2230536" cy="597876"/>
          </a:xfrm>
        </p:grpSpPr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DDEACEAF-BB93-7AD2-90BE-E70C48CE6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6816" y="2038444"/>
              <a:ext cx="2230536" cy="597876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F361377-5A62-CC8E-6821-5B437BE984BD}"/>
                </a:ext>
              </a:extLst>
            </p:cNvPr>
            <p:cNvSpPr txBox="1"/>
            <p:nvPr/>
          </p:nvSpPr>
          <p:spPr>
            <a:xfrm>
              <a:off x="2346152" y="2068531"/>
              <a:ext cx="18918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Pure Matter</a:t>
              </a:r>
            </a:p>
          </p:txBody>
        </p:sp>
      </p:grpSp>
      <p:sp>
        <p:nvSpPr>
          <p:cNvPr id="73" name="Oval 72">
            <a:extLst>
              <a:ext uri="{FF2B5EF4-FFF2-40B4-BE49-F238E27FC236}">
                <a16:creationId xmlns:a16="http://schemas.microsoft.com/office/drawing/2014/main" id="{CCF9F59B-C378-8066-D32A-0D3676CD30DB}"/>
              </a:ext>
            </a:extLst>
          </p:cNvPr>
          <p:cNvSpPr/>
          <p:nvPr/>
        </p:nvSpPr>
        <p:spPr>
          <a:xfrm>
            <a:off x="685305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09EC7D0-3760-B028-0046-684A2C13ADEA}"/>
              </a:ext>
            </a:extLst>
          </p:cNvPr>
          <p:cNvSpPr/>
          <p:nvPr/>
        </p:nvSpPr>
        <p:spPr>
          <a:xfrm>
            <a:off x="1115029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F87F2F-D648-3E34-09B0-1B999B51B842}"/>
              </a:ext>
            </a:extLst>
          </p:cNvPr>
          <p:cNvSpPr/>
          <p:nvPr/>
        </p:nvSpPr>
        <p:spPr>
          <a:xfrm>
            <a:off x="1544753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EBFD6F0-8FAF-4272-A9E7-C8ED6887801A}"/>
              </a:ext>
            </a:extLst>
          </p:cNvPr>
          <p:cNvSpPr/>
          <p:nvPr/>
        </p:nvSpPr>
        <p:spPr>
          <a:xfrm>
            <a:off x="1974477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9474A8D-5351-3539-1F5F-E06A58A6CE57}"/>
              </a:ext>
            </a:extLst>
          </p:cNvPr>
          <p:cNvSpPr/>
          <p:nvPr/>
        </p:nvSpPr>
        <p:spPr>
          <a:xfrm>
            <a:off x="2404201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28DF120-95B5-CB2E-D997-A2C932741AB6}"/>
              </a:ext>
            </a:extLst>
          </p:cNvPr>
          <p:cNvSpPr/>
          <p:nvPr/>
        </p:nvSpPr>
        <p:spPr>
          <a:xfrm>
            <a:off x="2833925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62E5D26-9AA9-A8E0-455C-F509FCD07869}"/>
              </a:ext>
            </a:extLst>
          </p:cNvPr>
          <p:cNvSpPr/>
          <p:nvPr/>
        </p:nvSpPr>
        <p:spPr>
          <a:xfrm>
            <a:off x="3263649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D8621A6-F1B6-16CB-A260-72F0015387FE}"/>
              </a:ext>
            </a:extLst>
          </p:cNvPr>
          <p:cNvSpPr/>
          <p:nvPr/>
        </p:nvSpPr>
        <p:spPr>
          <a:xfrm>
            <a:off x="3693373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0F94E9D-CAA5-4566-E6EB-DE631AFA7E79}"/>
              </a:ext>
            </a:extLst>
          </p:cNvPr>
          <p:cNvSpPr/>
          <p:nvPr/>
        </p:nvSpPr>
        <p:spPr>
          <a:xfrm>
            <a:off x="4123097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EDB7445-73F6-8E5A-2800-E349876A95A7}"/>
              </a:ext>
            </a:extLst>
          </p:cNvPr>
          <p:cNvSpPr/>
          <p:nvPr/>
        </p:nvSpPr>
        <p:spPr>
          <a:xfrm>
            <a:off x="4552823" y="60647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6F8590D-0600-C5FE-8ABB-179C2996BED1}"/>
              </a:ext>
            </a:extLst>
          </p:cNvPr>
          <p:cNvSpPr/>
          <p:nvPr/>
        </p:nvSpPr>
        <p:spPr>
          <a:xfrm>
            <a:off x="685305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CB0B71B-9D7A-C89F-F786-D90B2B33EA75}"/>
              </a:ext>
            </a:extLst>
          </p:cNvPr>
          <p:cNvSpPr/>
          <p:nvPr/>
        </p:nvSpPr>
        <p:spPr>
          <a:xfrm>
            <a:off x="1115029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8DD32D7-597F-8226-5216-C54504324F6A}"/>
              </a:ext>
            </a:extLst>
          </p:cNvPr>
          <p:cNvSpPr/>
          <p:nvPr/>
        </p:nvSpPr>
        <p:spPr>
          <a:xfrm>
            <a:off x="1544753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6F3E4F2-5578-3420-5E15-C3B42FD6F6AB}"/>
              </a:ext>
            </a:extLst>
          </p:cNvPr>
          <p:cNvSpPr/>
          <p:nvPr/>
        </p:nvSpPr>
        <p:spPr>
          <a:xfrm>
            <a:off x="1974477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D34D1CE-2193-2F1D-35F0-934C3C50DB69}"/>
              </a:ext>
            </a:extLst>
          </p:cNvPr>
          <p:cNvSpPr/>
          <p:nvPr/>
        </p:nvSpPr>
        <p:spPr>
          <a:xfrm>
            <a:off x="2404201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13CE9AC-F0D7-2E85-C190-FEF309306843}"/>
              </a:ext>
            </a:extLst>
          </p:cNvPr>
          <p:cNvSpPr/>
          <p:nvPr/>
        </p:nvSpPr>
        <p:spPr>
          <a:xfrm>
            <a:off x="2833925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A974E04-118F-5981-7A1F-224D612FD76B}"/>
              </a:ext>
            </a:extLst>
          </p:cNvPr>
          <p:cNvSpPr/>
          <p:nvPr/>
        </p:nvSpPr>
        <p:spPr>
          <a:xfrm>
            <a:off x="3263649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B8220CD-076D-D8E9-407F-911CECEBC92D}"/>
              </a:ext>
            </a:extLst>
          </p:cNvPr>
          <p:cNvSpPr/>
          <p:nvPr/>
        </p:nvSpPr>
        <p:spPr>
          <a:xfrm>
            <a:off x="3693373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6704553-DED2-BF13-86B3-9F81BA8FC613}"/>
              </a:ext>
            </a:extLst>
          </p:cNvPr>
          <p:cNvSpPr/>
          <p:nvPr/>
        </p:nvSpPr>
        <p:spPr>
          <a:xfrm>
            <a:off x="4123097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40BB236-4455-56C0-2B37-562B39B995F3}"/>
              </a:ext>
            </a:extLst>
          </p:cNvPr>
          <p:cNvSpPr/>
          <p:nvPr/>
        </p:nvSpPr>
        <p:spPr>
          <a:xfrm>
            <a:off x="4552823" y="56248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295E908-80FA-B455-0DC8-AA1E8CC4A912}"/>
              </a:ext>
            </a:extLst>
          </p:cNvPr>
          <p:cNvGrpSpPr/>
          <p:nvPr/>
        </p:nvGrpSpPr>
        <p:grpSpPr>
          <a:xfrm>
            <a:off x="8239867" y="1971108"/>
            <a:ext cx="2230536" cy="597876"/>
            <a:chOff x="2176816" y="2038444"/>
            <a:chExt cx="2230536" cy="597876"/>
          </a:xfrm>
        </p:grpSpPr>
        <p:pic>
          <p:nvPicPr>
            <p:cNvPr id="247" name="Graphic 246">
              <a:extLst>
                <a:ext uri="{FF2B5EF4-FFF2-40B4-BE49-F238E27FC236}">
                  <a16:creationId xmlns:a16="http://schemas.microsoft.com/office/drawing/2014/main" id="{621EEDC9-2DD2-E493-2546-4C19F1E89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6816" y="2038444"/>
              <a:ext cx="2230536" cy="597876"/>
            </a:xfrm>
            <a:prstGeom prst="rect">
              <a:avLst/>
            </a:prstGeom>
          </p:spPr>
        </p:pic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27F9A37D-7118-DE53-B2AB-38A088793FDF}"/>
                </a:ext>
              </a:extLst>
            </p:cNvPr>
            <p:cNvSpPr txBox="1"/>
            <p:nvPr/>
          </p:nvSpPr>
          <p:spPr>
            <a:xfrm>
              <a:off x="2351763" y="2068531"/>
              <a:ext cx="18806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Pure Matter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8676D4F-2FD7-FBE8-06EF-5A91464909A3}"/>
              </a:ext>
            </a:extLst>
          </p:cNvPr>
          <p:cNvGrpSpPr/>
          <p:nvPr/>
        </p:nvGrpSpPr>
        <p:grpSpPr>
          <a:xfrm>
            <a:off x="7198219" y="6064465"/>
            <a:ext cx="430043" cy="435600"/>
            <a:chOff x="7571804" y="2783480"/>
            <a:chExt cx="430043" cy="435600"/>
          </a:xfrm>
        </p:grpSpPr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3A14E69-2619-505E-2D23-9817E889668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3A11688-1DEB-51E3-0404-EAD2DCEECD0F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AAF1B6C-63C9-8228-9071-789F01102EE7}"/>
              </a:ext>
            </a:extLst>
          </p:cNvPr>
          <p:cNvGrpSpPr/>
          <p:nvPr/>
        </p:nvGrpSpPr>
        <p:grpSpPr>
          <a:xfrm>
            <a:off x="11082009" y="6064465"/>
            <a:ext cx="430043" cy="435600"/>
            <a:chOff x="7571804" y="2783480"/>
            <a:chExt cx="430043" cy="435600"/>
          </a:xfrm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EE211A3-3097-C85E-BF00-6CB7F3A579A4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E97149B3-5D54-16BA-0D6F-2C320352DCF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E1F6C1AC-1950-6599-2D59-10F5D75F918C}"/>
              </a:ext>
            </a:extLst>
          </p:cNvPr>
          <p:cNvGrpSpPr/>
          <p:nvPr/>
        </p:nvGrpSpPr>
        <p:grpSpPr>
          <a:xfrm>
            <a:off x="10650475" y="6064465"/>
            <a:ext cx="430043" cy="435600"/>
            <a:chOff x="7571804" y="2783480"/>
            <a:chExt cx="430043" cy="435600"/>
          </a:xfrm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F14556BD-3E04-36A9-3998-FBA5912A24B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D536D40-DF44-5C78-C0D3-00E283A7059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F5BF1D5-60CC-9CB6-D838-709F2DDBA1D4}"/>
              </a:ext>
            </a:extLst>
          </p:cNvPr>
          <p:cNvGrpSpPr/>
          <p:nvPr/>
        </p:nvGrpSpPr>
        <p:grpSpPr>
          <a:xfrm>
            <a:off x="10218943" y="6064465"/>
            <a:ext cx="430043" cy="435600"/>
            <a:chOff x="7571804" y="2783480"/>
            <a:chExt cx="430043" cy="435600"/>
          </a:xfrm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2688A90-2C03-73AD-F36E-73B289ABEC0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2D9B59FC-5784-345A-33FD-9AE5C48C488B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A575ADDF-1A00-B27E-36A0-6955C568B65B}"/>
              </a:ext>
            </a:extLst>
          </p:cNvPr>
          <p:cNvGrpSpPr/>
          <p:nvPr/>
        </p:nvGrpSpPr>
        <p:grpSpPr>
          <a:xfrm>
            <a:off x="9787411" y="6064465"/>
            <a:ext cx="430043" cy="435600"/>
            <a:chOff x="7571804" y="2783480"/>
            <a:chExt cx="430043" cy="435600"/>
          </a:xfrm>
        </p:grpSpPr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BB86DDA5-27B9-BD7E-D9DE-F0AFA964720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DD5AD5C-E85E-32FF-ED81-9C69A218E3B8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63071CE0-7CDB-2764-3104-6C033141F767}"/>
              </a:ext>
            </a:extLst>
          </p:cNvPr>
          <p:cNvGrpSpPr/>
          <p:nvPr/>
        </p:nvGrpSpPr>
        <p:grpSpPr>
          <a:xfrm>
            <a:off x="9355879" y="6064465"/>
            <a:ext cx="430043" cy="435600"/>
            <a:chOff x="7571804" y="2783480"/>
            <a:chExt cx="430043" cy="435600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3FFDF49-EDDA-3FAC-017F-45DEA81B180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DB10F34-8728-21DA-88B1-C061CE24066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9AD52BB-E0DC-A93C-F911-E5EE873C76F7}"/>
              </a:ext>
            </a:extLst>
          </p:cNvPr>
          <p:cNvGrpSpPr/>
          <p:nvPr/>
        </p:nvGrpSpPr>
        <p:grpSpPr>
          <a:xfrm>
            <a:off x="8924347" y="6064465"/>
            <a:ext cx="430043" cy="435600"/>
            <a:chOff x="7571804" y="2783480"/>
            <a:chExt cx="430043" cy="435600"/>
          </a:xfrm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B9B4640-C9E5-1DF6-30A4-C400AD7EB5A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541A2A07-4616-C5B3-9289-A4C695C3812E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723DB627-C8AE-B1B1-A906-C3B0976A1F9F}"/>
              </a:ext>
            </a:extLst>
          </p:cNvPr>
          <p:cNvGrpSpPr/>
          <p:nvPr/>
        </p:nvGrpSpPr>
        <p:grpSpPr>
          <a:xfrm>
            <a:off x="8492815" y="6064465"/>
            <a:ext cx="430043" cy="435600"/>
            <a:chOff x="7571804" y="2783480"/>
            <a:chExt cx="430043" cy="435600"/>
          </a:xfrm>
        </p:grpSpPr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2C5D9BD-DBE1-40F5-39CF-FBE3A094739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E96139A-84B1-B0C9-E4A1-571C692140E1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27DAFD4-AFF3-D030-8ADF-11BDD1CA9364}"/>
              </a:ext>
            </a:extLst>
          </p:cNvPr>
          <p:cNvGrpSpPr/>
          <p:nvPr/>
        </p:nvGrpSpPr>
        <p:grpSpPr>
          <a:xfrm>
            <a:off x="8061283" y="6064465"/>
            <a:ext cx="430043" cy="435600"/>
            <a:chOff x="7571804" y="2783480"/>
            <a:chExt cx="430043" cy="435600"/>
          </a:xfrm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E4123669-86B8-3690-5EBD-574AF63C3AD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76B849E-6E19-4770-F8C1-7464D7873B1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D0FF464E-2ABF-BD0C-1C43-0F2E0E6A753C}"/>
              </a:ext>
            </a:extLst>
          </p:cNvPr>
          <p:cNvGrpSpPr/>
          <p:nvPr/>
        </p:nvGrpSpPr>
        <p:grpSpPr>
          <a:xfrm>
            <a:off x="7629751" y="6064465"/>
            <a:ext cx="430043" cy="435600"/>
            <a:chOff x="7571804" y="2783480"/>
            <a:chExt cx="430043" cy="435600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FC07D9D-3AA4-D998-B913-1652904BE506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25B1738-F5ED-2679-9C62-B330BF8F65D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134CCB6C-5C72-928D-AC73-DF436B0AEE37}"/>
              </a:ext>
            </a:extLst>
          </p:cNvPr>
          <p:cNvGrpSpPr/>
          <p:nvPr/>
        </p:nvGrpSpPr>
        <p:grpSpPr>
          <a:xfrm>
            <a:off x="7198219" y="5627638"/>
            <a:ext cx="430043" cy="435600"/>
            <a:chOff x="7571804" y="2783480"/>
            <a:chExt cx="430043" cy="435600"/>
          </a:xfrm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8784EDD6-900B-60FC-1547-0BFB7145F98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AA5794A-94B3-5257-429A-5635E88E9A3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E776905-146C-42D8-64E8-AA418D495BF1}"/>
              </a:ext>
            </a:extLst>
          </p:cNvPr>
          <p:cNvGrpSpPr/>
          <p:nvPr/>
        </p:nvGrpSpPr>
        <p:grpSpPr>
          <a:xfrm>
            <a:off x="11082009" y="5627638"/>
            <a:ext cx="430043" cy="435600"/>
            <a:chOff x="7571804" y="2783480"/>
            <a:chExt cx="430043" cy="435600"/>
          </a:xfrm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9DC3F714-AC64-EF90-B354-D0EAB9AE4D7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5642762A-8778-BFBE-5354-A61198C3A74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B00D3379-A100-31CE-3039-2F62408F3679}"/>
              </a:ext>
            </a:extLst>
          </p:cNvPr>
          <p:cNvGrpSpPr/>
          <p:nvPr/>
        </p:nvGrpSpPr>
        <p:grpSpPr>
          <a:xfrm>
            <a:off x="10650475" y="5627638"/>
            <a:ext cx="430043" cy="435600"/>
            <a:chOff x="7571804" y="2783480"/>
            <a:chExt cx="430043" cy="435600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E91B664-D23B-699F-BAA4-95A44111057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D24586C-80E8-1183-33A4-7FA3C1BF61A9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8A756BC3-7DB3-50F5-5236-BF07067F1399}"/>
              </a:ext>
            </a:extLst>
          </p:cNvPr>
          <p:cNvGrpSpPr/>
          <p:nvPr/>
        </p:nvGrpSpPr>
        <p:grpSpPr>
          <a:xfrm>
            <a:off x="10218943" y="5627638"/>
            <a:ext cx="430043" cy="435600"/>
            <a:chOff x="7571804" y="2783480"/>
            <a:chExt cx="430043" cy="435600"/>
          </a:xfrm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2D91115A-91B9-0D08-3E53-F8F902C8261B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CE4AC2CC-3941-5088-A971-50DB57A9A8A6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1A821A2-D19B-5B93-A8E2-A6E93F0BAC0E}"/>
              </a:ext>
            </a:extLst>
          </p:cNvPr>
          <p:cNvGrpSpPr/>
          <p:nvPr/>
        </p:nvGrpSpPr>
        <p:grpSpPr>
          <a:xfrm>
            <a:off x="9787411" y="5627638"/>
            <a:ext cx="430043" cy="435600"/>
            <a:chOff x="7571804" y="2783480"/>
            <a:chExt cx="430043" cy="435600"/>
          </a:xfrm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66F02615-61B0-B485-1E0F-1F196800950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BEA9213-8B90-DF0E-6517-39D79F14B08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AE06B17-18CA-2877-A6DF-5E385FF3EC03}"/>
              </a:ext>
            </a:extLst>
          </p:cNvPr>
          <p:cNvGrpSpPr/>
          <p:nvPr/>
        </p:nvGrpSpPr>
        <p:grpSpPr>
          <a:xfrm>
            <a:off x="9355879" y="5627638"/>
            <a:ext cx="430043" cy="435600"/>
            <a:chOff x="7571804" y="2783480"/>
            <a:chExt cx="430043" cy="435600"/>
          </a:xfrm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BBC5CA1-4EA1-E9A7-D71E-21EE93D3F1F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A8D335F2-9305-6E30-9416-DFB322CF952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09D45AB-0825-8E6B-E94F-4F4CE95AEE1C}"/>
              </a:ext>
            </a:extLst>
          </p:cNvPr>
          <p:cNvGrpSpPr/>
          <p:nvPr/>
        </p:nvGrpSpPr>
        <p:grpSpPr>
          <a:xfrm>
            <a:off x="8924347" y="5627638"/>
            <a:ext cx="430043" cy="435600"/>
            <a:chOff x="7571804" y="2783480"/>
            <a:chExt cx="430043" cy="435600"/>
          </a:xfrm>
        </p:grpSpPr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5A2D9DD-4E99-6117-A8EC-308E7A93793B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30195DB-A726-150A-D993-859635873606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83957A95-A997-5618-B439-780061535CEC}"/>
              </a:ext>
            </a:extLst>
          </p:cNvPr>
          <p:cNvGrpSpPr/>
          <p:nvPr/>
        </p:nvGrpSpPr>
        <p:grpSpPr>
          <a:xfrm>
            <a:off x="8492815" y="5627638"/>
            <a:ext cx="430043" cy="435600"/>
            <a:chOff x="7571804" y="2783480"/>
            <a:chExt cx="430043" cy="435600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AC7C13A-550B-17F6-0443-FD12B33B570E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FF16DB1-F376-7648-AEC4-ADF6979D897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6DF33BC-C61C-F57F-C352-1A78BC5F2ABF}"/>
              </a:ext>
            </a:extLst>
          </p:cNvPr>
          <p:cNvGrpSpPr/>
          <p:nvPr/>
        </p:nvGrpSpPr>
        <p:grpSpPr>
          <a:xfrm>
            <a:off x="8061283" y="5627638"/>
            <a:ext cx="430043" cy="435600"/>
            <a:chOff x="7571804" y="2783480"/>
            <a:chExt cx="430043" cy="435600"/>
          </a:xfrm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F8589F5-01A9-AD5B-8C99-4A3C6605F67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A1CE4A0-7FC8-567C-DB63-76776616EF7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C3D78E0-6A9B-9E3C-D01D-8D0C0BD12D2B}"/>
              </a:ext>
            </a:extLst>
          </p:cNvPr>
          <p:cNvGrpSpPr/>
          <p:nvPr/>
        </p:nvGrpSpPr>
        <p:grpSpPr>
          <a:xfrm>
            <a:off x="7629751" y="5627638"/>
            <a:ext cx="430043" cy="435600"/>
            <a:chOff x="7571804" y="2783480"/>
            <a:chExt cx="430043" cy="435600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AA351616-614F-E5F5-F413-F904884521E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0898A04-A691-FA3F-A129-BD7C5A4A17A4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53" name="Oval 252">
            <a:extLst>
              <a:ext uri="{FF2B5EF4-FFF2-40B4-BE49-F238E27FC236}">
                <a16:creationId xmlns:a16="http://schemas.microsoft.com/office/drawing/2014/main" id="{B41E69F9-94AB-68E3-1CF6-E8B3BC3EF4E3}"/>
              </a:ext>
            </a:extLst>
          </p:cNvPr>
          <p:cNvSpPr/>
          <p:nvPr/>
        </p:nvSpPr>
        <p:spPr>
          <a:xfrm>
            <a:off x="685305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C718471C-6240-5B6D-66B6-FC98410DCFD9}"/>
              </a:ext>
            </a:extLst>
          </p:cNvPr>
          <p:cNvSpPr/>
          <p:nvPr/>
        </p:nvSpPr>
        <p:spPr>
          <a:xfrm>
            <a:off x="1115029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039FD40A-CBD5-8670-5ED5-EFE738EA95BB}"/>
              </a:ext>
            </a:extLst>
          </p:cNvPr>
          <p:cNvSpPr/>
          <p:nvPr/>
        </p:nvSpPr>
        <p:spPr>
          <a:xfrm>
            <a:off x="1544753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C4029C46-4498-F4C5-6898-27EC4B68A2B6}"/>
              </a:ext>
            </a:extLst>
          </p:cNvPr>
          <p:cNvSpPr/>
          <p:nvPr/>
        </p:nvSpPr>
        <p:spPr>
          <a:xfrm>
            <a:off x="1974477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69234D5F-A24F-7548-B086-57E462570400}"/>
              </a:ext>
            </a:extLst>
          </p:cNvPr>
          <p:cNvSpPr/>
          <p:nvPr/>
        </p:nvSpPr>
        <p:spPr>
          <a:xfrm>
            <a:off x="2404201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E18C2A41-800E-D04B-749D-114623D3761E}"/>
              </a:ext>
            </a:extLst>
          </p:cNvPr>
          <p:cNvSpPr/>
          <p:nvPr/>
        </p:nvSpPr>
        <p:spPr>
          <a:xfrm>
            <a:off x="2833925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F13B12D1-7D90-1CC8-8CBD-221425558591}"/>
              </a:ext>
            </a:extLst>
          </p:cNvPr>
          <p:cNvSpPr/>
          <p:nvPr/>
        </p:nvSpPr>
        <p:spPr>
          <a:xfrm>
            <a:off x="3263649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779C5BFE-7606-D1FD-0EAE-609BBF22E22A}"/>
              </a:ext>
            </a:extLst>
          </p:cNvPr>
          <p:cNvSpPr/>
          <p:nvPr/>
        </p:nvSpPr>
        <p:spPr>
          <a:xfrm>
            <a:off x="3693373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C38DE166-0AC7-6078-66C2-C3C284A5591A}"/>
              </a:ext>
            </a:extLst>
          </p:cNvPr>
          <p:cNvSpPr/>
          <p:nvPr/>
        </p:nvSpPr>
        <p:spPr>
          <a:xfrm>
            <a:off x="4123097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185E270E-2A41-44EB-60B2-5142A2EB4E8E}"/>
              </a:ext>
            </a:extLst>
          </p:cNvPr>
          <p:cNvSpPr/>
          <p:nvPr/>
        </p:nvSpPr>
        <p:spPr>
          <a:xfrm>
            <a:off x="4552823" y="5190857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BCA52930-5852-38B4-0E10-FB5B6327F212}"/>
              </a:ext>
            </a:extLst>
          </p:cNvPr>
          <p:cNvSpPr/>
          <p:nvPr/>
        </p:nvSpPr>
        <p:spPr>
          <a:xfrm>
            <a:off x="685305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8D1FEBD9-887E-5C80-8B51-F90257F5DBD8}"/>
              </a:ext>
            </a:extLst>
          </p:cNvPr>
          <p:cNvSpPr/>
          <p:nvPr/>
        </p:nvSpPr>
        <p:spPr>
          <a:xfrm>
            <a:off x="1115029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29C2B0A1-D0A6-3D5E-2842-B76926CDF74E}"/>
              </a:ext>
            </a:extLst>
          </p:cNvPr>
          <p:cNvSpPr/>
          <p:nvPr/>
        </p:nvSpPr>
        <p:spPr>
          <a:xfrm>
            <a:off x="1544753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DE2205CB-B287-CC47-860B-B38C017EA172}"/>
              </a:ext>
            </a:extLst>
          </p:cNvPr>
          <p:cNvSpPr/>
          <p:nvPr/>
        </p:nvSpPr>
        <p:spPr>
          <a:xfrm>
            <a:off x="1974477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112E3593-394D-554D-0748-5C96B012BB9F}"/>
              </a:ext>
            </a:extLst>
          </p:cNvPr>
          <p:cNvSpPr/>
          <p:nvPr/>
        </p:nvSpPr>
        <p:spPr>
          <a:xfrm>
            <a:off x="2404201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5E76F79C-2EAF-4A55-50B8-D0085D5C5EFF}"/>
              </a:ext>
            </a:extLst>
          </p:cNvPr>
          <p:cNvSpPr/>
          <p:nvPr/>
        </p:nvSpPr>
        <p:spPr>
          <a:xfrm>
            <a:off x="2833925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2AF75857-6B63-E066-75DF-8B3F3FE037A5}"/>
              </a:ext>
            </a:extLst>
          </p:cNvPr>
          <p:cNvSpPr/>
          <p:nvPr/>
        </p:nvSpPr>
        <p:spPr>
          <a:xfrm>
            <a:off x="3263649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E01336FF-D900-7370-BE2A-4F54B54AAFDE}"/>
              </a:ext>
            </a:extLst>
          </p:cNvPr>
          <p:cNvSpPr/>
          <p:nvPr/>
        </p:nvSpPr>
        <p:spPr>
          <a:xfrm>
            <a:off x="3693373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2AD39E19-B498-115C-2263-F935F191D11B}"/>
              </a:ext>
            </a:extLst>
          </p:cNvPr>
          <p:cNvSpPr/>
          <p:nvPr/>
        </p:nvSpPr>
        <p:spPr>
          <a:xfrm>
            <a:off x="4123097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0A4A1623-EEC8-5F8E-2224-370B0A6F72CF}"/>
              </a:ext>
            </a:extLst>
          </p:cNvPr>
          <p:cNvSpPr/>
          <p:nvPr/>
        </p:nvSpPr>
        <p:spPr>
          <a:xfrm>
            <a:off x="4552823" y="475095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520B5CB8-622E-A60F-874F-569108094CC7}"/>
              </a:ext>
            </a:extLst>
          </p:cNvPr>
          <p:cNvGrpSpPr/>
          <p:nvPr/>
        </p:nvGrpSpPr>
        <p:grpSpPr>
          <a:xfrm>
            <a:off x="7198219" y="5190565"/>
            <a:ext cx="430043" cy="435600"/>
            <a:chOff x="7571804" y="2783480"/>
            <a:chExt cx="430043" cy="435600"/>
          </a:xfrm>
        </p:grpSpPr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43E1D240-6253-9E59-034A-2477DAF02262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C1339E82-C2BB-F04A-94B5-C875ED34311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E1FA46BF-724B-CFF5-3704-385A8B9F0DE6}"/>
              </a:ext>
            </a:extLst>
          </p:cNvPr>
          <p:cNvGrpSpPr/>
          <p:nvPr/>
        </p:nvGrpSpPr>
        <p:grpSpPr>
          <a:xfrm>
            <a:off x="11082009" y="5190565"/>
            <a:ext cx="430043" cy="435600"/>
            <a:chOff x="7571804" y="2783480"/>
            <a:chExt cx="430043" cy="435600"/>
          </a:xfrm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D485F116-3880-5998-29E7-2283DB82344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713F3C16-FA92-B063-FB54-9AFEB647D831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97097813-5EE1-CBCF-226A-FF4AC230A53F}"/>
              </a:ext>
            </a:extLst>
          </p:cNvPr>
          <p:cNvGrpSpPr/>
          <p:nvPr/>
        </p:nvGrpSpPr>
        <p:grpSpPr>
          <a:xfrm>
            <a:off x="10650475" y="5190565"/>
            <a:ext cx="430043" cy="435600"/>
            <a:chOff x="7571804" y="2783480"/>
            <a:chExt cx="430043" cy="435600"/>
          </a:xfrm>
        </p:grpSpPr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826FD46-EBC3-8E63-531D-BBBD40BF72B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D74A557A-6B2F-98DF-4BC1-28CF0FC141B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A9332772-D588-34F7-30B5-BC91ABE5BFA2}"/>
              </a:ext>
            </a:extLst>
          </p:cNvPr>
          <p:cNvGrpSpPr/>
          <p:nvPr/>
        </p:nvGrpSpPr>
        <p:grpSpPr>
          <a:xfrm>
            <a:off x="10218943" y="5190565"/>
            <a:ext cx="430043" cy="435600"/>
            <a:chOff x="7571804" y="2783480"/>
            <a:chExt cx="430043" cy="435600"/>
          </a:xfrm>
        </p:grpSpPr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005BAC23-BD40-1396-5BD1-815FCAB252BE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FB923CE-9F6D-2B10-2C9C-0FD0992F43B8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503F8755-93BC-AE72-F69F-86890E5FF6EE}"/>
              </a:ext>
            </a:extLst>
          </p:cNvPr>
          <p:cNvGrpSpPr/>
          <p:nvPr/>
        </p:nvGrpSpPr>
        <p:grpSpPr>
          <a:xfrm>
            <a:off x="9787411" y="5190565"/>
            <a:ext cx="430043" cy="435600"/>
            <a:chOff x="7571804" y="2783480"/>
            <a:chExt cx="430043" cy="435600"/>
          </a:xfrm>
        </p:grpSpPr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111F1BE-DF45-8507-A295-F88CC44E2D1F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BDE1A6F3-5832-2A18-7A80-B2994D38050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994EBC0B-B80C-AA29-CDFF-D8228C4B0A9B}"/>
              </a:ext>
            </a:extLst>
          </p:cNvPr>
          <p:cNvGrpSpPr/>
          <p:nvPr/>
        </p:nvGrpSpPr>
        <p:grpSpPr>
          <a:xfrm>
            <a:off x="9355879" y="5190565"/>
            <a:ext cx="430043" cy="435600"/>
            <a:chOff x="7571804" y="2783480"/>
            <a:chExt cx="430043" cy="435600"/>
          </a:xfrm>
        </p:grpSpPr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77E5808E-75CD-2AB2-103B-D39B4FE37260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009A58A4-B549-9600-B7EA-248E6B4BCC15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4810A390-206F-3487-BC80-DAF70ABA62EF}"/>
              </a:ext>
            </a:extLst>
          </p:cNvPr>
          <p:cNvGrpSpPr/>
          <p:nvPr/>
        </p:nvGrpSpPr>
        <p:grpSpPr>
          <a:xfrm>
            <a:off x="8924347" y="5190565"/>
            <a:ext cx="430043" cy="435600"/>
            <a:chOff x="7571804" y="2783480"/>
            <a:chExt cx="430043" cy="435600"/>
          </a:xfrm>
        </p:grpSpPr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C47D8A3-F4D8-0565-588B-7A3C85C903A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FE4A4A55-E5AD-7DAE-7ADD-48ECBE14D45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F4073877-98B1-4B54-286C-CCB468470610}"/>
              </a:ext>
            </a:extLst>
          </p:cNvPr>
          <p:cNvGrpSpPr/>
          <p:nvPr/>
        </p:nvGrpSpPr>
        <p:grpSpPr>
          <a:xfrm>
            <a:off x="8492815" y="5190565"/>
            <a:ext cx="430043" cy="435600"/>
            <a:chOff x="7571804" y="2783480"/>
            <a:chExt cx="430043" cy="435600"/>
          </a:xfrm>
        </p:grpSpPr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AA26500B-BBC3-5C85-9B55-1944DD95F69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C732F5A-EF0F-D3FE-8A0D-81AA1ED8DEA8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5BD5B138-25C1-BFA8-EF5F-ABDCEE89E824}"/>
              </a:ext>
            </a:extLst>
          </p:cNvPr>
          <p:cNvGrpSpPr/>
          <p:nvPr/>
        </p:nvGrpSpPr>
        <p:grpSpPr>
          <a:xfrm>
            <a:off x="8061283" y="5190565"/>
            <a:ext cx="430043" cy="435600"/>
            <a:chOff x="7571804" y="2783480"/>
            <a:chExt cx="430043" cy="435600"/>
          </a:xfrm>
        </p:grpSpPr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4231FE7D-0E05-6797-1369-C8301AD4A25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B13029A5-1E0B-0CD8-ADFB-20444D4289F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F5587444-87F1-ED6D-893A-5FC894437A48}"/>
              </a:ext>
            </a:extLst>
          </p:cNvPr>
          <p:cNvGrpSpPr/>
          <p:nvPr/>
        </p:nvGrpSpPr>
        <p:grpSpPr>
          <a:xfrm>
            <a:off x="7629751" y="5190565"/>
            <a:ext cx="430043" cy="435600"/>
            <a:chOff x="7571804" y="2783480"/>
            <a:chExt cx="430043" cy="435600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38D38971-E63F-B5F9-464C-0EF235FC62AE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4624ED8B-C112-5E03-CAE6-F092B6EDEEC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21BBF6E-8924-45DF-75B6-2871E9530ABD}"/>
              </a:ext>
            </a:extLst>
          </p:cNvPr>
          <p:cNvGrpSpPr/>
          <p:nvPr/>
        </p:nvGrpSpPr>
        <p:grpSpPr>
          <a:xfrm>
            <a:off x="7198219" y="4753738"/>
            <a:ext cx="430043" cy="435600"/>
            <a:chOff x="7571804" y="2783480"/>
            <a:chExt cx="430043" cy="435600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E4CA80B-B0B6-49FB-6315-982A18CBD67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4575DD51-F759-F159-DE5E-115C227D8EAB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590ADA26-A2B8-50B3-4B30-835C23E1B042}"/>
              </a:ext>
            </a:extLst>
          </p:cNvPr>
          <p:cNvGrpSpPr/>
          <p:nvPr/>
        </p:nvGrpSpPr>
        <p:grpSpPr>
          <a:xfrm>
            <a:off x="11082009" y="4753738"/>
            <a:ext cx="430043" cy="435600"/>
            <a:chOff x="7571804" y="2783480"/>
            <a:chExt cx="430043" cy="435600"/>
          </a:xfrm>
        </p:grpSpPr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FD5158D-E9CB-C912-A8D0-116AE8588BEB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0F74A560-43D8-525B-6CE3-B5EDD1FA671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A6F8AC0A-9C8D-4FEF-5F60-8E3BA27ABD19}"/>
              </a:ext>
            </a:extLst>
          </p:cNvPr>
          <p:cNvGrpSpPr/>
          <p:nvPr/>
        </p:nvGrpSpPr>
        <p:grpSpPr>
          <a:xfrm>
            <a:off x="10650475" y="4753738"/>
            <a:ext cx="430043" cy="435600"/>
            <a:chOff x="7571804" y="2783480"/>
            <a:chExt cx="430043" cy="435600"/>
          </a:xfrm>
        </p:grpSpPr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1ECD034F-41F7-F3A5-0302-61C64246B6A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18690858-4629-3EEA-8C45-85F15E4EF57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175310D7-0FB2-DD70-5E24-5DF6AA424E4E}"/>
              </a:ext>
            </a:extLst>
          </p:cNvPr>
          <p:cNvGrpSpPr/>
          <p:nvPr/>
        </p:nvGrpSpPr>
        <p:grpSpPr>
          <a:xfrm>
            <a:off x="10218943" y="4753738"/>
            <a:ext cx="430043" cy="435600"/>
            <a:chOff x="7571804" y="2783480"/>
            <a:chExt cx="430043" cy="435600"/>
          </a:xfrm>
        </p:grpSpPr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CDBCA7E-D7D2-243F-C8A2-4471100E9BBB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29A163A1-776A-7FB1-31C4-FA77833C3044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07649E5-2218-00AB-210F-6BEE03452720}"/>
              </a:ext>
            </a:extLst>
          </p:cNvPr>
          <p:cNvGrpSpPr/>
          <p:nvPr/>
        </p:nvGrpSpPr>
        <p:grpSpPr>
          <a:xfrm>
            <a:off x="9787411" y="4753738"/>
            <a:ext cx="430043" cy="435600"/>
            <a:chOff x="7571804" y="2783480"/>
            <a:chExt cx="430043" cy="435600"/>
          </a:xfrm>
        </p:grpSpPr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DC7BD61B-FE16-E8FA-B26B-B4A228F4413F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6080327-B7F5-1549-4DB2-2FFBF8A3B6AE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A3C56804-9822-FBB9-6228-4A0A1173C860}"/>
              </a:ext>
            </a:extLst>
          </p:cNvPr>
          <p:cNvGrpSpPr/>
          <p:nvPr/>
        </p:nvGrpSpPr>
        <p:grpSpPr>
          <a:xfrm>
            <a:off x="9355879" y="4753738"/>
            <a:ext cx="430043" cy="435600"/>
            <a:chOff x="7571804" y="2783480"/>
            <a:chExt cx="430043" cy="435600"/>
          </a:xfrm>
        </p:grpSpPr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CFF69560-6EED-80C9-D4D0-38A5D034F8E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52BA26BE-7A18-D07D-52A5-05FA38B8FD4E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DE5D2D10-D1A5-D01D-41F2-1544499C65DC}"/>
              </a:ext>
            </a:extLst>
          </p:cNvPr>
          <p:cNvGrpSpPr/>
          <p:nvPr/>
        </p:nvGrpSpPr>
        <p:grpSpPr>
          <a:xfrm>
            <a:off x="8924347" y="4753738"/>
            <a:ext cx="430043" cy="435600"/>
            <a:chOff x="7571804" y="2783480"/>
            <a:chExt cx="430043" cy="435600"/>
          </a:xfrm>
        </p:grpSpPr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A88F90E-E50F-9EA3-3F2C-D026D856B46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A6FDCEB-5B2C-D7BA-2753-AAE1676F7CC6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F845775E-B5B8-EC08-F6FC-3FDE3E5459E0}"/>
              </a:ext>
            </a:extLst>
          </p:cNvPr>
          <p:cNvGrpSpPr/>
          <p:nvPr/>
        </p:nvGrpSpPr>
        <p:grpSpPr>
          <a:xfrm>
            <a:off x="8492815" y="4753738"/>
            <a:ext cx="430043" cy="435600"/>
            <a:chOff x="7571804" y="2783480"/>
            <a:chExt cx="430043" cy="435600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9C1A5A7-E1D2-2641-6A4A-1F68D3ED377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0DD72DFD-646B-9ED7-BC3C-C5408AB187CB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D1EB113E-4014-D768-711F-9EEF655274E3}"/>
              </a:ext>
            </a:extLst>
          </p:cNvPr>
          <p:cNvGrpSpPr/>
          <p:nvPr/>
        </p:nvGrpSpPr>
        <p:grpSpPr>
          <a:xfrm>
            <a:off x="8061283" y="4753738"/>
            <a:ext cx="430043" cy="435600"/>
            <a:chOff x="7571804" y="2783480"/>
            <a:chExt cx="430043" cy="435600"/>
          </a:xfrm>
        </p:grpSpPr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C63BD41-79B3-0CCE-C920-262F3D5D446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87541779-24A0-EAB9-5ED1-A9307DE1A266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4AD0A26E-07D7-A922-10D2-C429F830C897}"/>
              </a:ext>
            </a:extLst>
          </p:cNvPr>
          <p:cNvGrpSpPr/>
          <p:nvPr/>
        </p:nvGrpSpPr>
        <p:grpSpPr>
          <a:xfrm>
            <a:off x="7629751" y="4753738"/>
            <a:ext cx="430043" cy="435600"/>
            <a:chOff x="7571804" y="2783480"/>
            <a:chExt cx="430043" cy="435600"/>
          </a:xfrm>
        </p:grpSpPr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E89B2ED-7917-C37C-E497-893EABBDD5B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5DF20F85-F054-3B5A-DC61-037BCBD2D9B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33" name="Oval 332">
            <a:extLst>
              <a:ext uri="{FF2B5EF4-FFF2-40B4-BE49-F238E27FC236}">
                <a16:creationId xmlns:a16="http://schemas.microsoft.com/office/drawing/2014/main" id="{6FBA5F8B-2463-16BD-0800-E784D263DB89}"/>
              </a:ext>
            </a:extLst>
          </p:cNvPr>
          <p:cNvSpPr/>
          <p:nvPr/>
        </p:nvSpPr>
        <p:spPr>
          <a:xfrm>
            <a:off x="685305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6CCCFBE0-5FB6-C50C-13A3-F9C61F80B1B3}"/>
              </a:ext>
            </a:extLst>
          </p:cNvPr>
          <p:cNvSpPr/>
          <p:nvPr/>
        </p:nvSpPr>
        <p:spPr>
          <a:xfrm>
            <a:off x="1115029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B530C5BC-316C-2600-7A38-A05646D61261}"/>
              </a:ext>
            </a:extLst>
          </p:cNvPr>
          <p:cNvSpPr/>
          <p:nvPr/>
        </p:nvSpPr>
        <p:spPr>
          <a:xfrm>
            <a:off x="1544753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3477FB45-912E-B0B4-6E45-52D075882437}"/>
              </a:ext>
            </a:extLst>
          </p:cNvPr>
          <p:cNvSpPr/>
          <p:nvPr/>
        </p:nvSpPr>
        <p:spPr>
          <a:xfrm>
            <a:off x="1974477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BF431FC5-975F-228D-4D35-F4FF27A3D9FB}"/>
              </a:ext>
            </a:extLst>
          </p:cNvPr>
          <p:cNvSpPr/>
          <p:nvPr/>
        </p:nvSpPr>
        <p:spPr>
          <a:xfrm>
            <a:off x="2404201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DA4FB721-6AFD-6105-C563-70B354517104}"/>
              </a:ext>
            </a:extLst>
          </p:cNvPr>
          <p:cNvSpPr/>
          <p:nvPr/>
        </p:nvSpPr>
        <p:spPr>
          <a:xfrm>
            <a:off x="2833925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B1679CE3-593E-5D2B-B155-A7E5450395F9}"/>
              </a:ext>
            </a:extLst>
          </p:cNvPr>
          <p:cNvSpPr/>
          <p:nvPr/>
        </p:nvSpPr>
        <p:spPr>
          <a:xfrm>
            <a:off x="3263649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06123869-E632-5DE1-F2DF-B10871B40F7B}"/>
              </a:ext>
            </a:extLst>
          </p:cNvPr>
          <p:cNvSpPr/>
          <p:nvPr/>
        </p:nvSpPr>
        <p:spPr>
          <a:xfrm>
            <a:off x="3693373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D023035B-8BBC-5331-A3DF-44082EF865E0}"/>
              </a:ext>
            </a:extLst>
          </p:cNvPr>
          <p:cNvSpPr/>
          <p:nvPr/>
        </p:nvSpPr>
        <p:spPr>
          <a:xfrm>
            <a:off x="4123097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CE3AA4D0-13F0-225D-3953-0051C736490C}"/>
              </a:ext>
            </a:extLst>
          </p:cNvPr>
          <p:cNvSpPr/>
          <p:nvPr/>
        </p:nvSpPr>
        <p:spPr>
          <a:xfrm>
            <a:off x="4552823" y="4314116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9CD0CAAA-C446-8F04-ECCE-087A12C99E2B}"/>
              </a:ext>
            </a:extLst>
          </p:cNvPr>
          <p:cNvSpPr/>
          <p:nvPr/>
        </p:nvSpPr>
        <p:spPr>
          <a:xfrm>
            <a:off x="685305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5D9BB300-D2A7-4363-070C-8F519DF52A3B}"/>
              </a:ext>
            </a:extLst>
          </p:cNvPr>
          <p:cNvSpPr/>
          <p:nvPr/>
        </p:nvSpPr>
        <p:spPr>
          <a:xfrm>
            <a:off x="1115029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F2C90D77-E8A7-3754-7156-CEEBFB7967F9}"/>
              </a:ext>
            </a:extLst>
          </p:cNvPr>
          <p:cNvSpPr/>
          <p:nvPr/>
        </p:nvSpPr>
        <p:spPr>
          <a:xfrm>
            <a:off x="1544753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1BF20767-2EBC-30FA-BBC3-E45D92E7BCA2}"/>
              </a:ext>
            </a:extLst>
          </p:cNvPr>
          <p:cNvSpPr/>
          <p:nvPr/>
        </p:nvSpPr>
        <p:spPr>
          <a:xfrm>
            <a:off x="1974477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3E468288-7243-FEB7-ACEC-89ED99F20801}"/>
              </a:ext>
            </a:extLst>
          </p:cNvPr>
          <p:cNvSpPr/>
          <p:nvPr/>
        </p:nvSpPr>
        <p:spPr>
          <a:xfrm>
            <a:off x="2404201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9F5F48EC-6968-B118-0B8C-EA0DCD0D021E}"/>
              </a:ext>
            </a:extLst>
          </p:cNvPr>
          <p:cNvSpPr/>
          <p:nvPr/>
        </p:nvSpPr>
        <p:spPr>
          <a:xfrm>
            <a:off x="2833925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55CC5A7-EBE4-4495-D214-80B447AC22B2}"/>
              </a:ext>
            </a:extLst>
          </p:cNvPr>
          <p:cNvSpPr/>
          <p:nvPr/>
        </p:nvSpPr>
        <p:spPr>
          <a:xfrm>
            <a:off x="3263649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126F9433-7791-C7ED-781D-17F59416C8B2}"/>
              </a:ext>
            </a:extLst>
          </p:cNvPr>
          <p:cNvSpPr/>
          <p:nvPr/>
        </p:nvSpPr>
        <p:spPr>
          <a:xfrm>
            <a:off x="3693373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5535F800-822A-3F88-5D6F-0FA097FACC4B}"/>
              </a:ext>
            </a:extLst>
          </p:cNvPr>
          <p:cNvSpPr/>
          <p:nvPr/>
        </p:nvSpPr>
        <p:spPr>
          <a:xfrm>
            <a:off x="4123097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1942E511-0262-25F5-4C35-CE86B5D82659}"/>
              </a:ext>
            </a:extLst>
          </p:cNvPr>
          <p:cNvSpPr/>
          <p:nvPr/>
        </p:nvSpPr>
        <p:spPr>
          <a:xfrm>
            <a:off x="4552823" y="3874214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1B707FFD-FAF6-AD39-A399-8B0C26AF9056}"/>
              </a:ext>
            </a:extLst>
          </p:cNvPr>
          <p:cNvGrpSpPr/>
          <p:nvPr/>
        </p:nvGrpSpPr>
        <p:grpSpPr>
          <a:xfrm>
            <a:off x="7198219" y="4313824"/>
            <a:ext cx="430043" cy="435600"/>
            <a:chOff x="7571804" y="2783480"/>
            <a:chExt cx="430043" cy="435600"/>
          </a:xfrm>
        </p:grpSpPr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9DC83BE-F2F5-73BC-A1F8-4E7760EB650D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FA97B25C-9A44-0C57-A7F1-46A1131561E4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F1D0671B-20BE-F353-932C-6CBF2AD64516}"/>
              </a:ext>
            </a:extLst>
          </p:cNvPr>
          <p:cNvGrpSpPr/>
          <p:nvPr/>
        </p:nvGrpSpPr>
        <p:grpSpPr>
          <a:xfrm>
            <a:off x="11082009" y="4313824"/>
            <a:ext cx="430043" cy="435600"/>
            <a:chOff x="7571804" y="2783480"/>
            <a:chExt cx="430043" cy="435600"/>
          </a:xfrm>
        </p:grpSpPr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6C905D28-E45F-3428-6013-DEF1A7BC0D72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4A5E474C-DA72-BFFE-6FF0-F46BD5CB4FF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8767C173-2181-5E23-BA91-17F0492BD965}"/>
              </a:ext>
            </a:extLst>
          </p:cNvPr>
          <p:cNvGrpSpPr/>
          <p:nvPr/>
        </p:nvGrpSpPr>
        <p:grpSpPr>
          <a:xfrm>
            <a:off x="10650475" y="4313824"/>
            <a:ext cx="430043" cy="435600"/>
            <a:chOff x="7571804" y="2783480"/>
            <a:chExt cx="430043" cy="435600"/>
          </a:xfrm>
        </p:grpSpPr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ACACF8B9-C331-5413-F67A-7128F6802F4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F5A13EDE-677E-FCC5-6A93-C493C82BCE8F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F6D7BBAD-DFD4-0E79-95C6-22927D873645}"/>
              </a:ext>
            </a:extLst>
          </p:cNvPr>
          <p:cNvGrpSpPr/>
          <p:nvPr/>
        </p:nvGrpSpPr>
        <p:grpSpPr>
          <a:xfrm>
            <a:off x="10218943" y="4313824"/>
            <a:ext cx="430043" cy="435600"/>
            <a:chOff x="7571804" y="2783480"/>
            <a:chExt cx="430043" cy="435600"/>
          </a:xfrm>
        </p:grpSpPr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EE53E976-8C7C-5D4B-3F8F-7D0CB8CB0EDD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9FFF2F-C6D9-D967-2F4B-DB4C2E966864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09D313C-51EE-AB86-F836-46061CDBB1B5}"/>
              </a:ext>
            </a:extLst>
          </p:cNvPr>
          <p:cNvGrpSpPr/>
          <p:nvPr/>
        </p:nvGrpSpPr>
        <p:grpSpPr>
          <a:xfrm>
            <a:off x="9787411" y="4313824"/>
            <a:ext cx="430043" cy="435600"/>
            <a:chOff x="7571804" y="2783480"/>
            <a:chExt cx="430043" cy="435600"/>
          </a:xfrm>
        </p:grpSpPr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4F401BF1-2BAF-F683-7351-611CE092C0E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B395CBD8-203B-E880-BD8D-17004E8473F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2DDF7405-A123-820A-805F-01CB0BE7E4F2}"/>
              </a:ext>
            </a:extLst>
          </p:cNvPr>
          <p:cNvGrpSpPr/>
          <p:nvPr/>
        </p:nvGrpSpPr>
        <p:grpSpPr>
          <a:xfrm>
            <a:off x="9355879" y="4313824"/>
            <a:ext cx="430043" cy="435600"/>
            <a:chOff x="7571804" y="2783480"/>
            <a:chExt cx="430043" cy="435600"/>
          </a:xfrm>
        </p:grpSpPr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809EBFCE-DB7F-86CA-CE22-D96F17E7C90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57D02907-102D-87A6-FE77-056A9425E1E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D4E9A4E7-6F07-1729-5D7F-0FF8E90E7136}"/>
              </a:ext>
            </a:extLst>
          </p:cNvPr>
          <p:cNvGrpSpPr/>
          <p:nvPr/>
        </p:nvGrpSpPr>
        <p:grpSpPr>
          <a:xfrm>
            <a:off x="8924347" y="4313824"/>
            <a:ext cx="430043" cy="435600"/>
            <a:chOff x="7571804" y="2783480"/>
            <a:chExt cx="430043" cy="435600"/>
          </a:xfrm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A59D8B3-5CE5-CA48-D3D9-A99F6AB1229A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FA20E48-5F8E-EC2A-E40B-58BCFC2785A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8A6D2B05-1050-AFCD-37CF-7A2D384C06A4}"/>
              </a:ext>
            </a:extLst>
          </p:cNvPr>
          <p:cNvGrpSpPr/>
          <p:nvPr/>
        </p:nvGrpSpPr>
        <p:grpSpPr>
          <a:xfrm>
            <a:off x="8492815" y="4313824"/>
            <a:ext cx="430043" cy="435600"/>
            <a:chOff x="7571804" y="2783480"/>
            <a:chExt cx="430043" cy="435600"/>
          </a:xfrm>
        </p:grpSpPr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BBD732B-DD12-5847-F184-3620505B4F9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B9A59FF7-F7D2-4ACD-E859-33B7BD256A9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DCD7F567-38E4-2033-A9DE-EADE8F38E9F9}"/>
              </a:ext>
            </a:extLst>
          </p:cNvPr>
          <p:cNvGrpSpPr/>
          <p:nvPr/>
        </p:nvGrpSpPr>
        <p:grpSpPr>
          <a:xfrm>
            <a:off x="8061283" y="4313824"/>
            <a:ext cx="430043" cy="435600"/>
            <a:chOff x="7571804" y="2783480"/>
            <a:chExt cx="430043" cy="435600"/>
          </a:xfrm>
        </p:grpSpPr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9544267B-E26F-FD52-FBB0-5F4553FA88E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3F8082C2-577B-7013-C8F8-EC54011C769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42128E7C-E799-D6D7-4B98-8C53DE7042E5}"/>
              </a:ext>
            </a:extLst>
          </p:cNvPr>
          <p:cNvGrpSpPr/>
          <p:nvPr/>
        </p:nvGrpSpPr>
        <p:grpSpPr>
          <a:xfrm>
            <a:off x="7629751" y="4313824"/>
            <a:ext cx="430043" cy="435600"/>
            <a:chOff x="7571804" y="2783480"/>
            <a:chExt cx="430043" cy="435600"/>
          </a:xfrm>
        </p:grpSpPr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0B64AA09-AA59-E4E2-FF77-49AE0DCE360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C7E0E388-77D2-2E5F-100F-C5C75638D26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E18FBEE9-F058-B11D-031D-B0235192D94E}"/>
              </a:ext>
            </a:extLst>
          </p:cNvPr>
          <p:cNvGrpSpPr/>
          <p:nvPr/>
        </p:nvGrpSpPr>
        <p:grpSpPr>
          <a:xfrm>
            <a:off x="7198219" y="3876997"/>
            <a:ext cx="430043" cy="435600"/>
            <a:chOff x="7571804" y="2783480"/>
            <a:chExt cx="430043" cy="435600"/>
          </a:xfrm>
        </p:grpSpPr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839ADD92-320C-9992-6ED9-5CA72C0CFC97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EE19A7E2-9C75-E774-E5BF-738533A5D87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2B35E5AF-DBA8-D9C2-6412-6AAFDEAC5CEA}"/>
              </a:ext>
            </a:extLst>
          </p:cNvPr>
          <p:cNvGrpSpPr/>
          <p:nvPr/>
        </p:nvGrpSpPr>
        <p:grpSpPr>
          <a:xfrm>
            <a:off x="11082009" y="3876997"/>
            <a:ext cx="430043" cy="435600"/>
            <a:chOff x="7571804" y="2783480"/>
            <a:chExt cx="430043" cy="435600"/>
          </a:xfrm>
        </p:grpSpPr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E4A79EA-2958-0E9E-6B80-45BDE9DBDC44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01BEA009-0AF1-00F1-4170-9B6996276B79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D883D5FD-B210-E5F5-EBE8-794E48F0888D}"/>
              </a:ext>
            </a:extLst>
          </p:cNvPr>
          <p:cNvGrpSpPr/>
          <p:nvPr/>
        </p:nvGrpSpPr>
        <p:grpSpPr>
          <a:xfrm>
            <a:off x="10650475" y="3876997"/>
            <a:ext cx="430043" cy="435600"/>
            <a:chOff x="7571804" y="2783480"/>
            <a:chExt cx="430043" cy="435600"/>
          </a:xfrm>
        </p:grpSpPr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39A8E49D-434E-ADF7-B7DC-D219B9C395FF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E704265F-9DAD-D04C-63E5-E1164C2423E5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8FD129F5-2508-87D8-A797-7B9246C9E3BE}"/>
              </a:ext>
            </a:extLst>
          </p:cNvPr>
          <p:cNvGrpSpPr/>
          <p:nvPr/>
        </p:nvGrpSpPr>
        <p:grpSpPr>
          <a:xfrm>
            <a:off x="10218943" y="3876997"/>
            <a:ext cx="430043" cy="435600"/>
            <a:chOff x="7571804" y="2783480"/>
            <a:chExt cx="430043" cy="435600"/>
          </a:xfrm>
        </p:grpSpPr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28486EC2-3119-25CA-BDC5-1E7A6DA526C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C6AF435F-54EE-D208-9B63-1B7D15F3668B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C95DA269-E9FA-3A88-EC9C-03E7449B44BB}"/>
              </a:ext>
            </a:extLst>
          </p:cNvPr>
          <p:cNvGrpSpPr/>
          <p:nvPr/>
        </p:nvGrpSpPr>
        <p:grpSpPr>
          <a:xfrm>
            <a:off x="9787411" y="3876997"/>
            <a:ext cx="430043" cy="435600"/>
            <a:chOff x="7571804" y="2783480"/>
            <a:chExt cx="430043" cy="435600"/>
          </a:xfrm>
        </p:grpSpPr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F6356A9F-0E18-6433-D343-DAB36D007F4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CCB2BF61-3F00-3D83-0AA1-79AD4AB9CF9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8D665937-6A89-AB5F-804A-FE063AEB4891}"/>
              </a:ext>
            </a:extLst>
          </p:cNvPr>
          <p:cNvGrpSpPr/>
          <p:nvPr/>
        </p:nvGrpSpPr>
        <p:grpSpPr>
          <a:xfrm>
            <a:off x="9355879" y="3876997"/>
            <a:ext cx="430043" cy="435600"/>
            <a:chOff x="7571804" y="2783480"/>
            <a:chExt cx="430043" cy="435600"/>
          </a:xfrm>
        </p:grpSpPr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83593BC5-5D85-87F4-FE92-BBBD10216D48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73022964-70DB-5017-2CAE-16F4D45F96D8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05016560-465C-634C-8342-BFB467B41E4C}"/>
              </a:ext>
            </a:extLst>
          </p:cNvPr>
          <p:cNvGrpSpPr/>
          <p:nvPr/>
        </p:nvGrpSpPr>
        <p:grpSpPr>
          <a:xfrm>
            <a:off x="8924347" y="3876997"/>
            <a:ext cx="430043" cy="435600"/>
            <a:chOff x="7571804" y="2783480"/>
            <a:chExt cx="430043" cy="435600"/>
          </a:xfrm>
        </p:grpSpPr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11EB270C-08A2-9D7B-A62D-C2B0994E24D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6308ECB6-798A-69F3-AF86-087DC9082CA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73C962E0-E747-990A-BC77-31428C1DC189}"/>
              </a:ext>
            </a:extLst>
          </p:cNvPr>
          <p:cNvGrpSpPr/>
          <p:nvPr/>
        </p:nvGrpSpPr>
        <p:grpSpPr>
          <a:xfrm>
            <a:off x="8492815" y="3876997"/>
            <a:ext cx="430043" cy="435600"/>
            <a:chOff x="7571804" y="2783480"/>
            <a:chExt cx="430043" cy="435600"/>
          </a:xfrm>
        </p:grpSpPr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16D95D2D-1A36-8182-AC1F-8500FB0722C0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A6C1D6E7-11B5-4DF3-44F1-3BED6A66B84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C1DD5790-D8D9-6ED0-CC37-019F8ADC8FCE}"/>
              </a:ext>
            </a:extLst>
          </p:cNvPr>
          <p:cNvGrpSpPr/>
          <p:nvPr/>
        </p:nvGrpSpPr>
        <p:grpSpPr>
          <a:xfrm>
            <a:off x="8061283" y="3876997"/>
            <a:ext cx="430043" cy="435600"/>
            <a:chOff x="7571804" y="2783480"/>
            <a:chExt cx="430043" cy="435600"/>
          </a:xfrm>
        </p:grpSpPr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3553DA66-6B15-B3DF-E63A-2335C6F45EA6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E48033B6-A051-0B70-9813-992086FC2AE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D2A22581-A3E4-EFA0-A80F-AF211FEC00A6}"/>
              </a:ext>
            </a:extLst>
          </p:cNvPr>
          <p:cNvGrpSpPr/>
          <p:nvPr/>
        </p:nvGrpSpPr>
        <p:grpSpPr>
          <a:xfrm>
            <a:off x="7629751" y="3876997"/>
            <a:ext cx="430043" cy="435600"/>
            <a:chOff x="7571804" y="2783480"/>
            <a:chExt cx="430043" cy="435600"/>
          </a:xfrm>
        </p:grpSpPr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EF597547-145E-6506-D9AD-149E24AFA7C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B3FA9FB-5E5D-F686-841B-ED0C1579A17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13" name="Oval 412">
            <a:extLst>
              <a:ext uri="{FF2B5EF4-FFF2-40B4-BE49-F238E27FC236}">
                <a16:creationId xmlns:a16="http://schemas.microsoft.com/office/drawing/2014/main" id="{94A7809C-D2C4-82D6-0EB6-CFA086C3CCFB}"/>
              </a:ext>
            </a:extLst>
          </p:cNvPr>
          <p:cNvSpPr/>
          <p:nvPr/>
        </p:nvSpPr>
        <p:spPr>
          <a:xfrm>
            <a:off x="685305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52CEBF36-9500-C877-C36A-C4962AC887BC}"/>
              </a:ext>
            </a:extLst>
          </p:cNvPr>
          <p:cNvSpPr/>
          <p:nvPr/>
        </p:nvSpPr>
        <p:spPr>
          <a:xfrm>
            <a:off x="1115029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7E5B9920-509B-EF8C-4A2C-0716352BD138}"/>
              </a:ext>
            </a:extLst>
          </p:cNvPr>
          <p:cNvSpPr/>
          <p:nvPr/>
        </p:nvSpPr>
        <p:spPr>
          <a:xfrm>
            <a:off x="1544753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59CDDA69-B824-8393-449A-3E39B582DCA1}"/>
              </a:ext>
            </a:extLst>
          </p:cNvPr>
          <p:cNvSpPr/>
          <p:nvPr/>
        </p:nvSpPr>
        <p:spPr>
          <a:xfrm>
            <a:off x="1974477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22B76F2E-80F2-CECB-3579-4471B9725DC5}"/>
              </a:ext>
            </a:extLst>
          </p:cNvPr>
          <p:cNvSpPr/>
          <p:nvPr/>
        </p:nvSpPr>
        <p:spPr>
          <a:xfrm>
            <a:off x="2404201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DBBF3E24-2A6A-D2D3-FB98-416205DD8813}"/>
              </a:ext>
            </a:extLst>
          </p:cNvPr>
          <p:cNvSpPr/>
          <p:nvPr/>
        </p:nvSpPr>
        <p:spPr>
          <a:xfrm>
            <a:off x="2833925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E94684F0-B635-7481-7EEF-D66E98F7F0CB}"/>
              </a:ext>
            </a:extLst>
          </p:cNvPr>
          <p:cNvSpPr/>
          <p:nvPr/>
        </p:nvSpPr>
        <p:spPr>
          <a:xfrm>
            <a:off x="3263649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A62725DF-0468-723A-A1C8-724B73F386DB}"/>
              </a:ext>
            </a:extLst>
          </p:cNvPr>
          <p:cNvSpPr/>
          <p:nvPr/>
        </p:nvSpPr>
        <p:spPr>
          <a:xfrm>
            <a:off x="3693373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A73D6A58-009A-0EBD-D55F-BC67D3408636}"/>
              </a:ext>
            </a:extLst>
          </p:cNvPr>
          <p:cNvSpPr/>
          <p:nvPr/>
        </p:nvSpPr>
        <p:spPr>
          <a:xfrm>
            <a:off x="4123097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8061CACB-8150-CC71-D2EB-14BC3167DDC2}"/>
              </a:ext>
            </a:extLst>
          </p:cNvPr>
          <p:cNvSpPr/>
          <p:nvPr/>
        </p:nvSpPr>
        <p:spPr>
          <a:xfrm>
            <a:off x="4552823" y="3439185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190DCE18-9BB8-C76D-68B4-C6676B8050CD}"/>
              </a:ext>
            </a:extLst>
          </p:cNvPr>
          <p:cNvSpPr/>
          <p:nvPr/>
        </p:nvSpPr>
        <p:spPr>
          <a:xfrm>
            <a:off x="685305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3856872C-DA92-D7A8-9116-926FAA3D9C4D}"/>
              </a:ext>
            </a:extLst>
          </p:cNvPr>
          <p:cNvSpPr/>
          <p:nvPr/>
        </p:nvSpPr>
        <p:spPr>
          <a:xfrm>
            <a:off x="1115029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5709F963-E07E-6067-7394-47C8850205AA}"/>
              </a:ext>
            </a:extLst>
          </p:cNvPr>
          <p:cNvSpPr/>
          <p:nvPr/>
        </p:nvSpPr>
        <p:spPr>
          <a:xfrm>
            <a:off x="1544753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1B199A81-F1AE-CDDF-57BE-B82CE959E175}"/>
              </a:ext>
            </a:extLst>
          </p:cNvPr>
          <p:cNvSpPr/>
          <p:nvPr/>
        </p:nvSpPr>
        <p:spPr>
          <a:xfrm>
            <a:off x="1974477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00E49A68-E8F3-A1A7-DB71-47CEEDD4BDFC}"/>
              </a:ext>
            </a:extLst>
          </p:cNvPr>
          <p:cNvSpPr/>
          <p:nvPr/>
        </p:nvSpPr>
        <p:spPr>
          <a:xfrm>
            <a:off x="2404201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9673B558-BB74-27C1-CB9F-F758BDC53186}"/>
              </a:ext>
            </a:extLst>
          </p:cNvPr>
          <p:cNvSpPr/>
          <p:nvPr/>
        </p:nvSpPr>
        <p:spPr>
          <a:xfrm>
            <a:off x="2833925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3AA2F11A-D52F-B8F3-4524-2B5E7EF5A94B}"/>
              </a:ext>
            </a:extLst>
          </p:cNvPr>
          <p:cNvSpPr/>
          <p:nvPr/>
        </p:nvSpPr>
        <p:spPr>
          <a:xfrm>
            <a:off x="3263649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4E95FC3D-4E55-6DD1-B525-B2A54B69E4C1}"/>
              </a:ext>
            </a:extLst>
          </p:cNvPr>
          <p:cNvSpPr/>
          <p:nvPr/>
        </p:nvSpPr>
        <p:spPr>
          <a:xfrm>
            <a:off x="3693373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6BFE906E-E59A-72D6-4550-A58FEE292B41}"/>
              </a:ext>
            </a:extLst>
          </p:cNvPr>
          <p:cNvSpPr/>
          <p:nvPr/>
        </p:nvSpPr>
        <p:spPr>
          <a:xfrm>
            <a:off x="4123097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0DDEFCD3-6D96-870D-BF0C-318768829084}"/>
              </a:ext>
            </a:extLst>
          </p:cNvPr>
          <p:cNvSpPr/>
          <p:nvPr/>
        </p:nvSpPr>
        <p:spPr>
          <a:xfrm>
            <a:off x="4552823" y="2999283"/>
            <a:ext cx="435600" cy="435600"/>
          </a:xfrm>
          <a:prstGeom prst="ellipse">
            <a:avLst/>
          </a:prstGeom>
          <a:gradFill>
            <a:gsLst>
              <a:gs pos="100000">
                <a:srgbClr val="E85D04"/>
              </a:gs>
              <a:gs pos="0">
                <a:srgbClr val="FAA30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240D3F0A-2560-5A89-AD6A-31AE568B976C}"/>
              </a:ext>
            </a:extLst>
          </p:cNvPr>
          <p:cNvGrpSpPr/>
          <p:nvPr/>
        </p:nvGrpSpPr>
        <p:grpSpPr>
          <a:xfrm>
            <a:off x="7198219" y="3438893"/>
            <a:ext cx="430043" cy="435600"/>
            <a:chOff x="7571804" y="2783480"/>
            <a:chExt cx="430043" cy="435600"/>
          </a:xfrm>
        </p:grpSpPr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59473CD-A8CE-4DD9-76A3-3167748EE19A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7E3C5775-18BC-8E89-2198-DB6ABB78D280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96C7FA90-B867-6F86-7AD6-0A10248D5FC6}"/>
              </a:ext>
            </a:extLst>
          </p:cNvPr>
          <p:cNvGrpSpPr/>
          <p:nvPr/>
        </p:nvGrpSpPr>
        <p:grpSpPr>
          <a:xfrm>
            <a:off x="11082009" y="3438893"/>
            <a:ext cx="430043" cy="435600"/>
            <a:chOff x="7571804" y="2783480"/>
            <a:chExt cx="430043" cy="435600"/>
          </a:xfrm>
        </p:grpSpPr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951820-C92C-5ECC-402B-05956718E55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CE71D79-0AAF-E310-8D0F-83B80C2F64A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8603FC24-C072-0651-33D6-52A153F2BF9F}"/>
              </a:ext>
            </a:extLst>
          </p:cNvPr>
          <p:cNvGrpSpPr/>
          <p:nvPr/>
        </p:nvGrpSpPr>
        <p:grpSpPr>
          <a:xfrm>
            <a:off x="10650475" y="3438893"/>
            <a:ext cx="430043" cy="435600"/>
            <a:chOff x="7571804" y="2783480"/>
            <a:chExt cx="430043" cy="435600"/>
          </a:xfrm>
        </p:grpSpPr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317F935F-225B-6C06-04C5-26907223C2A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2AD9FBBD-BE61-F23D-1928-E9396A70644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6DDA55B9-41D5-C5EE-8BF1-8D3CED19537C}"/>
              </a:ext>
            </a:extLst>
          </p:cNvPr>
          <p:cNvGrpSpPr/>
          <p:nvPr/>
        </p:nvGrpSpPr>
        <p:grpSpPr>
          <a:xfrm>
            <a:off x="10218943" y="3438893"/>
            <a:ext cx="430043" cy="435600"/>
            <a:chOff x="7571804" y="2783480"/>
            <a:chExt cx="430043" cy="435600"/>
          </a:xfrm>
        </p:grpSpPr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FE9E3963-340C-2FAC-8589-A3EBCE0ADD59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9119E2F-CA5D-D933-8C12-3ED13A0A7F0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8CFF812-33F2-D015-9E77-E67F7B4C5D2F}"/>
              </a:ext>
            </a:extLst>
          </p:cNvPr>
          <p:cNvGrpSpPr/>
          <p:nvPr/>
        </p:nvGrpSpPr>
        <p:grpSpPr>
          <a:xfrm>
            <a:off x="9787411" y="3438893"/>
            <a:ext cx="430043" cy="435600"/>
            <a:chOff x="7571804" y="2783480"/>
            <a:chExt cx="430043" cy="435600"/>
          </a:xfrm>
        </p:grpSpPr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B3836403-26E2-D8DF-C8FE-5D2FE0AB08C0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C6C0B90C-ACC6-B04D-C8A8-7145863B7AB1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47D3C35C-3B1B-5BF3-D68B-44626113C506}"/>
              </a:ext>
            </a:extLst>
          </p:cNvPr>
          <p:cNvGrpSpPr/>
          <p:nvPr/>
        </p:nvGrpSpPr>
        <p:grpSpPr>
          <a:xfrm>
            <a:off x="9355879" y="3438893"/>
            <a:ext cx="430043" cy="435600"/>
            <a:chOff x="7571804" y="2783480"/>
            <a:chExt cx="430043" cy="435600"/>
          </a:xfrm>
        </p:grpSpPr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C3FB4C16-AC8F-883B-61B0-633BFD450F5A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DB9026CE-E99D-AC43-F911-E254BCC0DBF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DC3276B-F928-C2B1-8383-1786B919930C}"/>
              </a:ext>
            </a:extLst>
          </p:cNvPr>
          <p:cNvGrpSpPr/>
          <p:nvPr/>
        </p:nvGrpSpPr>
        <p:grpSpPr>
          <a:xfrm>
            <a:off x="8924347" y="3438893"/>
            <a:ext cx="430043" cy="435600"/>
            <a:chOff x="7571804" y="2783480"/>
            <a:chExt cx="430043" cy="435600"/>
          </a:xfrm>
        </p:grpSpPr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9DFDD4C1-ADCA-9FC5-73B4-80E67810F43A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B3FAEFE4-8514-6A15-87B5-08E0354F0EF6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C4593355-E942-2C10-5721-E18928293D7E}"/>
              </a:ext>
            </a:extLst>
          </p:cNvPr>
          <p:cNvGrpSpPr/>
          <p:nvPr/>
        </p:nvGrpSpPr>
        <p:grpSpPr>
          <a:xfrm>
            <a:off x="8492815" y="3438893"/>
            <a:ext cx="430043" cy="435600"/>
            <a:chOff x="7571804" y="2783480"/>
            <a:chExt cx="430043" cy="435600"/>
          </a:xfrm>
        </p:grpSpPr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A30FB4A7-FEAE-BB2F-531D-1E1491C6E454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F15F78A-B05A-DB72-142E-8C68E72E3E09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85C4DA87-09A8-2F70-A215-856E0B35BB40}"/>
              </a:ext>
            </a:extLst>
          </p:cNvPr>
          <p:cNvGrpSpPr/>
          <p:nvPr/>
        </p:nvGrpSpPr>
        <p:grpSpPr>
          <a:xfrm>
            <a:off x="8061283" y="3438893"/>
            <a:ext cx="430043" cy="435600"/>
            <a:chOff x="7571804" y="2783480"/>
            <a:chExt cx="430043" cy="435600"/>
          </a:xfrm>
        </p:grpSpPr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95C515CC-0FFB-E509-DCFB-366156F2B2F2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1094021-165E-0D91-190F-61D18EA01CB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18AB3F91-92C4-99F4-2126-473161BE67FB}"/>
              </a:ext>
            </a:extLst>
          </p:cNvPr>
          <p:cNvGrpSpPr/>
          <p:nvPr/>
        </p:nvGrpSpPr>
        <p:grpSpPr>
          <a:xfrm>
            <a:off x="7629751" y="3438893"/>
            <a:ext cx="430043" cy="435600"/>
            <a:chOff x="7571804" y="2783480"/>
            <a:chExt cx="430043" cy="435600"/>
          </a:xfrm>
        </p:grpSpPr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A99B9923-0D19-3D49-1684-CCE8394B784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43363C98-E716-98F9-3C30-3210DFB68A65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6B0E035A-3A24-013B-53E8-5E366A6BFBEC}"/>
              </a:ext>
            </a:extLst>
          </p:cNvPr>
          <p:cNvGrpSpPr/>
          <p:nvPr/>
        </p:nvGrpSpPr>
        <p:grpSpPr>
          <a:xfrm>
            <a:off x="7198219" y="3002066"/>
            <a:ext cx="430043" cy="435600"/>
            <a:chOff x="7571804" y="2783480"/>
            <a:chExt cx="430043" cy="435600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B74E696-2791-D5D2-147E-B273F95CF0F1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EB9781DE-F890-F771-7380-A3B4A03FA33A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DA03D494-66E7-76D9-8E09-EEA6C7E18330}"/>
              </a:ext>
            </a:extLst>
          </p:cNvPr>
          <p:cNvGrpSpPr/>
          <p:nvPr/>
        </p:nvGrpSpPr>
        <p:grpSpPr>
          <a:xfrm>
            <a:off x="11082009" y="3002066"/>
            <a:ext cx="430043" cy="435600"/>
            <a:chOff x="7571804" y="2783480"/>
            <a:chExt cx="430043" cy="435600"/>
          </a:xfrm>
        </p:grpSpPr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E1E8D8A7-48A7-B91D-C623-CF845FBA049B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AFFCF023-122E-69DC-BEE9-226EA03F71D1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CDC2D8B9-BB31-DEED-D0F5-463BBD15E472}"/>
              </a:ext>
            </a:extLst>
          </p:cNvPr>
          <p:cNvGrpSpPr/>
          <p:nvPr/>
        </p:nvGrpSpPr>
        <p:grpSpPr>
          <a:xfrm>
            <a:off x="10650475" y="3002066"/>
            <a:ext cx="430043" cy="435600"/>
            <a:chOff x="7571804" y="2783480"/>
            <a:chExt cx="430043" cy="435600"/>
          </a:xfrm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EC6DED3A-E6E3-6850-8CB0-3A3BB958887C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DB19A09-A508-7DBD-B070-7C8E394F630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2D88B8F5-D5CF-F0B0-CFDC-DA8A598B11F5}"/>
              </a:ext>
            </a:extLst>
          </p:cNvPr>
          <p:cNvGrpSpPr/>
          <p:nvPr/>
        </p:nvGrpSpPr>
        <p:grpSpPr>
          <a:xfrm>
            <a:off x="10218943" y="3002066"/>
            <a:ext cx="430043" cy="435600"/>
            <a:chOff x="7571804" y="2783480"/>
            <a:chExt cx="430043" cy="435600"/>
          </a:xfrm>
        </p:grpSpPr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61E74CD6-4BBE-792D-3D64-9D075893E4FA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0DE9D68C-595E-04F2-3609-6C62BEBC8D5C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DA48734F-FB28-4647-D2B1-E95EFEC6B30F}"/>
              </a:ext>
            </a:extLst>
          </p:cNvPr>
          <p:cNvGrpSpPr/>
          <p:nvPr/>
        </p:nvGrpSpPr>
        <p:grpSpPr>
          <a:xfrm>
            <a:off x="9787411" y="3002066"/>
            <a:ext cx="430043" cy="435600"/>
            <a:chOff x="7571804" y="2783480"/>
            <a:chExt cx="430043" cy="435600"/>
          </a:xfrm>
        </p:grpSpPr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3760AF62-F533-7163-D380-7E3E11158B2F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1FEB7BE6-4432-699E-BD21-237E22B66188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2D507BA3-BD04-D99F-864B-52D9749D919F}"/>
              </a:ext>
            </a:extLst>
          </p:cNvPr>
          <p:cNvGrpSpPr/>
          <p:nvPr/>
        </p:nvGrpSpPr>
        <p:grpSpPr>
          <a:xfrm>
            <a:off x="9355879" y="3002066"/>
            <a:ext cx="430043" cy="435600"/>
            <a:chOff x="7571804" y="2783480"/>
            <a:chExt cx="430043" cy="435600"/>
          </a:xfrm>
        </p:grpSpPr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BA124786-B9AF-C643-B93E-F0AAA79AAAF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BB0CB3C8-A99E-F47F-ABAB-6DA12067D7AD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690FF315-9D76-1054-EDA5-D863F8FB0E74}"/>
              </a:ext>
            </a:extLst>
          </p:cNvPr>
          <p:cNvGrpSpPr/>
          <p:nvPr/>
        </p:nvGrpSpPr>
        <p:grpSpPr>
          <a:xfrm>
            <a:off x="8924347" y="3002066"/>
            <a:ext cx="430043" cy="435600"/>
            <a:chOff x="7571804" y="2783480"/>
            <a:chExt cx="430043" cy="435600"/>
          </a:xfrm>
        </p:grpSpPr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3155B2B0-2ECF-2111-0EF1-D896B1048F54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38D81891-F6EB-90C4-B02E-C3AA72429DA4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A77C7158-BCE0-B653-30DF-C6748FD7F150}"/>
              </a:ext>
            </a:extLst>
          </p:cNvPr>
          <p:cNvGrpSpPr/>
          <p:nvPr/>
        </p:nvGrpSpPr>
        <p:grpSpPr>
          <a:xfrm>
            <a:off x="8492815" y="3002066"/>
            <a:ext cx="430043" cy="435600"/>
            <a:chOff x="7571804" y="2783480"/>
            <a:chExt cx="430043" cy="435600"/>
          </a:xfrm>
        </p:grpSpPr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164E0F6F-0EDA-ADEB-8392-F05735A62914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A9CF3D64-30B9-23FF-3672-A37FECD0F19F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9560FCFA-CAA9-75F8-4150-E57A704874CC}"/>
              </a:ext>
            </a:extLst>
          </p:cNvPr>
          <p:cNvGrpSpPr/>
          <p:nvPr/>
        </p:nvGrpSpPr>
        <p:grpSpPr>
          <a:xfrm>
            <a:off x="8061283" y="3002066"/>
            <a:ext cx="430043" cy="435600"/>
            <a:chOff x="7571804" y="2783480"/>
            <a:chExt cx="430043" cy="435600"/>
          </a:xfrm>
        </p:grpSpPr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EBED9957-B39D-8441-C4A3-F2E8C862F725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4569062B-5EA7-704F-EEB7-411DF491E8A3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E751F236-A374-7AD9-14D0-57CED2AC27D8}"/>
              </a:ext>
            </a:extLst>
          </p:cNvPr>
          <p:cNvGrpSpPr/>
          <p:nvPr/>
        </p:nvGrpSpPr>
        <p:grpSpPr>
          <a:xfrm>
            <a:off x="7629751" y="3002066"/>
            <a:ext cx="430043" cy="435600"/>
            <a:chOff x="7571804" y="2783480"/>
            <a:chExt cx="430043" cy="435600"/>
          </a:xfrm>
        </p:grpSpPr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F30EA920-7BBB-AB32-783F-86742DB005F3}"/>
                </a:ext>
              </a:extLst>
            </p:cNvPr>
            <p:cNvSpPr/>
            <p:nvPr/>
          </p:nvSpPr>
          <p:spPr>
            <a:xfrm>
              <a:off x="7784047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D91656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B0EC3675-306C-259B-2848-EE5BE60FDD02}"/>
                </a:ext>
              </a:extLst>
            </p:cNvPr>
            <p:cNvSpPr/>
            <p:nvPr/>
          </p:nvSpPr>
          <p:spPr>
            <a:xfrm flipH="1">
              <a:off x="7571804" y="2783480"/>
              <a:ext cx="217800" cy="435600"/>
            </a:xfrm>
            <a:custGeom>
              <a:avLst/>
              <a:gdLst>
                <a:gd name="connsiteX0" fmla="*/ 0 w 217800"/>
                <a:gd name="connsiteY0" fmla="*/ 0 h 435600"/>
                <a:gd name="connsiteX1" fmla="*/ 217800 w 217800"/>
                <a:gd name="connsiteY1" fmla="*/ 217800 h 435600"/>
                <a:gd name="connsiteX2" fmla="*/ 0 w 217800"/>
                <a:gd name="connsiteY2" fmla="*/ 435600 h 43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800" h="435600">
                  <a:moveTo>
                    <a:pt x="0" y="0"/>
                  </a:moveTo>
                  <a:cubicBezTo>
                    <a:pt x="120288" y="0"/>
                    <a:pt x="217800" y="97512"/>
                    <a:pt x="217800" y="217800"/>
                  </a:cubicBezTo>
                  <a:cubicBezTo>
                    <a:pt x="217800" y="338088"/>
                    <a:pt x="120288" y="435600"/>
                    <a:pt x="0" y="435600"/>
                  </a:cubicBezTo>
                  <a:close/>
                </a:path>
              </a:pathLst>
            </a:custGeom>
            <a:gradFill>
              <a:gsLst>
                <a:gs pos="100000">
                  <a:srgbClr val="072AC8"/>
                </a:gs>
                <a:gs pos="0">
                  <a:srgbClr val="01BA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43E0EDF5-742E-0EF7-743A-1765F5BE7309}"/>
              </a:ext>
            </a:extLst>
          </p:cNvPr>
          <p:cNvGrpSpPr/>
          <p:nvPr/>
        </p:nvGrpSpPr>
        <p:grpSpPr>
          <a:xfrm>
            <a:off x="3014771" y="951453"/>
            <a:ext cx="6162458" cy="772123"/>
            <a:chOff x="3378200" y="1214232"/>
            <a:chExt cx="5435600" cy="772123"/>
          </a:xfrm>
        </p:grpSpPr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A59264D5-A2F0-58B9-B856-32A5283F99FB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496" name="Rectangle: Rounded Corners 495">
                <a:extLst>
                  <a:ext uri="{FF2B5EF4-FFF2-40B4-BE49-F238E27FC236}">
                    <a16:creationId xmlns:a16="http://schemas.microsoft.com/office/drawing/2014/main" id="{E35D6FDB-8778-A0DA-1943-43FF9DB22092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Rectangle: Rounded Corners 496">
                <a:extLst>
                  <a:ext uri="{FF2B5EF4-FFF2-40B4-BE49-F238E27FC236}">
                    <a16:creationId xmlns:a16="http://schemas.microsoft.com/office/drawing/2014/main" id="{2451221D-32C1-11E5-52A7-FDA8032D9C1D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335327F4-738C-92CD-2763-8248AACB389A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 / 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units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7854277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7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7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11" dur="7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12" dur="7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50"/>
                                </p:stCondLst>
                                <p:childTnLst>
                                  <p:par>
                                    <p:cTn id="9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9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1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"/>
                                            <p:tgtEl>
                                              <p:spTgt spid="2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5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8" dur="5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3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6" dur="5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7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3" dur="5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5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1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7" dur="50"/>
                                            <p:tgtEl>
                                              <p:spTgt spid="3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5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4" dur="50"/>
                                            <p:tgtEl>
                                              <p:spTgt spid="3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8" dur="5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5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8" dur="5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2" dur="50"/>
                                            <p:tgtEl>
                                              <p:spTgt spid="2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2" dur="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3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6" dur="5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9" dur="5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3" dur="5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6" dur="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7" dur="5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0" dur="50"/>
                                            <p:tgtEl>
                                              <p:spTgt spid="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1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0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4" dur="5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7" dur="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1" dur="5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4" dur="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8" dur="5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"/>
                                            <p:tgtEl>
                                              <p:spTgt spid="3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8" dur="5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2" dur="50"/>
                                            <p:tgtEl>
                                              <p:spTgt spid="3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"/>
                                            <p:tgtEl>
                                              <p:spTgt spid="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50"/>
                                            <p:tgtEl>
                                              <p:spTgt spid="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2" dur="50"/>
                                            <p:tgtEl>
                                              <p:spTgt spid="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3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6" dur="50"/>
                                            <p:tgtEl>
                                              <p:spTgt spid="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9" dur="50"/>
                                            <p:tgtEl>
                                              <p:spTgt spid="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50"/>
                                            <p:tgtEl>
                                              <p:spTgt spid="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6" dur="5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7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0" dur="50"/>
                                            <p:tgtEl>
                                              <p:spTgt spid="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50"/>
                                            <p:tgtEl>
                                              <p:spTgt spid="3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7" dur="5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0" dur="5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1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4" dur="5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1" dur="50"/>
                                            <p:tgtEl>
                                              <p:spTgt spid="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4" dur="5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8" dur="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1" dur="5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5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2" dur="5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5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9" dur="50"/>
                                            <p:tgtEl>
                                              <p:spTgt spid="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2" dur="5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3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6" dur="50"/>
                                            <p:tgtEl>
                                              <p:spTgt spid="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9" dur="5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50"/>
                                            <p:tgtEl>
                                              <p:spTgt spid="3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6" dur="5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0" dur="5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7" dur="5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0" dur="5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1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4" dur="5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7" dur="5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1" dur="5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4" dur="5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8" dur="5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1" dur="5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5" dur="5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8" dur="5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2" dur="5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5" dur="5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9" dur="5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2" dur="5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6" dur="5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9" dur="5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9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3" dur="5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6" dur="5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7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0" dur="5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3" dur="5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7" dur="5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0" dur="5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1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4" dur="5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7" dur="5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1" dur="5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4" dur="5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8" dur="5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1" dur="5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5" dur="5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8" dur="5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2" dur="5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5" dur="5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9" dur="5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2" dur="5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6" dur="5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9" dur="50"/>
                                            <p:tgtEl>
                                              <p:spTgt spid="4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3" dur="5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6" dur="50"/>
                                            <p:tgtEl>
                                              <p:spTgt spid="4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5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0" dur="5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3" dur="5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4" fill="hold">
                          <p:stCondLst>
                            <p:cond delay="indefinite"/>
                          </p:stCondLst>
                          <p:childTnLst>
                            <p:par>
                              <p:cTn id="5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8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2" fill="hold">
                          <p:stCondLst>
                            <p:cond delay="indefinite"/>
                          </p:stCondLst>
                          <p:childTnLst>
                            <p:par>
                              <p:cTn id="5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6" dur="700"/>
                                            <p:tgtEl>
                                              <p:spTgt spid="4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 animBg="1"/>
          <p:bldP spid="245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253" grpId="0" animBg="1"/>
          <p:bldP spid="254" grpId="0" animBg="1"/>
          <p:bldP spid="255" grpId="0" animBg="1"/>
          <p:bldP spid="256" grpId="0" animBg="1"/>
          <p:bldP spid="257" grpId="0" animBg="1"/>
          <p:bldP spid="258" grpId="0" animBg="1"/>
          <p:bldP spid="259" grpId="0" animBg="1"/>
          <p:bldP spid="260" grpId="0" animBg="1"/>
          <p:bldP spid="261" grpId="0" animBg="1"/>
          <p:bldP spid="262" grpId="0" animBg="1"/>
          <p:bldP spid="263" grpId="0" animBg="1"/>
          <p:bldP spid="264" grpId="0" animBg="1"/>
          <p:bldP spid="265" grpId="0" animBg="1"/>
          <p:bldP spid="266" grpId="0" animBg="1"/>
          <p:bldP spid="267" grpId="0" animBg="1"/>
          <p:bldP spid="268" grpId="0" animBg="1"/>
          <p:bldP spid="269" grpId="0" animBg="1"/>
          <p:bldP spid="270" grpId="0" animBg="1"/>
          <p:bldP spid="271" grpId="0" animBg="1"/>
          <p:bldP spid="272" grpId="0" animBg="1"/>
          <p:bldP spid="333" grpId="0" animBg="1"/>
          <p:bldP spid="334" grpId="0" animBg="1"/>
          <p:bldP spid="335" grpId="0" animBg="1"/>
          <p:bldP spid="336" grpId="0" animBg="1"/>
          <p:bldP spid="337" grpId="0" animBg="1"/>
          <p:bldP spid="338" grpId="0" animBg="1"/>
          <p:bldP spid="339" grpId="0" animBg="1"/>
          <p:bldP spid="340" grpId="0" animBg="1"/>
          <p:bldP spid="341" grpId="0" animBg="1"/>
          <p:bldP spid="342" grpId="0" animBg="1"/>
          <p:bldP spid="343" grpId="0" animBg="1"/>
          <p:bldP spid="344" grpId="0" animBg="1"/>
          <p:bldP spid="345" grpId="0" animBg="1"/>
          <p:bldP spid="346" grpId="0" animBg="1"/>
          <p:bldP spid="347" grpId="0" animBg="1"/>
          <p:bldP spid="348" grpId="0" animBg="1"/>
          <p:bldP spid="349" grpId="0" animBg="1"/>
          <p:bldP spid="350" grpId="0" animBg="1"/>
          <p:bldP spid="351" grpId="0" animBg="1"/>
          <p:bldP spid="352" grpId="0" animBg="1"/>
          <p:bldP spid="413" grpId="0" animBg="1"/>
          <p:bldP spid="414" grpId="0" animBg="1"/>
          <p:bldP spid="415" grpId="0" animBg="1"/>
          <p:bldP spid="416" grpId="0" animBg="1"/>
          <p:bldP spid="417" grpId="0" animBg="1"/>
          <p:bldP spid="418" grpId="0" animBg="1"/>
          <p:bldP spid="419" grpId="0" animBg="1"/>
          <p:bldP spid="420" grpId="0" animBg="1"/>
          <p:bldP spid="421" grpId="0" animBg="1"/>
          <p:bldP spid="422" grpId="0" animBg="1"/>
          <p:bldP spid="423" grpId="0" animBg="1"/>
          <p:bldP spid="424" grpId="0" animBg="1"/>
          <p:bldP spid="425" grpId="0" animBg="1"/>
          <p:bldP spid="426" grpId="0" animBg="1"/>
          <p:bldP spid="427" grpId="0" animBg="1"/>
          <p:bldP spid="428" grpId="0" animBg="1"/>
          <p:bldP spid="429" grpId="0" animBg="1"/>
          <p:bldP spid="430" grpId="0" animBg="1"/>
          <p:bldP spid="431" grpId="0" animBg="1"/>
          <p:bldP spid="4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50"/>
                                </p:stCondLst>
                                <p:childTnLst>
                                  <p:par>
                                    <p:cTn id="9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9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5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1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"/>
                                            <p:tgtEl>
                                              <p:spTgt spid="2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"/>
                                            <p:tgtEl>
                                              <p:spTgt spid="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5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8" dur="5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50"/>
                                            <p:tgtEl>
                                              <p:spTgt spid="2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50"/>
                                            <p:tgtEl>
                                              <p:spTgt spid="2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50"/>
                                            <p:tgtEl>
                                              <p:spTgt spid="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3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6" dur="5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"/>
                                            <p:tgtEl>
                                              <p:spTgt spid="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"/>
                                            <p:tgtEl>
                                              <p:spTgt spid="2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"/>
                                            <p:tgtEl>
                                              <p:spTgt spid="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7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0" dur="5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3" dur="5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5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0" dur="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1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7" dur="50"/>
                                            <p:tgtEl>
                                              <p:spTgt spid="3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5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4" dur="50"/>
                                            <p:tgtEl>
                                              <p:spTgt spid="3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8" dur="5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5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5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8" dur="5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2" dur="50"/>
                                            <p:tgtEl>
                                              <p:spTgt spid="2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2" dur="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3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6" dur="50"/>
                                            <p:tgtEl>
                                              <p:spTgt spid="2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9" dur="5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3" dur="5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6" dur="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0" dur="5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7" dur="5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0" dur="50"/>
                                            <p:tgtEl>
                                              <p:spTgt spid="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1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0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4" dur="5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7" dur="5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1" dur="50"/>
                                            <p:tgtEl>
                                              <p:spTgt spid="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4" dur="50"/>
                                            <p:tgtEl>
                                              <p:spTgt spid="3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8" dur="5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"/>
                                            <p:tgtEl>
                                              <p:spTgt spid="3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8" dur="5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2" dur="50"/>
                                            <p:tgtEl>
                                              <p:spTgt spid="3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5" dur="50"/>
                                            <p:tgtEl>
                                              <p:spTgt spid="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50"/>
                                            <p:tgtEl>
                                              <p:spTgt spid="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2" dur="50"/>
                                            <p:tgtEl>
                                              <p:spTgt spid="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3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6" dur="50"/>
                                            <p:tgtEl>
                                              <p:spTgt spid="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9" dur="50"/>
                                            <p:tgtEl>
                                              <p:spTgt spid="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3" dur="50"/>
                                            <p:tgtEl>
                                              <p:spTgt spid="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6" dur="5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7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0" dur="50"/>
                                            <p:tgtEl>
                                              <p:spTgt spid="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50"/>
                                            <p:tgtEl>
                                              <p:spTgt spid="3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7" dur="5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0" dur="50"/>
                                            <p:tgtEl>
                                              <p:spTgt spid="3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1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4" dur="50"/>
                                            <p:tgtEl>
                                              <p:spTgt spid="3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"/>
                                            <p:tgtEl>
                                              <p:spTgt spid="3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1" dur="50"/>
                                            <p:tgtEl>
                                              <p:spTgt spid="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4" dur="50"/>
                                            <p:tgtEl>
                                              <p:spTgt spid="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8" dur="50"/>
                                            <p:tgtEl>
                                              <p:spTgt spid="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1" dur="50"/>
                                            <p:tgtEl>
                                              <p:spTgt spid="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5" dur="5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8" dur="5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2" dur="5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5" dur="50"/>
                                            <p:tgtEl>
                                              <p:spTgt spid="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9" dur="50"/>
                                            <p:tgtEl>
                                              <p:spTgt spid="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2" dur="5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3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6" dur="50"/>
                                            <p:tgtEl>
                                              <p:spTgt spid="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9" dur="5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50"/>
                                            <p:tgtEl>
                                              <p:spTgt spid="3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6" dur="50"/>
                                            <p:tgtEl>
                                              <p:spTgt spid="4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0" dur="50"/>
                                            <p:tgtEl>
                                              <p:spTgt spid="3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5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7" dur="50"/>
                                            <p:tgtEl>
                                              <p:spTgt spid="4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0" dur="50"/>
                                            <p:tgtEl>
                                              <p:spTgt spid="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1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4" dur="50"/>
                                            <p:tgtEl>
                                              <p:spTgt spid="4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7" dur="50"/>
                                            <p:tgtEl>
                                              <p:spTgt spid="4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1" dur="50"/>
                                            <p:tgtEl>
                                              <p:spTgt spid="4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4" dur="50"/>
                                            <p:tgtEl>
                                              <p:spTgt spid="4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8" dur="50"/>
                                            <p:tgtEl>
                                              <p:spTgt spid="4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1" dur="50"/>
                                            <p:tgtEl>
                                              <p:spTgt spid="4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5" dur="50"/>
                                            <p:tgtEl>
                                              <p:spTgt spid="4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8" dur="50"/>
                                            <p:tgtEl>
                                              <p:spTgt spid="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2" dur="5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5" dur="50"/>
                                            <p:tgtEl>
                                              <p:spTgt spid="4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9" dur="50"/>
                                            <p:tgtEl>
                                              <p:spTgt spid="4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2" dur="50"/>
                                            <p:tgtEl>
                                              <p:spTgt spid="4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6" dur="50"/>
                                            <p:tgtEl>
                                              <p:spTgt spid="4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9" dur="50"/>
                                            <p:tgtEl>
                                              <p:spTgt spid="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9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3" dur="50"/>
                                            <p:tgtEl>
                                              <p:spTgt spid="4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6" dur="50"/>
                                            <p:tgtEl>
                                              <p:spTgt spid="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7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0" dur="50"/>
                                            <p:tgtEl>
                                              <p:spTgt spid="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3" dur="5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7" dur="50"/>
                                            <p:tgtEl>
                                              <p:spTgt spid="4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0" dur="50"/>
                                            <p:tgtEl>
                                              <p:spTgt spid="4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1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4" dur="50"/>
                                            <p:tgtEl>
                                              <p:spTgt spid="4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7" dur="50"/>
                                            <p:tgtEl>
                                              <p:spTgt spid="4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1" dur="50"/>
                                            <p:tgtEl>
                                              <p:spTgt spid="4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4" dur="5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8" dur="50"/>
                                            <p:tgtEl>
                                              <p:spTgt spid="4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1" dur="50"/>
                                            <p:tgtEl>
                                              <p:spTgt spid="4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5" dur="50"/>
                                            <p:tgtEl>
                                              <p:spTgt spid="4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8" dur="50"/>
                                            <p:tgtEl>
                                              <p:spTgt spid="4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2" dur="5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5" dur="50"/>
                                            <p:tgtEl>
                                              <p:spTgt spid="4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9" dur="5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2" dur="5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6" dur="50"/>
                                            <p:tgtEl>
                                              <p:spTgt spid="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9" dur="50"/>
                                            <p:tgtEl>
                                              <p:spTgt spid="4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3" dur="50"/>
                                            <p:tgtEl>
                                              <p:spTgt spid="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6" dur="50"/>
                                            <p:tgtEl>
                                              <p:spTgt spid="4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5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0" dur="50"/>
                                            <p:tgtEl>
                                              <p:spTgt spid="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3" dur="50"/>
                                            <p:tgtEl>
                                              <p:spTgt spid="4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4" fill="hold">
                          <p:stCondLst>
                            <p:cond delay="indefinite"/>
                          </p:stCondLst>
                          <p:childTnLst>
                            <p:par>
                              <p:cTn id="5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8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2" fill="hold">
                          <p:stCondLst>
                            <p:cond delay="indefinite"/>
                          </p:stCondLst>
                          <p:childTnLst>
                            <p:par>
                              <p:cTn id="5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6" dur="700"/>
                                            <p:tgtEl>
                                              <p:spTgt spid="4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 animBg="1"/>
          <p:bldP spid="245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253" grpId="0" animBg="1"/>
          <p:bldP spid="254" grpId="0" animBg="1"/>
          <p:bldP spid="255" grpId="0" animBg="1"/>
          <p:bldP spid="256" grpId="0" animBg="1"/>
          <p:bldP spid="257" grpId="0" animBg="1"/>
          <p:bldP spid="258" grpId="0" animBg="1"/>
          <p:bldP spid="259" grpId="0" animBg="1"/>
          <p:bldP spid="260" grpId="0" animBg="1"/>
          <p:bldP spid="261" grpId="0" animBg="1"/>
          <p:bldP spid="262" grpId="0" animBg="1"/>
          <p:bldP spid="263" grpId="0" animBg="1"/>
          <p:bldP spid="264" grpId="0" animBg="1"/>
          <p:bldP spid="265" grpId="0" animBg="1"/>
          <p:bldP spid="266" grpId="0" animBg="1"/>
          <p:bldP spid="267" grpId="0" animBg="1"/>
          <p:bldP spid="268" grpId="0" animBg="1"/>
          <p:bldP spid="269" grpId="0" animBg="1"/>
          <p:bldP spid="270" grpId="0" animBg="1"/>
          <p:bldP spid="271" grpId="0" animBg="1"/>
          <p:bldP spid="272" grpId="0" animBg="1"/>
          <p:bldP spid="333" grpId="0" animBg="1"/>
          <p:bldP spid="334" grpId="0" animBg="1"/>
          <p:bldP spid="335" grpId="0" animBg="1"/>
          <p:bldP spid="336" grpId="0" animBg="1"/>
          <p:bldP spid="337" grpId="0" animBg="1"/>
          <p:bldP spid="338" grpId="0" animBg="1"/>
          <p:bldP spid="339" grpId="0" animBg="1"/>
          <p:bldP spid="340" grpId="0" animBg="1"/>
          <p:bldP spid="341" grpId="0" animBg="1"/>
          <p:bldP spid="342" grpId="0" animBg="1"/>
          <p:bldP spid="343" grpId="0" animBg="1"/>
          <p:bldP spid="344" grpId="0" animBg="1"/>
          <p:bldP spid="345" grpId="0" animBg="1"/>
          <p:bldP spid="346" grpId="0" animBg="1"/>
          <p:bldP spid="347" grpId="0" animBg="1"/>
          <p:bldP spid="348" grpId="0" animBg="1"/>
          <p:bldP spid="349" grpId="0" animBg="1"/>
          <p:bldP spid="350" grpId="0" animBg="1"/>
          <p:bldP spid="351" grpId="0" animBg="1"/>
          <p:bldP spid="352" grpId="0" animBg="1"/>
          <p:bldP spid="413" grpId="0" animBg="1"/>
          <p:bldP spid="414" grpId="0" animBg="1"/>
          <p:bldP spid="415" grpId="0" animBg="1"/>
          <p:bldP spid="416" grpId="0" animBg="1"/>
          <p:bldP spid="417" grpId="0" animBg="1"/>
          <p:bldP spid="418" grpId="0" animBg="1"/>
          <p:bldP spid="419" grpId="0" animBg="1"/>
          <p:bldP spid="420" grpId="0" animBg="1"/>
          <p:bldP spid="421" grpId="0" animBg="1"/>
          <p:bldP spid="422" grpId="0" animBg="1"/>
          <p:bldP spid="423" grpId="0" animBg="1"/>
          <p:bldP spid="424" grpId="0" animBg="1"/>
          <p:bldP spid="425" grpId="0" animBg="1"/>
          <p:bldP spid="426" grpId="0" animBg="1"/>
          <p:bldP spid="427" grpId="0" animBg="1"/>
          <p:bldP spid="428" grpId="0" animBg="1"/>
          <p:bldP spid="429" grpId="0" animBg="1"/>
          <p:bldP spid="430" grpId="0" animBg="1"/>
          <p:bldP spid="431" grpId="0" animBg="1"/>
          <p:bldP spid="43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48822-47E6-B2B6-4B5B-DEF39F7FE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06C6FFA-461A-A7B9-0A8C-00073CE6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730" y="157007"/>
            <a:ext cx="18192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2DFE7E2-FBDE-B400-D421-1D187CD21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71402"/>
            <a:ext cx="1819275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0641906-5778-E38D-EB30-CCE47659D4DD}"/>
              </a:ext>
            </a:extLst>
          </p:cNvPr>
          <p:cNvGrpSpPr/>
          <p:nvPr/>
        </p:nvGrpSpPr>
        <p:grpSpPr>
          <a:xfrm>
            <a:off x="661403" y="1971108"/>
            <a:ext cx="4350923" cy="4542063"/>
            <a:chOff x="661403" y="1971108"/>
            <a:chExt cx="4350923" cy="454206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637551F-EFF7-6AD1-070C-57486C6F012F}"/>
                </a:ext>
              </a:extLst>
            </p:cNvPr>
            <p:cNvSpPr/>
            <p:nvPr/>
          </p:nvSpPr>
          <p:spPr>
            <a:xfrm>
              <a:off x="661403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65BE262-369E-FE0C-AEBF-1326C100176F}"/>
                </a:ext>
              </a:extLst>
            </p:cNvPr>
            <p:cNvGrpSpPr/>
            <p:nvPr/>
          </p:nvGrpSpPr>
          <p:grpSpPr>
            <a:xfrm>
              <a:off x="1718657" y="1971108"/>
              <a:ext cx="2230536" cy="597876"/>
              <a:chOff x="2176816" y="2038444"/>
              <a:chExt cx="2230536" cy="597876"/>
            </a:xfrm>
          </p:grpSpPr>
          <p:pic>
            <p:nvPicPr>
              <p:cNvPr id="85" name="Graphic 84">
                <a:extLst>
                  <a:ext uri="{FF2B5EF4-FFF2-40B4-BE49-F238E27FC236}">
                    <a16:creationId xmlns:a16="http://schemas.microsoft.com/office/drawing/2014/main" id="{5CD31486-35AD-A29F-6103-FD7660BB87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2B17B17-D0D5-BA73-3421-7272D8F2CA0D}"/>
                  </a:ext>
                </a:extLst>
              </p:cNvPr>
              <p:cNvSpPr txBox="1"/>
              <p:nvPr/>
            </p:nvSpPr>
            <p:spPr>
              <a:xfrm>
                <a:off x="2455959" y="2068531"/>
                <a:ext cx="1672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Substance</a:t>
                </a:r>
              </a:p>
            </p:txBody>
          </p: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C04F6B4-C8DE-8A8A-871C-AC22AAFE8483}"/>
                </a:ext>
              </a:extLst>
            </p:cNvPr>
            <p:cNvSpPr/>
            <p:nvPr/>
          </p:nvSpPr>
          <p:spPr>
            <a:xfrm>
              <a:off x="6853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F7B4822-F1F0-EAD6-8CD2-79BAEFFEE8FA}"/>
                </a:ext>
              </a:extLst>
            </p:cNvPr>
            <p:cNvSpPr/>
            <p:nvPr/>
          </p:nvSpPr>
          <p:spPr>
            <a:xfrm>
              <a:off x="11150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F14A120-A6E9-29EC-CE64-2AC2F2FBB8F2}"/>
                </a:ext>
              </a:extLst>
            </p:cNvPr>
            <p:cNvSpPr/>
            <p:nvPr/>
          </p:nvSpPr>
          <p:spPr>
            <a:xfrm>
              <a:off x="15447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213DAFC-A7E4-0719-7A01-64550A3000D1}"/>
                </a:ext>
              </a:extLst>
            </p:cNvPr>
            <p:cNvSpPr/>
            <p:nvPr/>
          </p:nvSpPr>
          <p:spPr>
            <a:xfrm>
              <a:off x="19744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A0C6109-4C64-8932-B473-5ABCEC209557}"/>
                </a:ext>
              </a:extLst>
            </p:cNvPr>
            <p:cNvSpPr/>
            <p:nvPr/>
          </p:nvSpPr>
          <p:spPr>
            <a:xfrm>
              <a:off x="240420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6FC8B3B-ADE3-DEA9-85A3-ABDF63F920F2}"/>
                </a:ext>
              </a:extLst>
            </p:cNvPr>
            <p:cNvSpPr/>
            <p:nvPr/>
          </p:nvSpPr>
          <p:spPr>
            <a:xfrm>
              <a:off x="283392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7FE5E5F-A044-F379-1937-FC49AEBD5532}"/>
                </a:ext>
              </a:extLst>
            </p:cNvPr>
            <p:cNvSpPr/>
            <p:nvPr/>
          </p:nvSpPr>
          <p:spPr>
            <a:xfrm>
              <a:off x="326364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4CC1895B-B20A-8B89-3925-D2DA62C7D02E}"/>
                </a:ext>
              </a:extLst>
            </p:cNvPr>
            <p:cNvSpPr/>
            <p:nvPr/>
          </p:nvSpPr>
          <p:spPr>
            <a:xfrm>
              <a:off x="369337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405844C-B242-8565-6D8D-B7FCE41173FA}"/>
                </a:ext>
              </a:extLst>
            </p:cNvPr>
            <p:cNvSpPr/>
            <p:nvPr/>
          </p:nvSpPr>
          <p:spPr>
            <a:xfrm>
              <a:off x="412309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E2FBDCD-2FF0-E2AA-10E9-956E11598798}"/>
                </a:ext>
              </a:extLst>
            </p:cNvPr>
            <p:cNvSpPr/>
            <p:nvPr/>
          </p:nvSpPr>
          <p:spPr>
            <a:xfrm>
              <a:off x="455282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D44E9DF-2023-61BE-0864-A60661D465F3}"/>
                </a:ext>
              </a:extLst>
            </p:cNvPr>
            <p:cNvSpPr/>
            <p:nvPr/>
          </p:nvSpPr>
          <p:spPr>
            <a:xfrm>
              <a:off x="6853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8D05799-F940-6340-037F-D22202FD37DC}"/>
                </a:ext>
              </a:extLst>
            </p:cNvPr>
            <p:cNvSpPr/>
            <p:nvPr/>
          </p:nvSpPr>
          <p:spPr>
            <a:xfrm>
              <a:off x="11150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475D691-D62D-FD13-4453-C856EBEED482}"/>
                </a:ext>
              </a:extLst>
            </p:cNvPr>
            <p:cNvSpPr/>
            <p:nvPr/>
          </p:nvSpPr>
          <p:spPr>
            <a:xfrm>
              <a:off x="15447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4B4E3F8-27D9-B3AC-00BD-08BA3CC79AB1}"/>
                </a:ext>
              </a:extLst>
            </p:cNvPr>
            <p:cNvSpPr/>
            <p:nvPr/>
          </p:nvSpPr>
          <p:spPr>
            <a:xfrm>
              <a:off x="19744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8161DA7-8522-9CA3-336D-4D66727BE11D}"/>
                </a:ext>
              </a:extLst>
            </p:cNvPr>
            <p:cNvSpPr/>
            <p:nvPr/>
          </p:nvSpPr>
          <p:spPr>
            <a:xfrm>
              <a:off x="240420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68CF787-5C8F-CA39-864E-C21DB36D6548}"/>
                </a:ext>
              </a:extLst>
            </p:cNvPr>
            <p:cNvSpPr/>
            <p:nvPr/>
          </p:nvSpPr>
          <p:spPr>
            <a:xfrm>
              <a:off x="283392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3D032A0-5DB4-EFC9-ED99-2B6CB4287080}"/>
                </a:ext>
              </a:extLst>
            </p:cNvPr>
            <p:cNvSpPr/>
            <p:nvPr/>
          </p:nvSpPr>
          <p:spPr>
            <a:xfrm>
              <a:off x="326364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4DA2412-C6FD-8275-4489-0251D58A4AB6}"/>
                </a:ext>
              </a:extLst>
            </p:cNvPr>
            <p:cNvSpPr/>
            <p:nvPr/>
          </p:nvSpPr>
          <p:spPr>
            <a:xfrm>
              <a:off x="369337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E1102A9-76AE-C075-0FCD-F79A8F28FA67}"/>
                </a:ext>
              </a:extLst>
            </p:cNvPr>
            <p:cNvSpPr/>
            <p:nvPr/>
          </p:nvSpPr>
          <p:spPr>
            <a:xfrm>
              <a:off x="412309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7EB1E3D-EB6F-C9A2-6CC6-D05A6B86179C}"/>
                </a:ext>
              </a:extLst>
            </p:cNvPr>
            <p:cNvSpPr/>
            <p:nvPr/>
          </p:nvSpPr>
          <p:spPr>
            <a:xfrm>
              <a:off x="455282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65560451-0C36-8973-B6BF-DC8DC3751324}"/>
                </a:ext>
              </a:extLst>
            </p:cNvPr>
            <p:cNvSpPr/>
            <p:nvPr/>
          </p:nvSpPr>
          <p:spPr>
            <a:xfrm>
              <a:off x="6853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30EACA47-B9F9-A887-6ECA-A91A000EAE37}"/>
                </a:ext>
              </a:extLst>
            </p:cNvPr>
            <p:cNvSpPr/>
            <p:nvPr/>
          </p:nvSpPr>
          <p:spPr>
            <a:xfrm>
              <a:off x="11150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C043A902-5FBF-DD5B-DAF4-2C0AE886B393}"/>
                </a:ext>
              </a:extLst>
            </p:cNvPr>
            <p:cNvSpPr/>
            <p:nvPr/>
          </p:nvSpPr>
          <p:spPr>
            <a:xfrm>
              <a:off x="15447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358140C3-5E95-2CFE-F790-63B51CCA6082}"/>
                </a:ext>
              </a:extLst>
            </p:cNvPr>
            <p:cNvSpPr/>
            <p:nvPr/>
          </p:nvSpPr>
          <p:spPr>
            <a:xfrm>
              <a:off x="19744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DEB76096-05CA-A235-833D-1FB79ADDDE3C}"/>
                </a:ext>
              </a:extLst>
            </p:cNvPr>
            <p:cNvSpPr/>
            <p:nvPr/>
          </p:nvSpPr>
          <p:spPr>
            <a:xfrm>
              <a:off x="240420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1EE3B7B6-40FA-D1A1-B5FA-2A57B5FF6C37}"/>
                </a:ext>
              </a:extLst>
            </p:cNvPr>
            <p:cNvSpPr/>
            <p:nvPr/>
          </p:nvSpPr>
          <p:spPr>
            <a:xfrm>
              <a:off x="283392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4E4D77CC-34C2-FE2F-0980-3302C864D8BE}"/>
                </a:ext>
              </a:extLst>
            </p:cNvPr>
            <p:cNvSpPr/>
            <p:nvPr/>
          </p:nvSpPr>
          <p:spPr>
            <a:xfrm>
              <a:off x="326364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5E030FA6-57FD-56F0-7B35-AE731A6D9041}"/>
                </a:ext>
              </a:extLst>
            </p:cNvPr>
            <p:cNvSpPr/>
            <p:nvPr/>
          </p:nvSpPr>
          <p:spPr>
            <a:xfrm>
              <a:off x="369337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5EC4EDFF-E855-8B5F-6A27-A10B9CF06AB7}"/>
                </a:ext>
              </a:extLst>
            </p:cNvPr>
            <p:cNvSpPr/>
            <p:nvPr/>
          </p:nvSpPr>
          <p:spPr>
            <a:xfrm>
              <a:off x="412309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B37CEB64-C9B4-29F5-7EB5-B54CAAE0B8E2}"/>
                </a:ext>
              </a:extLst>
            </p:cNvPr>
            <p:cNvSpPr/>
            <p:nvPr/>
          </p:nvSpPr>
          <p:spPr>
            <a:xfrm>
              <a:off x="455282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E1D600F1-A402-19E1-EFBE-38E545157028}"/>
                </a:ext>
              </a:extLst>
            </p:cNvPr>
            <p:cNvSpPr/>
            <p:nvPr/>
          </p:nvSpPr>
          <p:spPr>
            <a:xfrm>
              <a:off x="6853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3B500AF6-3BA8-345A-4A74-22C1C4FB997A}"/>
                </a:ext>
              </a:extLst>
            </p:cNvPr>
            <p:cNvSpPr/>
            <p:nvPr/>
          </p:nvSpPr>
          <p:spPr>
            <a:xfrm>
              <a:off x="11150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6105237D-479B-CF59-0275-5424C943B1CD}"/>
                </a:ext>
              </a:extLst>
            </p:cNvPr>
            <p:cNvSpPr/>
            <p:nvPr/>
          </p:nvSpPr>
          <p:spPr>
            <a:xfrm>
              <a:off x="15447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6A93AA01-6E65-6570-EE87-4D04269DFB59}"/>
                </a:ext>
              </a:extLst>
            </p:cNvPr>
            <p:cNvSpPr/>
            <p:nvPr/>
          </p:nvSpPr>
          <p:spPr>
            <a:xfrm>
              <a:off x="19744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05CD45A8-D4B0-7B1F-6721-A7B3F42207B8}"/>
                </a:ext>
              </a:extLst>
            </p:cNvPr>
            <p:cNvSpPr/>
            <p:nvPr/>
          </p:nvSpPr>
          <p:spPr>
            <a:xfrm>
              <a:off x="240420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49F73DAF-4E7F-9903-9518-61A7AE2C8B64}"/>
                </a:ext>
              </a:extLst>
            </p:cNvPr>
            <p:cNvSpPr/>
            <p:nvPr/>
          </p:nvSpPr>
          <p:spPr>
            <a:xfrm>
              <a:off x="283392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0B3D4756-CFF5-B1F4-8508-BBFD4AC79F86}"/>
                </a:ext>
              </a:extLst>
            </p:cNvPr>
            <p:cNvSpPr/>
            <p:nvPr/>
          </p:nvSpPr>
          <p:spPr>
            <a:xfrm>
              <a:off x="326364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394BF89-2908-06C3-C6EA-DE48B91A14EF}"/>
                </a:ext>
              </a:extLst>
            </p:cNvPr>
            <p:cNvSpPr/>
            <p:nvPr/>
          </p:nvSpPr>
          <p:spPr>
            <a:xfrm>
              <a:off x="369337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E1200993-2A25-35F8-F1C0-B0E0716C70F6}"/>
                </a:ext>
              </a:extLst>
            </p:cNvPr>
            <p:cNvSpPr/>
            <p:nvPr/>
          </p:nvSpPr>
          <p:spPr>
            <a:xfrm>
              <a:off x="412309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35479FCE-00A9-6556-B636-33B788E48F13}"/>
                </a:ext>
              </a:extLst>
            </p:cNvPr>
            <p:cNvSpPr/>
            <p:nvPr/>
          </p:nvSpPr>
          <p:spPr>
            <a:xfrm>
              <a:off x="455282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EC53277D-44A2-6E13-4D06-E640F12CB56D}"/>
                </a:ext>
              </a:extLst>
            </p:cNvPr>
            <p:cNvSpPr/>
            <p:nvPr/>
          </p:nvSpPr>
          <p:spPr>
            <a:xfrm>
              <a:off x="6853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66A39BD1-6667-EF71-B8C5-9A608CCE7217}"/>
                </a:ext>
              </a:extLst>
            </p:cNvPr>
            <p:cNvSpPr/>
            <p:nvPr/>
          </p:nvSpPr>
          <p:spPr>
            <a:xfrm>
              <a:off x="11150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402138DF-EDB9-428C-73DF-0CB6178B89C3}"/>
                </a:ext>
              </a:extLst>
            </p:cNvPr>
            <p:cNvSpPr/>
            <p:nvPr/>
          </p:nvSpPr>
          <p:spPr>
            <a:xfrm>
              <a:off x="15447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CD61E3D2-0F15-95E5-95F1-C7C5AE8FB9EE}"/>
                </a:ext>
              </a:extLst>
            </p:cNvPr>
            <p:cNvSpPr/>
            <p:nvPr/>
          </p:nvSpPr>
          <p:spPr>
            <a:xfrm>
              <a:off x="19744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9E6B8020-D82F-B182-14F5-690C7C1B1325}"/>
                </a:ext>
              </a:extLst>
            </p:cNvPr>
            <p:cNvSpPr/>
            <p:nvPr/>
          </p:nvSpPr>
          <p:spPr>
            <a:xfrm>
              <a:off x="240420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7383041F-CEAD-54B6-0B20-5ACBFBDEB704}"/>
                </a:ext>
              </a:extLst>
            </p:cNvPr>
            <p:cNvSpPr/>
            <p:nvPr/>
          </p:nvSpPr>
          <p:spPr>
            <a:xfrm>
              <a:off x="283392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432B1153-3946-9B1A-4D75-A2A267A64762}"/>
                </a:ext>
              </a:extLst>
            </p:cNvPr>
            <p:cNvSpPr/>
            <p:nvPr/>
          </p:nvSpPr>
          <p:spPr>
            <a:xfrm>
              <a:off x="326364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8B2A822A-E67D-3E95-A07C-F19F3D140C3B}"/>
                </a:ext>
              </a:extLst>
            </p:cNvPr>
            <p:cNvSpPr/>
            <p:nvPr/>
          </p:nvSpPr>
          <p:spPr>
            <a:xfrm>
              <a:off x="369337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92E11BD1-4A02-5B99-2611-22D1A90FCBD1}"/>
                </a:ext>
              </a:extLst>
            </p:cNvPr>
            <p:cNvSpPr/>
            <p:nvPr/>
          </p:nvSpPr>
          <p:spPr>
            <a:xfrm>
              <a:off x="412309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27B99D8D-FC5D-127F-20ED-D4D1A2F363D6}"/>
                </a:ext>
              </a:extLst>
            </p:cNvPr>
            <p:cNvSpPr/>
            <p:nvPr/>
          </p:nvSpPr>
          <p:spPr>
            <a:xfrm>
              <a:off x="455282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B53ECB3D-2E28-B28E-5771-91A1F2BC04D0}"/>
                </a:ext>
              </a:extLst>
            </p:cNvPr>
            <p:cNvSpPr/>
            <p:nvPr/>
          </p:nvSpPr>
          <p:spPr>
            <a:xfrm>
              <a:off x="6853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A39693FD-3565-4CF3-E15E-9122AFFB29B0}"/>
                </a:ext>
              </a:extLst>
            </p:cNvPr>
            <p:cNvSpPr/>
            <p:nvPr/>
          </p:nvSpPr>
          <p:spPr>
            <a:xfrm>
              <a:off x="11150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3A04F5F8-A1EC-5D62-4BE0-7981712AF9CB}"/>
                </a:ext>
              </a:extLst>
            </p:cNvPr>
            <p:cNvSpPr/>
            <p:nvPr/>
          </p:nvSpPr>
          <p:spPr>
            <a:xfrm>
              <a:off x="15447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A2B9BC21-1A72-9B48-1A7C-33D79B5CC7CF}"/>
                </a:ext>
              </a:extLst>
            </p:cNvPr>
            <p:cNvSpPr/>
            <p:nvPr/>
          </p:nvSpPr>
          <p:spPr>
            <a:xfrm>
              <a:off x="19744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761DC4CF-7A1D-4CBB-FD8C-DCB9E511117C}"/>
                </a:ext>
              </a:extLst>
            </p:cNvPr>
            <p:cNvSpPr/>
            <p:nvPr/>
          </p:nvSpPr>
          <p:spPr>
            <a:xfrm>
              <a:off x="240420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A3D780F7-256D-85E7-3AC2-13A8B0458CCC}"/>
                </a:ext>
              </a:extLst>
            </p:cNvPr>
            <p:cNvSpPr/>
            <p:nvPr/>
          </p:nvSpPr>
          <p:spPr>
            <a:xfrm>
              <a:off x="283392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5119A762-A41F-E225-A268-C74202CDF014}"/>
                </a:ext>
              </a:extLst>
            </p:cNvPr>
            <p:cNvSpPr/>
            <p:nvPr/>
          </p:nvSpPr>
          <p:spPr>
            <a:xfrm>
              <a:off x="326364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A760D286-5CC8-C9A3-5BD5-C1719D707FC6}"/>
                </a:ext>
              </a:extLst>
            </p:cNvPr>
            <p:cNvSpPr/>
            <p:nvPr/>
          </p:nvSpPr>
          <p:spPr>
            <a:xfrm>
              <a:off x="369337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9F46B082-5EC1-1B12-2B6F-4334D3229513}"/>
                </a:ext>
              </a:extLst>
            </p:cNvPr>
            <p:cNvSpPr/>
            <p:nvPr/>
          </p:nvSpPr>
          <p:spPr>
            <a:xfrm>
              <a:off x="412309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E3989053-799E-A684-21A2-3E1E3B322F39}"/>
                </a:ext>
              </a:extLst>
            </p:cNvPr>
            <p:cNvSpPr/>
            <p:nvPr/>
          </p:nvSpPr>
          <p:spPr>
            <a:xfrm>
              <a:off x="455282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D0B9E1EE-9B31-9BD4-307F-2D6F8A7E22F1}"/>
                </a:ext>
              </a:extLst>
            </p:cNvPr>
            <p:cNvSpPr/>
            <p:nvPr/>
          </p:nvSpPr>
          <p:spPr>
            <a:xfrm>
              <a:off x="6853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3CA7B995-A19B-73BD-78D5-246A70EAC549}"/>
                </a:ext>
              </a:extLst>
            </p:cNvPr>
            <p:cNvSpPr/>
            <p:nvPr/>
          </p:nvSpPr>
          <p:spPr>
            <a:xfrm>
              <a:off x="11150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786031D7-4C15-54DF-12B1-EDC9F0F4E7E0}"/>
                </a:ext>
              </a:extLst>
            </p:cNvPr>
            <p:cNvSpPr/>
            <p:nvPr/>
          </p:nvSpPr>
          <p:spPr>
            <a:xfrm>
              <a:off x="15447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CE68725E-8C9F-D038-485F-96A66E2181D6}"/>
                </a:ext>
              </a:extLst>
            </p:cNvPr>
            <p:cNvSpPr/>
            <p:nvPr/>
          </p:nvSpPr>
          <p:spPr>
            <a:xfrm>
              <a:off x="19744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6F41CB9D-301A-C909-44A5-8F727E43115B}"/>
                </a:ext>
              </a:extLst>
            </p:cNvPr>
            <p:cNvSpPr/>
            <p:nvPr/>
          </p:nvSpPr>
          <p:spPr>
            <a:xfrm>
              <a:off x="240420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C94CCC58-3492-1C9E-65E4-221090F650AE}"/>
                </a:ext>
              </a:extLst>
            </p:cNvPr>
            <p:cNvSpPr/>
            <p:nvPr/>
          </p:nvSpPr>
          <p:spPr>
            <a:xfrm>
              <a:off x="283392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7F58176B-C216-D0A3-C75C-C42841AE50ED}"/>
                </a:ext>
              </a:extLst>
            </p:cNvPr>
            <p:cNvSpPr/>
            <p:nvPr/>
          </p:nvSpPr>
          <p:spPr>
            <a:xfrm>
              <a:off x="326364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158B29FF-81B5-201C-B904-3A546F94C8FF}"/>
                </a:ext>
              </a:extLst>
            </p:cNvPr>
            <p:cNvSpPr/>
            <p:nvPr/>
          </p:nvSpPr>
          <p:spPr>
            <a:xfrm>
              <a:off x="369337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F23D4B7E-0B07-66F4-5021-8156B72106EF}"/>
                </a:ext>
              </a:extLst>
            </p:cNvPr>
            <p:cNvSpPr/>
            <p:nvPr/>
          </p:nvSpPr>
          <p:spPr>
            <a:xfrm>
              <a:off x="412309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50D0BDCE-3430-3E66-F6A8-C26F890FF3FF}"/>
                </a:ext>
              </a:extLst>
            </p:cNvPr>
            <p:cNvSpPr/>
            <p:nvPr/>
          </p:nvSpPr>
          <p:spPr>
            <a:xfrm>
              <a:off x="455282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D562004E-7AA7-DACE-B849-6AE54DA628B6}"/>
                </a:ext>
              </a:extLst>
            </p:cNvPr>
            <p:cNvSpPr/>
            <p:nvPr/>
          </p:nvSpPr>
          <p:spPr>
            <a:xfrm>
              <a:off x="6853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9A18C2D7-A3E0-66B3-62A4-B8D39A35AD10}"/>
                </a:ext>
              </a:extLst>
            </p:cNvPr>
            <p:cNvSpPr/>
            <p:nvPr/>
          </p:nvSpPr>
          <p:spPr>
            <a:xfrm>
              <a:off x="11150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725E4B6F-F5B0-A93D-AE52-F46E7F5E6130}"/>
                </a:ext>
              </a:extLst>
            </p:cNvPr>
            <p:cNvSpPr/>
            <p:nvPr/>
          </p:nvSpPr>
          <p:spPr>
            <a:xfrm>
              <a:off x="15447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0AF1AE54-E4B9-E791-FED0-9D74BE4B36C4}"/>
                </a:ext>
              </a:extLst>
            </p:cNvPr>
            <p:cNvSpPr/>
            <p:nvPr/>
          </p:nvSpPr>
          <p:spPr>
            <a:xfrm>
              <a:off x="19744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50003621-8D2C-FD98-21DF-50CCB4C4367A}"/>
                </a:ext>
              </a:extLst>
            </p:cNvPr>
            <p:cNvSpPr/>
            <p:nvPr/>
          </p:nvSpPr>
          <p:spPr>
            <a:xfrm>
              <a:off x="240420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8B724AFC-5A37-DF00-7B34-00021AFA8E4C}"/>
                </a:ext>
              </a:extLst>
            </p:cNvPr>
            <p:cNvSpPr/>
            <p:nvPr/>
          </p:nvSpPr>
          <p:spPr>
            <a:xfrm>
              <a:off x="283392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8B068EA3-EBC1-2739-7EF6-880002475C53}"/>
                </a:ext>
              </a:extLst>
            </p:cNvPr>
            <p:cNvSpPr/>
            <p:nvPr/>
          </p:nvSpPr>
          <p:spPr>
            <a:xfrm>
              <a:off x="326364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ACAC9C1A-CE5B-C3AC-6597-F3F2E2C9E85A}"/>
                </a:ext>
              </a:extLst>
            </p:cNvPr>
            <p:cNvSpPr/>
            <p:nvPr/>
          </p:nvSpPr>
          <p:spPr>
            <a:xfrm>
              <a:off x="369337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FE12AAFA-B778-5693-A4CC-6ECC8F6AE841}"/>
                </a:ext>
              </a:extLst>
            </p:cNvPr>
            <p:cNvSpPr/>
            <p:nvPr/>
          </p:nvSpPr>
          <p:spPr>
            <a:xfrm>
              <a:off x="412309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AD786010-5313-7973-EA51-807A01AC085B}"/>
                </a:ext>
              </a:extLst>
            </p:cNvPr>
            <p:cNvSpPr/>
            <p:nvPr/>
          </p:nvSpPr>
          <p:spPr>
            <a:xfrm>
              <a:off x="455282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ADFB3A3-28F6-E03B-ADE8-D7AA0DFB5968}"/>
              </a:ext>
            </a:extLst>
          </p:cNvPr>
          <p:cNvGrpSpPr/>
          <p:nvPr/>
        </p:nvGrpSpPr>
        <p:grpSpPr>
          <a:xfrm>
            <a:off x="7179674" y="1971108"/>
            <a:ext cx="4350923" cy="4542063"/>
            <a:chOff x="7179674" y="1971108"/>
            <a:chExt cx="4350923" cy="4542063"/>
          </a:xfrm>
        </p:grpSpPr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9D02D872-C985-B410-5411-93483978D708}"/>
                </a:ext>
              </a:extLst>
            </p:cNvPr>
            <p:cNvSpPr/>
            <p:nvPr/>
          </p:nvSpPr>
          <p:spPr>
            <a:xfrm>
              <a:off x="7179674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DE0FCAD0-4E1E-CA4F-B89C-FE3ED0759BBB}"/>
                </a:ext>
              </a:extLst>
            </p:cNvPr>
            <p:cNvGrpSpPr/>
            <p:nvPr/>
          </p:nvGrpSpPr>
          <p:grpSpPr>
            <a:xfrm>
              <a:off x="8239867" y="1971108"/>
              <a:ext cx="2230536" cy="597876"/>
              <a:chOff x="2176816" y="2038444"/>
              <a:chExt cx="2230536" cy="597876"/>
            </a:xfrm>
          </p:grpSpPr>
          <p:pic>
            <p:nvPicPr>
              <p:cNvPr id="247" name="Graphic 246">
                <a:extLst>
                  <a:ext uri="{FF2B5EF4-FFF2-40B4-BE49-F238E27FC236}">
                    <a16:creationId xmlns:a16="http://schemas.microsoft.com/office/drawing/2014/main" id="{83715701-28B8-4995-8398-F57B2B3D5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F99F13D7-0E0B-66DA-F03E-8DAC97081B49}"/>
                  </a:ext>
                </a:extLst>
              </p:cNvPr>
              <p:cNvSpPr txBox="1"/>
              <p:nvPr/>
            </p:nvSpPr>
            <p:spPr>
              <a:xfrm>
                <a:off x="2455958" y="2068531"/>
                <a:ext cx="1672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Substance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9B1CD7CC-E10A-3CD7-C470-7A24CDAA3A80}"/>
                </a:ext>
              </a:extLst>
            </p:cNvPr>
            <p:cNvGrpSpPr/>
            <p:nvPr/>
          </p:nvGrpSpPr>
          <p:grpSpPr>
            <a:xfrm>
              <a:off x="7198219" y="6064465"/>
              <a:ext cx="430043" cy="435600"/>
              <a:chOff x="7571804" y="2783480"/>
              <a:chExt cx="430043" cy="435600"/>
            </a:xfrm>
          </p:grpSpPr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D79703CB-8C0A-02BF-9569-2C83DF25BEF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BFE0F7E0-315C-1537-F596-CEA49E4D66E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1B9F341B-A907-B866-E374-DE8B12E4D396}"/>
                </a:ext>
              </a:extLst>
            </p:cNvPr>
            <p:cNvGrpSpPr/>
            <p:nvPr/>
          </p:nvGrpSpPr>
          <p:grpSpPr>
            <a:xfrm>
              <a:off x="11082009" y="6064465"/>
              <a:ext cx="430043" cy="435600"/>
              <a:chOff x="7571804" y="2783480"/>
              <a:chExt cx="430043" cy="435600"/>
            </a:xfrm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D8D80409-2607-F044-183F-621FB94EC29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5196DA8D-05AB-9CDC-CD06-0A7B3A1F831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C9BD9CFF-F65B-6B5D-3592-89F3647C6BB3}"/>
                </a:ext>
              </a:extLst>
            </p:cNvPr>
            <p:cNvGrpSpPr/>
            <p:nvPr/>
          </p:nvGrpSpPr>
          <p:grpSpPr>
            <a:xfrm>
              <a:off x="10650475" y="6064465"/>
              <a:ext cx="430043" cy="435600"/>
              <a:chOff x="7571804" y="2783480"/>
              <a:chExt cx="430043" cy="435600"/>
            </a:xfrm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52443FA2-F751-486A-1F84-CF63AB23D22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FF520D78-87AE-0A1E-86BC-FB666C2DC22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3A4BA26E-B7BA-7C3C-3661-241EAAE36099}"/>
                </a:ext>
              </a:extLst>
            </p:cNvPr>
            <p:cNvGrpSpPr/>
            <p:nvPr/>
          </p:nvGrpSpPr>
          <p:grpSpPr>
            <a:xfrm>
              <a:off x="10218943" y="6064465"/>
              <a:ext cx="430043" cy="435600"/>
              <a:chOff x="7571804" y="2783480"/>
              <a:chExt cx="430043" cy="435600"/>
            </a:xfrm>
          </p:grpSpPr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C02A40C1-FEA0-2772-4175-B2FF650241D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7B01D179-1E52-E975-12BF-28E5B9BDECF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9EC40665-1126-683A-22FF-F85BB64F68A2}"/>
                </a:ext>
              </a:extLst>
            </p:cNvPr>
            <p:cNvGrpSpPr/>
            <p:nvPr/>
          </p:nvGrpSpPr>
          <p:grpSpPr>
            <a:xfrm>
              <a:off x="9787411" y="6064465"/>
              <a:ext cx="430043" cy="435600"/>
              <a:chOff x="7571804" y="2783480"/>
              <a:chExt cx="430043" cy="435600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622AC7A-6F10-C947-8961-DC60D567E6F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AAAC0D59-EBDA-37C0-4FE9-6CE37F22DD6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4284AAD9-F9AC-59E2-5691-4DCF5299ADDD}"/>
                </a:ext>
              </a:extLst>
            </p:cNvPr>
            <p:cNvGrpSpPr/>
            <p:nvPr/>
          </p:nvGrpSpPr>
          <p:grpSpPr>
            <a:xfrm>
              <a:off x="9355879" y="6064465"/>
              <a:ext cx="430043" cy="435600"/>
              <a:chOff x="7571804" y="2783480"/>
              <a:chExt cx="430043" cy="435600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333D64F7-F2F9-9FEA-BD9F-3DD53F685DD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5397AE16-9699-E357-C866-032FD24E1F5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04859F69-2CFF-49E3-3174-CAFC9D42526D}"/>
                </a:ext>
              </a:extLst>
            </p:cNvPr>
            <p:cNvGrpSpPr/>
            <p:nvPr/>
          </p:nvGrpSpPr>
          <p:grpSpPr>
            <a:xfrm>
              <a:off x="8924347" y="6064465"/>
              <a:ext cx="430043" cy="435600"/>
              <a:chOff x="7571804" y="2783480"/>
              <a:chExt cx="430043" cy="435600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609FE592-73E8-471E-4A0F-CB87098920F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F0DB8CBF-EB3C-D618-9C43-54BFA874C7F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125E80CF-FD32-5F19-E874-057987831991}"/>
                </a:ext>
              </a:extLst>
            </p:cNvPr>
            <p:cNvGrpSpPr/>
            <p:nvPr/>
          </p:nvGrpSpPr>
          <p:grpSpPr>
            <a:xfrm>
              <a:off x="8492815" y="6064465"/>
              <a:ext cx="430043" cy="435600"/>
              <a:chOff x="7571804" y="2783480"/>
              <a:chExt cx="430043" cy="4356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E25FB72-8DCF-7539-C1D0-D47240F0504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B0E001C8-731A-A334-9A1E-87A090B9B17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37670EAF-1A6F-60C9-D19C-1D46193FB70A}"/>
                </a:ext>
              </a:extLst>
            </p:cNvPr>
            <p:cNvGrpSpPr/>
            <p:nvPr/>
          </p:nvGrpSpPr>
          <p:grpSpPr>
            <a:xfrm>
              <a:off x="8061283" y="6064465"/>
              <a:ext cx="430043" cy="435600"/>
              <a:chOff x="7571804" y="2783480"/>
              <a:chExt cx="430043" cy="4356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87D40254-A5FD-07DF-B932-90B9267479D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A1710579-C2A1-9258-4A82-D3F81E1A5D0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782723FC-6A27-D34B-B591-D5526851A314}"/>
                </a:ext>
              </a:extLst>
            </p:cNvPr>
            <p:cNvGrpSpPr/>
            <p:nvPr/>
          </p:nvGrpSpPr>
          <p:grpSpPr>
            <a:xfrm>
              <a:off x="7629751" y="6064465"/>
              <a:ext cx="430043" cy="435600"/>
              <a:chOff x="7571804" y="2783480"/>
              <a:chExt cx="430043" cy="4356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33EBE19-6577-B379-BC95-F4C1C195F6F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9EBE4324-8515-9DC7-CB30-B87B17E9778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70DE6C53-E0C4-BE18-E49E-64517BDEC6FB}"/>
                </a:ext>
              </a:extLst>
            </p:cNvPr>
            <p:cNvGrpSpPr/>
            <p:nvPr/>
          </p:nvGrpSpPr>
          <p:grpSpPr>
            <a:xfrm>
              <a:off x="7198219" y="5627638"/>
              <a:ext cx="430043" cy="435600"/>
              <a:chOff x="7571804" y="2783480"/>
              <a:chExt cx="430043" cy="435600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39BA65C-2C07-2A13-3AEA-2D80CDB7226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E97412C7-1EC1-99A1-5D53-AD99CF65849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3D17C41A-CBF8-6524-74FF-EF3B9442F247}"/>
                </a:ext>
              </a:extLst>
            </p:cNvPr>
            <p:cNvGrpSpPr/>
            <p:nvPr/>
          </p:nvGrpSpPr>
          <p:grpSpPr>
            <a:xfrm>
              <a:off x="11082009" y="5627638"/>
              <a:ext cx="430043" cy="435600"/>
              <a:chOff x="7571804" y="2783480"/>
              <a:chExt cx="430043" cy="435600"/>
            </a:xfrm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633D73D9-F395-1E6C-F6CB-90916DD84DF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DB039558-4343-77CD-ACC5-E032AECB496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48823A28-6E4F-12CA-CFF2-9F0141F16925}"/>
                </a:ext>
              </a:extLst>
            </p:cNvPr>
            <p:cNvGrpSpPr/>
            <p:nvPr/>
          </p:nvGrpSpPr>
          <p:grpSpPr>
            <a:xfrm>
              <a:off x="10650475" y="5627638"/>
              <a:ext cx="430043" cy="435600"/>
              <a:chOff x="7571804" y="2783480"/>
              <a:chExt cx="430043" cy="435600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23B2FF85-BA9B-7D81-D1AB-6E0760E5090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F3018BD4-2297-2663-0C46-4C0A4A2ECEE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F05AE10-CD01-6BF7-F714-0376E0D9DB1D}"/>
                </a:ext>
              </a:extLst>
            </p:cNvPr>
            <p:cNvGrpSpPr/>
            <p:nvPr/>
          </p:nvGrpSpPr>
          <p:grpSpPr>
            <a:xfrm>
              <a:off x="10218943" y="5627638"/>
              <a:ext cx="430043" cy="435600"/>
              <a:chOff x="7571804" y="2783480"/>
              <a:chExt cx="430043" cy="435600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5B3662F2-AB1C-9DB0-9B12-59A20630B60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652484BE-18A8-815C-5847-20DB61B5F35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4CE3732B-3C14-B42A-7F4A-A9D5D32A4F2F}"/>
                </a:ext>
              </a:extLst>
            </p:cNvPr>
            <p:cNvGrpSpPr/>
            <p:nvPr/>
          </p:nvGrpSpPr>
          <p:grpSpPr>
            <a:xfrm>
              <a:off x="9787411" y="5627638"/>
              <a:ext cx="430043" cy="435600"/>
              <a:chOff x="7571804" y="2783480"/>
              <a:chExt cx="430043" cy="435600"/>
            </a:xfrm>
          </p:grpSpPr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4448C9C-98F2-D80B-D57D-F1EFD186B03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E71853C3-80ED-6684-4A60-C21F4D2130A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F2039FB-5C2F-CD74-4611-3FDEA7FB74F0}"/>
                </a:ext>
              </a:extLst>
            </p:cNvPr>
            <p:cNvGrpSpPr/>
            <p:nvPr/>
          </p:nvGrpSpPr>
          <p:grpSpPr>
            <a:xfrm>
              <a:off x="9355879" y="5627638"/>
              <a:ext cx="430043" cy="435600"/>
              <a:chOff x="7571804" y="2783480"/>
              <a:chExt cx="430043" cy="435600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5A87ABCD-EF7A-63EE-1A39-3FABECB7BFE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C1C720E0-9D04-53AF-644C-B66AACA4CF5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20499BA4-0D57-1B55-4468-2BC8CF61BD4C}"/>
                </a:ext>
              </a:extLst>
            </p:cNvPr>
            <p:cNvGrpSpPr/>
            <p:nvPr/>
          </p:nvGrpSpPr>
          <p:grpSpPr>
            <a:xfrm>
              <a:off x="8924347" y="5627638"/>
              <a:ext cx="430043" cy="435600"/>
              <a:chOff x="7571804" y="2783480"/>
              <a:chExt cx="430043" cy="435600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872E04BD-9810-AFCB-2677-0D36F4ABE47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4D466389-7A95-CFED-4451-C44699513E2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BF376A3D-5812-01D1-D1BB-D1F5431CD97B}"/>
                </a:ext>
              </a:extLst>
            </p:cNvPr>
            <p:cNvGrpSpPr/>
            <p:nvPr/>
          </p:nvGrpSpPr>
          <p:grpSpPr>
            <a:xfrm>
              <a:off x="8492815" y="5627638"/>
              <a:ext cx="430043" cy="435600"/>
              <a:chOff x="7571804" y="2783480"/>
              <a:chExt cx="430043" cy="435600"/>
            </a:xfrm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EA8235CF-4954-87BF-4145-2D729B15560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F619EF1-0771-3864-090F-D4AD73E8BA8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77B868F-2C34-CE91-69C7-3740CFF5AB70}"/>
                </a:ext>
              </a:extLst>
            </p:cNvPr>
            <p:cNvGrpSpPr/>
            <p:nvPr/>
          </p:nvGrpSpPr>
          <p:grpSpPr>
            <a:xfrm>
              <a:off x="8061283" y="5627638"/>
              <a:ext cx="430043" cy="435600"/>
              <a:chOff x="7571804" y="2783480"/>
              <a:chExt cx="430043" cy="435600"/>
            </a:xfrm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EA474BAF-92F7-3A09-E124-F1A9400090A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259B16B2-A4D3-DE5A-70B5-FB33C530D76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755EA207-172C-D43F-0D5E-CFB4DB8E32EF}"/>
                </a:ext>
              </a:extLst>
            </p:cNvPr>
            <p:cNvGrpSpPr/>
            <p:nvPr/>
          </p:nvGrpSpPr>
          <p:grpSpPr>
            <a:xfrm>
              <a:off x="7629751" y="5627638"/>
              <a:ext cx="430043" cy="435600"/>
              <a:chOff x="7571804" y="2783480"/>
              <a:chExt cx="430043" cy="435600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F8C3885F-CB09-DB12-DB15-7081FDFE5FD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9B19669D-4BC7-DC69-6A69-FF9DAB18D40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955C9C32-B138-9BA2-ABFB-FE9F32CC9754}"/>
                </a:ext>
              </a:extLst>
            </p:cNvPr>
            <p:cNvGrpSpPr/>
            <p:nvPr/>
          </p:nvGrpSpPr>
          <p:grpSpPr>
            <a:xfrm>
              <a:off x="7198219" y="5190565"/>
              <a:ext cx="430043" cy="435600"/>
              <a:chOff x="7571804" y="2783480"/>
              <a:chExt cx="430043" cy="435600"/>
            </a:xfrm>
          </p:grpSpPr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9C2AE415-63D1-9574-4917-7A3AE7EAAF8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DB55812D-13FB-A21C-F1D8-612A6DBED19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F5B46DED-9EF0-2981-5673-077DCCE49294}"/>
                </a:ext>
              </a:extLst>
            </p:cNvPr>
            <p:cNvGrpSpPr/>
            <p:nvPr/>
          </p:nvGrpSpPr>
          <p:grpSpPr>
            <a:xfrm>
              <a:off x="11082009" y="5190565"/>
              <a:ext cx="430043" cy="435600"/>
              <a:chOff x="7571804" y="2783480"/>
              <a:chExt cx="430043" cy="435600"/>
            </a:xfrm>
          </p:grpSpPr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A18458F7-FEA8-08C2-02E8-59055EA9B84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13BB8471-99F2-C71E-56A0-AD6379A9D30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8AE3C152-B7B5-7B71-DA3D-CE617F4A6F71}"/>
                </a:ext>
              </a:extLst>
            </p:cNvPr>
            <p:cNvGrpSpPr/>
            <p:nvPr/>
          </p:nvGrpSpPr>
          <p:grpSpPr>
            <a:xfrm>
              <a:off x="10650475" y="5190565"/>
              <a:ext cx="430043" cy="435600"/>
              <a:chOff x="7571804" y="2783480"/>
              <a:chExt cx="430043" cy="4356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3D14CA7E-C855-2443-3BFF-771DA48488A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79993A26-1A72-B3D4-D9CF-EBD67AA6D03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B5201DB1-3F25-15B2-5587-412869BFF2F0}"/>
                </a:ext>
              </a:extLst>
            </p:cNvPr>
            <p:cNvGrpSpPr/>
            <p:nvPr/>
          </p:nvGrpSpPr>
          <p:grpSpPr>
            <a:xfrm>
              <a:off x="10218943" y="5190565"/>
              <a:ext cx="430043" cy="435600"/>
              <a:chOff x="7571804" y="2783480"/>
              <a:chExt cx="430043" cy="435600"/>
            </a:xfrm>
          </p:grpSpPr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93342AC5-18A7-A554-C03C-4F071A2F69E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F67E34D3-AB57-1558-88C9-C2C0EECE6F6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4E8D7EC3-F706-512D-AE77-4AEE4D756443}"/>
                </a:ext>
              </a:extLst>
            </p:cNvPr>
            <p:cNvGrpSpPr/>
            <p:nvPr/>
          </p:nvGrpSpPr>
          <p:grpSpPr>
            <a:xfrm>
              <a:off x="9787411" y="5190565"/>
              <a:ext cx="430043" cy="435600"/>
              <a:chOff x="7571804" y="2783480"/>
              <a:chExt cx="430043" cy="4356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0177E116-08A3-AA26-70D5-0DD2F7BB69D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DB54748C-0C38-7CC7-2271-D64DFF001EE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09EEDAA4-6F28-21C3-BBB4-E28F9EEDEB58}"/>
                </a:ext>
              </a:extLst>
            </p:cNvPr>
            <p:cNvGrpSpPr/>
            <p:nvPr/>
          </p:nvGrpSpPr>
          <p:grpSpPr>
            <a:xfrm>
              <a:off x="9355879" y="5190565"/>
              <a:ext cx="430043" cy="435600"/>
              <a:chOff x="7571804" y="2783480"/>
              <a:chExt cx="430043" cy="435600"/>
            </a:xfrm>
          </p:grpSpPr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AE6DAF0C-AE89-E913-1E22-CB18AAD4DCE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C1651445-F657-BEFE-C42E-44C2236EC45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8A00F555-D5AF-787C-14C6-4219C3FD9878}"/>
                </a:ext>
              </a:extLst>
            </p:cNvPr>
            <p:cNvGrpSpPr/>
            <p:nvPr/>
          </p:nvGrpSpPr>
          <p:grpSpPr>
            <a:xfrm>
              <a:off x="8924347" y="5190565"/>
              <a:ext cx="430043" cy="435600"/>
              <a:chOff x="7571804" y="2783480"/>
              <a:chExt cx="430043" cy="435600"/>
            </a:xfrm>
          </p:grpSpPr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1E6AA0DA-0BC9-1F97-9ABF-9A7D361A774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798B3BC5-0207-E342-2641-C5CFF6B647D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4C7F6284-39D2-8250-94AE-6DB27A617A18}"/>
                </a:ext>
              </a:extLst>
            </p:cNvPr>
            <p:cNvGrpSpPr/>
            <p:nvPr/>
          </p:nvGrpSpPr>
          <p:grpSpPr>
            <a:xfrm>
              <a:off x="8492815" y="5190565"/>
              <a:ext cx="430043" cy="435600"/>
              <a:chOff x="7571804" y="2783480"/>
              <a:chExt cx="430043" cy="435600"/>
            </a:xfrm>
          </p:grpSpPr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62E7014F-2040-D2D2-9F2E-6B8B4787B33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5DB43B6A-A452-4A4F-16C4-F7A3D4A7148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1662A8AB-95CA-318C-FA06-894E9353C697}"/>
                </a:ext>
              </a:extLst>
            </p:cNvPr>
            <p:cNvGrpSpPr/>
            <p:nvPr/>
          </p:nvGrpSpPr>
          <p:grpSpPr>
            <a:xfrm>
              <a:off x="8061283" y="5190565"/>
              <a:ext cx="430043" cy="435600"/>
              <a:chOff x="7571804" y="2783480"/>
              <a:chExt cx="430043" cy="435600"/>
            </a:xfrm>
          </p:grpSpPr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A306CD3A-8B86-97BE-7425-5DA6596A6F4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E540AE2F-D703-C8E7-CD0D-C4AC98FF5278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50296C78-7312-E89E-EEAA-F83FFE868C5C}"/>
                </a:ext>
              </a:extLst>
            </p:cNvPr>
            <p:cNvGrpSpPr/>
            <p:nvPr/>
          </p:nvGrpSpPr>
          <p:grpSpPr>
            <a:xfrm>
              <a:off x="7629751" y="5190565"/>
              <a:ext cx="430043" cy="435600"/>
              <a:chOff x="7571804" y="2783480"/>
              <a:chExt cx="430043" cy="4356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8880D22A-DDA3-F4D6-DA90-E80A2A5D979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CF7F505F-54F0-5369-D138-17B94B27951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A97E9FE8-AB94-7CE8-9A56-1598D79586CA}"/>
                </a:ext>
              </a:extLst>
            </p:cNvPr>
            <p:cNvGrpSpPr/>
            <p:nvPr/>
          </p:nvGrpSpPr>
          <p:grpSpPr>
            <a:xfrm>
              <a:off x="7198219" y="4753738"/>
              <a:ext cx="430043" cy="435600"/>
              <a:chOff x="7571804" y="2783480"/>
              <a:chExt cx="430043" cy="435600"/>
            </a:xfrm>
          </p:grpSpPr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144C4D20-0564-C444-A3AE-706299FCBDB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4134AFAC-D81C-7D58-B602-B66C70510BA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E44BD6F0-ACDE-0D2D-CE36-45469F2F6E0C}"/>
                </a:ext>
              </a:extLst>
            </p:cNvPr>
            <p:cNvGrpSpPr/>
            <p:nvPr/>
          </p:nvGrpSpPr>
          <p:grpSpPr>
            <a:xfrm>
              <a:off x="11082009" y="4753738"/>
              <a:ext cx="430043" cy="435600"/>
              <a:chOff x="7571804" y="2783480"/>
              <a:chExt cx="430043" cy="435600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5AE00092-1853-AAEE-B113-167E545FBC6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C5963BEB-36F2-E9E3-9FF4-EC8E4867E10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5499B4B7-44B2-6F83-B7DE-C851B5FC2784}"/>
                </a:ext>
              </a:extLst>
            </p:cNvPr>
            <p:cNvGrpSpPr/>
            <p:nvPr/>
          </p:nvGrpSpPr>
          <p:grpSpPr>
            <a:xfrm>
              <a:off x="10650475" y="4753738"/>
              <a:ext cx="430043" cy="435600"/>
              <a:chOff x="7571804" y="2783480"/>
              <a:chExt cx="430043" cy="435600"/>
            </a:xfrm>
          </p:grpSpPr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27D1683B-A872-0EB4-3C95-B86D08BAD40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4DB14AC2-F1FE-CA5D-338E-BB8E24C197A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8524EE4F-E6D1-5658-CC7A-58B307970E15}"/>
                </a:ext>
              </a:extLst>
            </p:cNvPr>
            <p:cNvGrpSpPr/>
            <p:nvPr/>
          </p:nvGrpSpPr>
          <p:grpSpPr>
            <a:xfrm>
              <a:off x="10218943" y="4753738"/>
              <a:ext cx="430043" cy="435600"/>
              <a:chOff x="7571804" y="2783480"/>
              <a:chExt cx="430043" cy="435600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B4E6CEC7-B627-F190-46F1-D43BCA1D34F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1E41EEF2-6353-7E36-0C54-0E4215551F9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0C158257-0413-4C55-EA74-CF7F5E5CD12D}"/>
                </a:ext>
              </a:extLst>
            </p:cNvPr>
            <p:cNvGrpSpPr/>
            <p:nvPr/>
          </p:nvGrpSpPr>
          <p:grpSpPr>
            <a:xfrm>
              <a:off x="9787411" y="4753738"/>
              <a:ext cx="430043" cy="435600"/>
              <a:chOff x="7571804" y="2783480"/>
              <a:chExt cx="430043" cy="4356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430F3F6D-006E-25A9-275D-388D7901D6B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FA3B5A38-CE0A-C233-3F50-B654A612CE7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646B45A3-EFD7-583A-9011-30E483ACA6AB}"/>
                </a:ext>
              </a:extLst>
            </p:cNvPr>
            <p:cNvGrpSpPr/>
            <p:nvPr/>
          </p:nvGrpSpPr>
          <p:grpSpPr>
            <a:xfrm>
              <a:off x="9355879" y="4753738"/>
              <a:ext cx="430043" cy="435600"/>
              <a:chOff x="7571804" y="2783480"/>
              <a:chExt cx="430043" cy="435600"/>
            </a:xfrm>
          </p:grpSpPr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A59D916E-4ACD-2393-BDC0-CF25BE82B98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68800D83-8BFD-379C-0C53-71FF08F1066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85B8C49C-AD14-A326-7829-8269BDA33E19}"/>
                </a:ext>
              </a:extLst>
            </p:cNvPr>
            <p:cNvGrpSpPr/>
            <p:nvPr/>
          </p:nvGrpSpPr>
          <p:grpSpPr>
            <a:xfrm>
              <a:off x="8924347" y="4753738"/>
              <a:ext cx="430043" cy="435600"/>
              <a:chOff x="7571804" y="2783480"/>
              <a:chExt cx="430043" cy="4356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21202C7A-2AC3-A68E-F802-D8DDB5BB6C2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E8E20D1C-4760-FB59-6D1F-58DC03A0574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62A4AD8D-4909-7166-8885-FA2C2B5A1E2D}"/>
                </a:ext>
              </a:extLst>
            </p:cNvPr>
            <p:cNvGrpSpPr/>
            <p:nvPr/>
          </p:nvGrpSpPr>
          <p:grpSpPr>
            <a:xfrm>
              <a:off x="8492815" y="4753738"/>
              <a:ext cx="430043" cy="435600"/>
              <a:chOff x="7571804" y="2783480"/>
              <a:chExt cx="430043" cy="4356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D351D2F7-A385-634A-9FCA-40262E3DB21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D92EC136-C32E-665B-E030-4B4DBA113D1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E58FC1E3-EF8D-11FB-1956-691629BDD34E}"/>
                </a:ext>
              </a:extLst>
            </p:cNvPr>
            <p:cNvGrpSpPr/>
            <p:nvPr/>
          </p:nvGrpSpPr>
          <p:grpSpPr>
            <a:xfrm>
              <a:off x="8061283" y="4753738"/>
              <a:ext cx="430043" cy="435600"/>
              <a:chOff x="7571804" y="2783480"/>
              <a:chExt cx="430043" cy="435600"/>
            </a:xfrm>
          </p:grpSpPr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B03E1FE8-4ADA-3A4F-93E3-EA6D006E8D3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36D0BA2B-BF6B-F886-73A1-76534B9A0E6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320EDCF-23EE-C288-6CA2-8916564B466C}"/>
                </a:ext>
              </a:extLst>
            </p:cNvPr>
            <p:cNvGrpSpPr/>
            <p:nvPr/>
          </p:nvGrpSpPr>
          <p:grpSpPr>
            <a:xfrm>
              <a:off x="7629751" y="4753738"/>
              <a:ext cx="430043" cy="435600"/>
              <a:chOff x="7571804" y="2783480"/>
              <a:chExt cx="430043" cy="435600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712E53E5-7929-CC73-A23D-83445F6306E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5A842231-9144-60E4-6C86-4ABA206593F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42A2B2BD-82B3-3E9F-310C-DE5CD06BC380}"/>
                </a:ext>
              </a:extLst>
            </p:cNvPr>
            <p:cNvGrpSpPr/>
            <p:nvPr/>
          </p:nvGrpSpPr>
          <p:grpSpPr>
            <a:xfrm>
              <a:off x="7198219" y="4313824"/>
              <a:ext cx="430043" cy="435600"/>
              <a:chOff x="7571804" y="2783480"/>
              <a:chExt cx="430043" cy="4356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625BA4B5-6DA7-5750-AF54-D83ECB2C34B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332B7AC2-66F1-DAAE-6DB3-C2D5EC943D7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0B8BDDF6-0801-E4AB-1C41-95ADA0C9F8C9}"/>
                </a:ext>
              </a:extLst>
            </p:cNvPr>
            <p:cNvGrpSpPr/>
            <p:nvPr/>
          </p:nvGrpSpPr>
          <p:grpSpPr>
            <a:xfrm>
              <a:off x="11082009" y="4313824"/>
              <a:ext cx="430043" cy="435600"/>
              <a:chOff x="7571804" y="2783480"/>
              <a:chExt cx="430043" cy="435600"/>
            </a:xfrm>
          </p:grpSpPr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B7EA9392-AADF-1D8A-9D1E-20119864B0B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5BB1A2DD-7638-F635-B3A7-EEDE970F5CE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A11288E2-0F2F-1136-6C09-EBB06068C90B}"/>
                </a:ext>
              </a:extLst>
            </p:cNvPr>
            <p:cNvGrpSpPr/>
            <p:nvPr/>
          </p:nvGrpSpPr>
          <p:grpSpPr>
            <a:xfrm>
              <a:off x="10650475" y="4313824"/>
              <a:ext cx="430043" cy="435600"/>
              <a:chOff x="7571804" y="2783480"/>
              <a:chExt cx="430043" cy="435600"/>
            </a:xfrm>
          </p:grpSpPr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B68711F9-6788-A5D0-4564-703127ACB94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C4190CDF-0648-B640-7370-216E61C9A75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38DAD1F2-13EA-59DD-7320-3CA525889C55}"/>
                </a:ext>
              </a:extLst>
            </p:cNvPr>
            <p:cNvGrpSpPr/>
            <p:nvPr/>
          </p:nvGrpSpPr>
          <p:grpSpPr>
            <a:xfrm>
              <a:off x="10218943" y="4313824"/>
              <a:ext cx="430043" cy="435600"/>
              <a:chOff x="7571804" y="2783480"/>
              <a:chExt cx="430043" cy="435600"/>
            </a:xfrm>
          </p:grpSpPr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1C6097A3-B2C5-3BC7-7A2A-FEA6414139B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97D04EE4-8CBA-FB2B-72ED-DE8830BFB4A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0DB5A5D5-EB25-FDAF-E491-8AA6540AABC9}"/>
                </a:ext>
              </a:extLst>
            </p:cNvPr>
            <p:cNvGrpSpPr/>
            <p:nvPr/>
          </p:nvGrpSpPr>
          <p:grpSpPr>
            <a:xfrm>
              <a:off x="9787411" y="4313824"/>
              <a:ext cx="430043" cy="435600"/>
              <a:chOff x="7571804" y="2783480"/>
              <a:chExt cx="430043" cy="435600"/>
            </a:xfrm>
          </p:grpSpPr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87653378-9FBC-5D2C-C2B1-1CCC18E6799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08C19E02-40AA-6841-0FAF-E0DC1671B8E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20994E5C-1AE3-28C6-92A3-7A730AF78791}"/>
                </a:ext>
              </a:extLst>
            </p:cNvPr>
            <p:cNvGrpSpPr/>
            <p:nvPr/>
          </p:nvGrpSpPr>
          <p:grpSpPr>
            <a:xfrm>
              <a:off x="9355879" y="4313824"/>
              <a:ext cx="430043" cy="435600"/>
              <a:chOff x="7571804" y="2783480"/>
              <a:chExt cx="430043" cy="4356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FAF85F12-7132-98DA-BAFA-E599F6DDB74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D6D05D36-A410-49F8-B5B0-752E4EEC5C6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00F40076-D09A-F55A-D065-9511EE8C2F42}"/>
                </a:ext>
              </a:extLst>
            </p:cNvPr>
            <p:cNvGrpSpPr/>
            <p:nvPr/>
          </p:nvGrpSpPr>
          <p:grpSpPr>
            <a:xfrm>
              <a:off x="8924347" y="4313824"/>
              <a:ext cx="430043" cy="435600"/>
              <a:chOff x="7571804" y="2783480"/>
              <a:chExt cx="430043" cy="435600"/>
            </a:xfrm>
          </p:grpSpPr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EFA8A3AF-B115-F224-CA64-1F5BB9FB327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E6A34C04-A813-7806-7BEE-B797F564AF8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A0599A7F-13DD-B509-157B-9170EEBA33AA}"/>
                </a:ext>
              </a:extLst>
            </p:cNvPr>
            <p:cNvGrpSpPr/>
            <p:nvPr/>
          </p:nvGrpSpPr>
          <p:grpSpPr>
            <a:xfrm>
              <a:off x="8492815" y="4313824"/>
              <a:ext cx="430043" cy="435600"/>
              <a:chOff x="7571804" y="2783480"/>
              <a:chExt cx="430043" cy="435600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F0BB7D2C-8445-59B9-C691-34D02966E7D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BD7484A6-95CB-48CB-0B7C-A2DFF7402C2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C221E643-CD7B-E287-8EF4-5BDDA0B41ADC}"/>
                </a:ext>
              </a:extLst>
            </p:cNvPr>
            <p:cNvGrpSpPr/>
            <p:nvPr/>
          </p:nvGrpSpPr>
          <p:grpSpPr>
            <a:xfrm>
              <a:off x="8061283" y="4313824"/>
              <a:ext cx="430043" cy="435600"/>
              <a:chOff x="7571804" y="2783480"/>
              <a:chExt cx="430043" cy="435600"/>
            </a:xfrm>
          </p:grpSpPr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9DDB7253-143A-A55A-D3AF-8505517FE4C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B10BE3C1-F117-BF66-26A5-40F70AF3BD8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056A7700-BB60-93D3-CFE2-51C51670EC39}"/>
                </a:ext>
              </a:extLst>
            </p:cNvPr>
            <p:cNvGrpSpPr/>
            <p:nvPr/>
          </p:nvGrpSpPr>
          <p:grpSpPr>
            <a:xfrm>
              <a:off x="7629751" y="4313824"/>
              <a:ext cx="430043" cy="435600"/>
              <a:chOff x="7571804" y="2783480"/>
              <a:chExt cx="430043" cy="435600"/>
            </a:xfrm>
          </p:grpSpPr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A118F096-BF0E-DF89-635D-C385FE7074A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7E59A7C1-1126-4BAE-E3B0-23C34AE011F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A988F8CC-8ED1-9564-A157-6926ADCF7AE5}"/>
                </a:ext>
              </a:extLst>
            </p:cNvPr>
            <p:cNvGrpSpPr/>
            <p:nvPr/>
          </p:nvGrpSpPr>
          <p:grpSpPr>
            <a:xfrm>
              <a:off x="7198219" y="3876997"/>
              <a:ext cx="430043" cy="435600"/>
              <a:chOff x="7571804" y="2783480"/>
              <a:chExt cx="430043" cy="4356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4C97D4B8-775D-A874-213E-2640CD15070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7B31B98B-A884-CE2F-595C-A7C9E672473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F419B66D-FA22-893D-D010-294571A2A7F1}"/>
                </a:ext>
              </a:extLst>
            </p:cNvPr>
            <p:cNvGrpSpPr/>
            <p:nvPr/>
          </p:nvGrpSpPr>
          <p:grpSpPr>
            <a:xfrm>
              <a:off x="11082009" y="3876997"/>
              <a:ext cx="430043" cy="435600"/>
              <a:chOff x="7571804" y="2783480"/>
              <a:chExt cx="430043" cy="435600"/>
            </a:xfrm>
          </p:grpSpPr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7F8F4C3B-F827-43F0-F9F2-89DC0CE5224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35CD31EA-0AB8-BD44-FE3F-17D0DDEF878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0B92EBD7-A5F3-7548-EEC4-47CE722E4E8D}"/>
                </a:ext>
              </a:extLst>
            </p:cNvPr>
            <p:cNvGrpSpPr/>
            <p:nvPr/>
          </p:nvGrpSpPr>
          <p:grpSpPr>
            <a:xfrm>
              <a:off x="10650475" y="3876997"/>
              <a:ext cx="430043" cy="435600"/>
              <a:chOff x="7571804" y="2783480"/>
              <a:chExt cx="430043" cy="4356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A3BBCEC3-7398-6105-1C3A-2AF8E139D35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9C811C1C-2D33-467C-F485-0D976F37D38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866682F8-8D25-533A-BD4C-F4A01AE5DF90}"/>
                </a:ext>
              </a:extLst>
            </p:cNvPr>
            <p:cNvGrpSpPr/>
            <p:nvPr/>
          </p:nvGrpSpPr>
          <p:grpSpPr>
            <a:xfrm>
              <a:off x="10218943" y="3876997"/>
              <a:ext cx="430043" cy="435600"/>
              <a:chOff x="7571804" y="2783480"/>
              <a:chExt cx="430043" cy="435600"/>
            </a:xfrm>
          </p:grpSpPr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2666418A-68DA-79EB-41A1-F76D0643D86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8779050A-A8AB-6D52-722A-9F542EE62D6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BA106A59-88A6-5469-5CEF-A43AF6833686}"/>
                </a:ext>
              </a:extLst>
            </p:cNvPr>
            <p:cNvGrpSpPr/>
            <p:nvPr/>
          </p:nvGrpSpPr>
          <p:grpSpPr>
            <a:xfrm>
              <a:off x="9787411" y="3876997"/>
              <a:ext cx="430043" cy="435600"/>
              <a:chOff x="7571804" y="2783480"/>
              <a:chExt cx="430043" cy="435600"/>
            </a:xfrm>
          </p:grpSpPr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DC52B5A3-665F-FBD6-AB08-A1A9A275A75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4A3A31D6-50A8-3A85-794D-0ACAB14CA62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A29C2731-5EF9-2775-E245-453FE45AAA27}"/>
                </a:ext>
              </a:extLst>
            </p:cNvPr>
            <p:cNvGrpSpPr/>
            <p:nvPr/>
          </p:nvGrpSpPr>
          <p:grpSpPr>
            <a:xfrm>
              <a:off x="9355879" y="3876997"/>
              <a:ext cx="430043" cy="435600"/>
              <a:chOff x="7571804" y="2783480"/>
              <a:chExt cx="430043" cy="435600"/>
            </a:xfrm>
          </p:grpSpPr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15F86FC0-71E6-3E2F-2314-9DF7CFD0820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D96FC64C-1FFA-B981-4615-4CE1AA86EAD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621DBBC7-8497-A351-A734-29A721722A73}"/>
                </a:ext>
              </a:extLst>
            </p:cNvPr>
            <p:cNvGrpSpPr/>
            <p:nvPr/>
          </p:nvGrpSpPr>
          <p:grpSpPr>
            <a:xfrm>
              <a:off x="8924347" y="3876997"/>
              <a:ext cx="430043" cy="435600"/>
              <a:chOff x="7571804" y="2783480"/>
              <a:chExt cx="430043" cy="435600"/>
            </a:xfrm>
          </p:grpSpPr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476DB1A9-B78E-2408-1C88-5A097E7B106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C6502A11-33FC-9860-F2E0-24D60962EBA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E3CF2045-0133-EB7A-E546-7844212CA774}"/>
                </a:ext>
              </a:extLst>
            </p:cNvPr>
            <p:cNvGrpSpPr/>
            <p:nvPr/>
          </p:nvGrpSpPr>
          <p:grpSpPr>
            <a:xfrm>
              <a:off x="8492815" y="3876997"/>
              <a:ext cx="430043" cy="435600"/>
              <a:chOff x="7571804" y="2783480"/>
              <a:chExt cx="430043" cy="4356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78AD6F02-5B08-B289-BA6C-E32C3A8E030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C54182EA-86D2-69A1-5089-10440F03402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7" name="Group 406">
              <a:extLst>
                <a:ext uri="{FF2B5EF4-FFF2-40B4-BE49-F238E27FC236}">
                  <a16:creationId xmlns:a16="http://schemas.microsoft.com/office/drawing/2014/main" id="{3246EB19-ED4F-C836-5312-4F82EA00EA01}"/>
                </a:ext>
              </a:extLst>
            </p:cNvPr>
            <p:cNvGrpSpPr/>
            <p:nvPr/>
          </p:nvGrpSpPr>
          <p:grpSpPr>
            <a:xfrm>
              <a:off x="8061283" y="3876997"/>
              <a:ext cx="430043" cy="435600"/>
              <a:chOff x="7571804" y="2783480"/>
              <a:chExt cx="430043" cy="435600"/>
            </a:xfrm>
          </p:grpSpPr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CA950FCE-F6C3-E172-A280-331EB71F8AA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4404D20D-EC19-CB3D-367B-7EEEF73D0E3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E534002D-633D-4CA4-4483-96BD83DBC74F}"/>
                </a:ext>
              </a:extLst>
            </p:cNvPr>
            <p:cNvGrpSpPr/>
            <p:nvPr/>
          </p:nvGrpSpPr>
          <p:grpSpPr>
            <a:xfrm>
              <a:off x="7629751" y="3876997"/>
              <a:ext cx="430043" cy="435600"/>
              <a:chOff x="7571804" y="2783480"/>
              <a:chExt cx="430043" cy="435600"/>
            </a:xfrm>
          </p:grpSpPr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F32BE947-24BC-99CC-F387-9E09244A097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D5607015-27A0-9906-2E96-556480DD9BD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16957BD5-0F89-7F25-EDBC-5A4487BF578C}"/>
                </a:ext>
              </a:extLst>
            </p:cNvPr>
            <p:cNvGrpSpPr/>
            <p:nvPr/>
          </p:nvGrpSpPr>
          <p:grpSpPr>
            <a:xfrm>
              <a:off x="7198219" y="3438893"/>
              <a:ext cx="430043" cy="435600"/>
              <a:chOff x="7571804" y="2783480"/>
              <a:chExt cx="430043" cy="435600"/>
            </a:xfrm>
          </p:grpSpPr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2800ACD4-7378-FFDE-833A-099287063C5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2A9FC813-66E6-837F-6123-499A6610CCD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85E4EC91-30C5-786E-CA3E-A7ADB4D62FEB}"/>
                </a:ext>
              </a:extLst>
            </p:cNvPr>
            <p:cNvGrpSpPr/>
            <p:nvPr/>
          </p:nvGrpSpPr>
          <p:grpSpPr>
            <a:xfrm>
              <a:off x="11082009" y="3438893"/>
              <a:ext cx="430043" cy="435600"/>
              <a:chOff x="7571804" y="2783480"/>
              <a:chExt cx="430043" cy="435600"/>
            </a:xfrm>
          </p:grpSpPr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DA70AE64-19F5-E18D-E0ED-85BE48A350C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A0E58BEF-9522-495F-56CD-83E11256747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F094AE5C-59A2-E5EF-217E-281B704435A4}"/>
                </a:ext>
              </a:extLst>
            </p:cNvPr>
            <p:cNvGrpSpPr/>
            <p:nvPr/>
          </p:nvGrpSpPr>
          <p:grpSpPr>
            <a:xfrm>
              <a:off x="10650475" y="3438893"/>
              <a:ext cx="430043" cy="435600"/>
              <a:chOff x="7571804" y="2783480"/>
              <a:chExt cx="430043" cy="435600"/>
            </a:xfrm>
          </p:grpSpPr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2CA39643-0203-C718-5308-3063C524A63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F5C0D858-EB0D-C88B-6653-8E6B8E9AF98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0E377AED-CBA4-4DEB-BC6A-FC497F3CE3B2}"/>
                </a:ext>
              </a:extLst>
            </p:cNvPr>
            <p:cNvGrpSpPr/>
            <p:nvPr/>
          </p:nvGrpSpPr>
          <p:grpSpPr>
            <a:xfrm>
              <a:off x="10218943" y="3438893"/>
              <a:ext cx="430043" cy="435600"/>
              <a:chOff x="7571804" y="2783480"/>
              <a:chExt cx="430043" cy="435600"/>
            </a:xfrm>
          </p:grpSpPr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8F84D4BC-97C6-AD58-61EB-CD10F09253A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168E6EDE-04B4-F007-4B62-EEF7E8DD5D8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5" name="Group 444">
              <a:extLst>
                <a:ext uri="{FF2B5EF4-FFF2-40B4-BE49-F238E27FC236}">
                  <a16:creationId xmlns:a16="http://schemas.microsoft.com/office/drawing/2014/main" id="{48585A2E-687D-CA4A-67EF-12AA495705FD}"/>
                </a:ext>
              </a:extLst>
            </p:cNvPr>
            <p:cNvGrpSpPr/>
            <p:nvPr/>
          </p:nvGrpSpPr>
          <p:grpSpPr>
            <a:xfrm>
              <a:off x="9787411" y="3438893"/>
              <a:ext cx="430043" cy="435600"/>
              <a:chOff x="7571804" y="2783480"/>
              <a:chExt cx="430043" cy="435600"/>
            </a:xfrm>
          </p:grpSpPr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E1F5B1E8-10A7-94E2-B554-5D3CC35023C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057DAA62-8879-A815-FDEB-DEBDC53FE8C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1D1C08CD-46F8-6767-4265-16042338ECC2}"/>
                </a:ext>
              </a:extLst>
            </p:cNvPr>
            <p:cNvGrpSpPr/>
            <p:nvPr/>
          </p:nvGrpSpPr>
          <p:grpSpPr>
            <a:xfrm>
              <a:off x="9355879" y="3438893"/>
              <a:ext cx="430043" cy="435600"/>
              <a:chOff x="7571804" y="2783480"/>
              <a:chExt cx="430043" cy="435600"/>
            </a:xfrm>
          </p:grpSpPr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BEFD0F7A-C089-844E-3049-167667085C8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B5F1C9DD-716F-B0A1-DF54-A2E49879017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FB8D906C-9492-AB08-482D-A9DD137476C0}"/>
                </a:ext>
              </a:extLst>
            </p:cNvPr>
            <p:cNvGrpSpPr/>
            <p:nvPr/>
          </p:nvGrpSpPr>
          <p:grpSpPr>
            <a:xfrm>
              <a:off x="8924347" y="3438893"/>
              <a:ext cx="430043" cy="435600"/>
              <a:chOff x="7571804" y="2783480"/>
              <a:chExt cx="430043" cy="435600"/>
            </a:xfrm>
          </p:grpSpPr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B6C0F899-F2DA-E85C-8795-002F3C2283A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F483D687-14F9-A156-B1E9-AE266963B42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869B0EED-5916-EAED-F145-3DC61ADD1DC3}"/>
                </a:ext>
              </a:extLst>
            </p:cNvPr>
            <p:cNvGrpSpPr/>
            <p:nvPr/>
          </p:nvGrpSpPr>
          <p:grpSpPr>
            <a:xfrm>
              <a:off x="8492815" y="3438893"/>
              <a:ext cx="430043" cy="435600"/>
              <a:chOff x="7571804" y="2783480"/>
              <a:chExt cx="430043" cy="435600"/>
            </a:xfrm>
          </p:grpSpPr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B1452ECD-57F3-52B5-C73A-51AB4E97890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CD4F3942-9924-BDBA-136B-71F698489EB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411A06E3-8FDB-7F0F-7EB4-9C4F5D7210E5}"/>
                </a:ext>
              </a:extLst>
            </p:cNvPr>
            <p:cNvGrpSpPr/>
            <p:nvPr/>
          </p:nvGrpSpPr>
          <p:grpSpPr>
            <a:xfrm>
              <a:off x="8061283" y="3438893"/>
              <a:ext cx="430043" cy="435600"/>
              <a:chOff x="7571804" y="2783480"/>
              <a:chExt cx="430043" cy="435600"/>
            </a:xfrm>
          </p:grpSpPr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29FE32B6-6A8E-2658-EE7E-91C567E10A6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D8B3AEDB-D294-05AB-C68F-F507AD6AD9A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07538C90-576D-B43E-85CB-3D2393E5D4A6}"/>
                </a:ext>
              </a:extLst>
            </p:cNvPr>
            <p:cNvGrpSpPr/>
            <p:nvPr/>
          </p:nvGrpSpPr>
          <p:grpSpPr>
            <a:xfrm>
              <a:off x="7629751" y="3438893"/>
              <a:ext cx="430043" cy="435600"/>
              <a:chOff x="7571804" y="2783480"/>
              <a:chExt cx="430043" cy="435600"/>
            </a:xfrm>
          </p:grpSpPr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4A33ADAE-31A2-62E7-9F0F-F026F5B0F13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0F93EA43-CFAF-AE7D-2E26-7AFB6D8FE94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3" name="Group 462">
              <a:extLst>
                <a:ext uri="{FF2B5EF4-FFF2-40B4-BE49-F238E27FC236}">
                  <a16:creationId xmlns:a16="http://schemas.microsoft.com/office/drawing/2014/main" id="{61BB48DF-A778-207B-910A-752F0B4CB070}"/>
                </a:ext>
              </a:extLst>
            </p:cNvPr>
            <p:cNvGrpSpPr/>
            <p:nvPr/>
          </p:nvGrpSpPr>
          <p:grpSpPr>
            <a:xfrm>
              <a:off x="7198219" y="3002066"/>
              <a:ext cx="430043" cy="435600"/>
              <a:chOff x="7571804" y="2783480"/>
              <a:chExt cx="430043" cy="435600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A6574EF2-18ED-9B11-4A05-8DD12F624F8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B037A46F-1D31-7A88-F4A6-921C49E2C6C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88B89F6B-EB5C-4FC8-C2E1-97D13561DEF1}"/>
                </a:ext>
              </a:extLst>
            </p:cNvPr>
            <p:cNvGrpSpPr/>
            <p:nvPr/>
          </p:nvGrpSpPr>
          <p:grpSpPr>
            <a:xfrm>
              <a:off x="11082009" y="3002066"/>
              <a:ext cx="430043" cy="435600"/>
              <a:chOff x="7571804" y="2783480"/>
              <a:chExt cx="430043" cy="435600"/>
            </a:xfrm>
          </p:grpSpPr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5AE195CD-FA62-30F6-8669-38A456D24E5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FF8872C5-C986-1882-85AF-FA4327A8567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531C6954-D7D1-A686-DB14-15DEBB002C25}"/>
                </a:ext>
              </a:extLst>
            </p:cNvPr>
            <p:cNvGrpSpPr/>
            <p:nvPr/>
          </p:nvGrpSpPr>
          <p:grpSpPr>
            <a:xfrm>
              <a:off x="10650475" y="3002066"/>
              <a:ext cx="430043" cy="435600"/>
              <a:chOff x="7571804" y="2783480"/>
              <a:chExt cx="430043" cy="435600"/>
            </a:xfrm>
          </p:grpSpPr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642F0C44-3933-0F0F-DBDC-DC79A1DCA10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DAABABE1-6B99-F04F-E709-01877E8A28B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C271A483-BDDD-4BD5-87CD-D23360973744}"/>
                </a:ext>
              </a:extLst>
            </p:cNvPr>
            <p:cNvGrpSpPr/>
            <p:nvPr/>
          </p:nvGrpSpPr>
          <p:grpSpPr>
            <a:xfrm>
              <a:off x="10218943" y="3002066"/>
              <a:ext cx="430043" cy="435600"/>
              <a:chOff x="7571804" y="2783480"/>
              <a:chExt cx="430043" cy="435600"/>
            </a:xfrm>
          </p:grpSpPr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DF40ABE4-A639-4BF7-4643-D40A33BBD23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DA7A79F7-E628-DA75-EBDB-FF4EFF8BDB9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E3EC7965-5EF0-D7AE-0B63-25D3E925D6E6}"/>
                </a:ext>
              </a:extLst>
            </p:cNvPr>
            <p:cNvGrpSpPr/>
            <p:nvPr/>
          </p:nvGrpSpPr>
          <p:grpSpPr>
            <a:xfrm>
              <a:off x="9787411" y="3002066"/>
              <a:ext cx="430043" cy="435600"/>
              <a:chOff x="7571804" y="2783480"/>
              <a:chExt cx="430043" cy="435600"/>
            </a:xfrm>
          </p:grpSpPr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0628897-E936-CB24-2552-A47BE630CAD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7C763DBC-9DFE-A6A9-1710-957D7DC067E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89345570-3367-D355-1D6C-DC76BA626047}"/>
                </a:ext>
              </a:extLst>
            </p:cNvPr>
            <p:cNvGrpSpPr/>
            <p:nvPr/>
          </p:nvGrpSpPr>
          <p:grpSpPr>
            <a:xfrm>
              <a:off x="9355879" y="3002066"/>
              <a:ext cx="430043" cy="435600"/>
              <a:chOff x="7571804" y="2783480"/>
              <a:chExt cx="430043" cy="435600"/>
            </a:xfrm>
          </p:grpSpPr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2B86584F-5BDD-FA3F-ACCF-C71735B951F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3E3CF2D5-7251-0F3F-CC63-3B1DCCE0F1E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3D8310D8-FDA0-368C-BE57-7EBAFAA3FDED}"/>
                </a:ext>
              </a:extLst>
            </p:cNvPr>
            <p:cNvGrpSpPr/>
            <p:nvPr/>
          </p:nvGrpSpPr>
          <p:grpSpPr>
            <a:xfrm>
              <a:off x="8924347" y="3002066"/>
              <a:ext cx="430043" cy="435600"/>
              <a:chOff x="7571804" y="2783480"/>
              <a:chExt cx="430043" cy="435600"/>
            </a:xfrm>
          </p:grpSpPr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A41580E4-537D-39B9-A7AD-E54DA233628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8C198EDC-63AF-2C3D-C6C4-4D4C79898DE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4" name="Group 483">
              <a:extLst>
                <a:ext uri="{FF2B5EF4-FFF2-40B4-BE49-F238E27FC236}">
                  <a16:creationId xmlns:a16="http://schemas.microsoft.com/office/drawing/2014/main" id="{218A6B27-7EFF-4F29-A656-44B07F2FFF72}"/>
                </a:ext>
              </a:extLst>
            </p:cNvPr>
            <p:cNvGrpSpPr/>
            <p:nvPr/>
          </p:nvGrpSpPr>
          <p:grpSpPr>
            <a:xfrm>
              <a:off x="8492815" y="3002066"/>
              <a:ext cx="430043" cy="435600"/>
              <a:chOff x="7571804" y="2783480"/>
              <a:chExt cx="430043" cy="435600"/>
            </a:xfrm>
          </p:grpSpPr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1DDBA4AC-E478-0984-143D-772052DF479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84373260-0CE1-29AE-DA48-C24CFD91C08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AE3B297D-DE6B-47AD-BD71-ABB98900E3EC}"/>
                </a:ext>
              </a:extLst>
            </p:cNvPr>
            <p:cNvGrpSpPr/>
            <p:nvPr/>
          </p:nvGrpSpPr>
          <p:grpSpPr>
            <a:xfrm>
              <a:off x="8061283" y="3002066"/>
              <a:ext cx="430043" cy="435600"/>
              <a:chOff x="7571804" y="2783480"/>
              <a:chExt cx="430043" cy="435600"/>
            </a:xfrm>
          </p:grpSpPr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B4A38CD3-006A-B069-E79B-D469C562E7B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4D4C183A-D38A-65C0-CBE7-5B9A557FE85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5DCE9E0A-B57B-E27D-415F-AF669CC4BB07}"/>
                </a:ext>
              </a:extLst>
            </p:cNvPr>
            <p:cNvGrpSpPr/>
            <p:nvPr/>
          </p:nvGrpSpPr>
          <p:grpSpPr>
            <a:xfrm>
              <a:off x="7629751" y="3002066"/>
              <a:ext cx="430043" cy="435600"/>
              <a:chOff x="7571804" y="2783480"/>
              <a:chExt cx="430043" cy="435600"/>
            </a:xfrm>
          </p:grpSpPr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882CB216-3D1E-10F9-7DA2-9EBA633C6C7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7E2F6674-B00A-7124-ECBF-D1E42578ED7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B101A144-6323-3948-EBD7-E767EF283CFC}"/>
              </a:ext>
            </a:extLst>
          </p:cNvPr>
          <p:cNvGrpSpPr/>
          <p:nvPr/>
        </p:nvGrpSpPr>
        <p:grpSpPr>
          <a:xfrm>
            <a:off x="3014771" y="951453"/>
            <a:ext cx="6162458" cy="772123"/>
            <a:chOff x="3378200" y="1214232"/>
            <a:chExt cx="5435600" cy="772123"/>
          </a:xfrm>
        </p:grpSpPr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9BC92D3-1278-972B-C049-DA54F2CF0C9F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496" name="Rectangle: Rounded Corners 495">
                <a:extLst>
                  <a:ext uri="{FF2B5EF4-FFF2-40B4-BE49-F238E27FC236}">
                    <a16:creationId xmlns:a16="http://schemas.microsoft.com/office/drawing/2014/main" id="{88FDCA3D-8491-27BB-FBC7-09B3408C65CF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Rectangle: Rounded Corners 496">
                <a:extLst>
                  <a:ext uri="{FF2B5EF4-FFF2-40B4-BE49-F238E27FC236}">
                    <a16:creationId xmlns:a16="http://schemas.microsoft.com/office/drawing/2014/main" id="{410E519A-921D-9912-711A-737A6FD493AF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25C0BD74-0FBE-6544-AC62-E867A5A0744C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 / 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units</a:t>
              </a: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E82B4A28-1630-8761-AE26-0D2DED505416}"/>
              </a:ext>
            </a:extLst>
          </p:cNvPr>
          <p:cNvGrpSpPr/>
          <p:nvPr/>
        </p:nvGrpSpPr>
        <p:grpSpPr>
          <a:xfrm>
            <a:off x="12433845" y="1971108"/>
            <a:ext cx="4350923" cy="4542063"/>
            <a:chOff x="7179674" y="1971108"/>
            <a:chExt cx="4350923" cy="4542063"/>
          </a:xfrm>
        </p:grpSpPr>
        <p:sp>
          <p:nvSpPr>
            <p:cNvPr id="743" name="Rectangle: Rounded Corners 742">
              <a:extLst>
                <a:ext uri="{FF2B5EF4-FFF2-40B4-BE49-F238E27FC236}">
                  <a16:creationId xmlns:a16="http://schemas.microsoft.com/office/drawing/2014/main" id="{D64DD1EC-D5EF-4B15-B226-E4C069A78FD9}"/>
                </a:ext>
              </a:extLst>
            </p:cNvPr>
            <p:cNvSpPr/>
            <p:nvPr/>
          </p:nvSpPr>
          <p:spPr>
            <a:xfrm>
              <a:off x="7179674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44" name="Group 743">
              <a:extLst>
                <a:ext uri="{FF2B5EF4-FFF2-40B4-BE49-F238E27FC236}">
                  <a16:creationId xmlns:a16="http://schemas.microsoft.com/office/drawing/2014/main" id="{CD8966A2-E3BC-7410-CA54-88844A4B7E9B}"/>
                </a:ext>
              </a:extLst>
            </p:cNvPr>
            <p:cNvGrpSpPr/>
            <p:nvPr/>
          </p:nvGrpSpPr>
          <p:grpSpPr>
            <a:xfrm>
              <a:off x="8239285" y="1971108"/>
              <a:ext cx="2231701" cy="597876"/>
              <a:chOff x="2176234" y="2038444"/>
              <a:chExt cx="2231701" cy="597876"/>
            </a:xfrm>
          </p:grpSpPr>
          <p:pic>
            <p:nvPicPr>
              <p:cNvPr id="896" name="Graphic 895">
                <a:extLst>
                  <a:ext uri="{FF2B5EF4-FFF2-40B4-BE49-F238E27FC236}">
                    <a16:creationId xmlns:a16="http://schemas.microsoft.com/office/drawing/2014/main" id="{303730B3-9ADE-9EE2-DBFC-7508F7EE1A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897" name="TextBox 896">
                <a:extLst>
                  <a:ext uri="{FF2B5EF4-FFF2-40B4-BE49-F238E27FC236}">
                    <a16:creationId xmlns:a16="http://schemas.microsoft.com/office/drawing/2014/main" id="{F79558E7-759B-1B1B-1D94-34C1A36A5203}"/>
                  </a:ext>
                </a:extLst>
              </p:cNvPr>
              <p:cNvSpPr txBox="1"/>
              <p:nvPr/>
            </p:nvSpPr>
            <p:spPr>
              <a:xfrm>
                <a:off x="2176234" y="2068531"/>
                <a:ext cx="2231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Impure Matter</a:t>
                </a:r>
              </a:p>
            </p:txBody>
          </p:sp>
        </p:grpSp>
        <p:grpSp>
          <p:nvGrpSpPr>
            <p:cNvPr id="745" name="Group 744">
              <a:extLst>
                <a:ext uri="{FF2B5EF4-FFF2-40B4-BE49-F238E27FC236}">
                  <a16:creationId xmlns:a16="http://schemas.microsoft.com/office/drawing/2014/main" id="{8B61A139-7B93-B27A-2391-80CB7BEFD4B7}"/>
                </a:ext>
              </a:extLst>
            </p:cNvPr>
            <p:cNvGrpSpPr/>
            <p:nvPr/>
          </p:nvGrpSpPr>
          <p:grpSpPr>
            <a:xfrm>
              <a:off x="7196006" y="3005035"/>
              <a:ext cx="4318258" cy="3487321"/>
              <a:chOff x="7196006" y="3005035"/>
              <a:chExt cx="4318258" cy="3487321"/>
            </a:xfrm>
          </p:grpSpPr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48EA9831-BAE4-AAD8-B004-AFAF8AD2B34F}"/>
                  </a:ext>
                </a:extLst>
              </p:cNvPr>
              <p:cNvSpPr/>
              <p:nvPr/>
            </p:nvSpPr>
            <p:spPr>
              <a:xfrm>
                <a:off x="8924721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7" name="Oval 746">
                <a:extLst>
                  <a:ext uri="{FF2B5EF4-FFF2-40B4-BE49-F238E27FC236}">
                    <a16:creationId xmlns:a16="http://schemas.microsoft.com/office/drawing/2014/main" id="{73DAC036-A894-CA32-8C16-33B557C9237F}"/>
                  </a:ext>
                </a:extLst>
              </p:cNvPr>
              <p:cNvSpPr/>
              <p:nvPr/>
            </p:nvSpPr>
            <p:spPr>
              <a:xfrm>
                <a:off x="7196006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8" name="Oval 747">
                <a:extLst>
                  <a:ext uri="{FF2B5EF4-FFF2-40B4-BE49-F238E27FC236}">
                    <a16:creationId xmlns:a16="http://schemas.microsoft.com/office/drawing/2014/main" id="{4275BB55-C688-667F-F6FE-BF353A32C3D3}"/>
                  </a:ext>
                </a:extLst>
              </p:cNvPr>
              <p:cNvSpPr/>
              <p:nvPr/>
            </p:nvSpPr>
            <p:spPr>
              <a:xfrm>
                <a:off x="7629574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9" name="Oval 748">
                <a:extLst>
                  <a:ext uri="{FF2B5EF4-FFF2-40B4-BE49-F238E27FC236}">
                    <a16:creationId xmlns:a16="http://schemas.microsoft.com/office/drawing/2014/main" id="{8F01457D-3490-53A6-4261-572FCD6E8FA9}"/>
                  </a:ext>
                </a:extLst>
              </p:cNvPr>
              <p:cNvSpPr/>
              <p:nvPr/>
            </p:nvSpPr>
            <p:spPr>
              <a:xfrm>
                <a:off x="8063142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0" name="Oval 749">
                <a:extLst>
                  <a:ext uri="{FF2B5EF4-FFF2-40B4-BE49-F238E27FC236}">
                    <a16:creationId xmlns:a16="http://schemas.microsoft.com/office/drawing/2014/main" id="{890E552D-D622-7664-00F8-4300DBDBE345}"/>
                  </a:ext>
                </a:extLst>
              </p:cNvPr>
              <p:cNvSpPr/>
              <p:nvPr/>
            </p:nvSpPr>
            <p:spPr>
              <a:xfrm>
                <a:off x="10214311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1" name="Oval 750">
                <a:extLst>
                  <a:ext uri="{FF2B5EF4-FFF2-40B4-BE49-F238E27FC236}">
                    <a16:creationId xmlns:a16="http://schemas.microsoft.com/office/drawing/2014/main" id="{65DCAF9A-DD04-968C-5D59-10367263D442}"/>
                  </a:ext>
                </a:extLst>
              </p:cNvPr>
              <p:cNvSpPr/>
              <p:nvPr/>
            </p:nvSpPr>
            <p:spPr>
              <a:xfrm>
                <a:off x="10647879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2" name="Oval 751">
                <a:extLst>
                  <a:ext uri="{FF2B5EF4-FFF2-40B4-BE49-F238E27FC236}">
                    <a16:creationId xmlns:a16="http://schemas.microsoft.com/office/drawing/2014/main" id="{E40B5FEE-73AE-2CCA-30DF-E064124D6854}"/>
                  </a:ext>
                </a:extLst>
              </p:cNvPr>
              <p:cNvSpPr/>
              <p:nvPr/>
            </p:nvSpPr>
            <p:spPr>
              <a:xfrm>
                <a:off x="7196006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3" name="Oval 752">
                <a:extLst>
                  <a:ext uri="{FF2B5EF4-FFF2-40B4-BE49-F238E27FC236}">
                    <a16:creationId xmlns:a16="http://schemas.microsoft.com/office/drawing/2014/main" id="{F6B9CDD4-3E23-F7FF-52BE-05F514D2EC52}"/>
                  </a:ext>
                </a:extLst>
              </p:cNvPr>
              <p:cNvSpPr/>
              <p:nvPr/>
            </p:nvSpPr>
            <p:spPr>
              <a:xfrm>
                <a:off x="8485176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4" name="Oval 753">
                <a:extLst>
                  <a:ext uri="{FF2B5EF4-FFF2-40B4-BE49-F238E27FC236}">
                    <a16:creationId xmlns:a16="http://schemas.microsoft.com/office/drawing/2014/main" id="{F604FFD9-F8A0-E8BA-9EF2-0DE71E9A876E}"/>
                  </a:ext>
                </a:extLst>
              </p:cNvPr>
              <p:cNvSpPr/>
              <p:nvPr/>
            </p:nvSpPr>
            <p:spPr>
              <a:xfrm>
                <a:off x="8920627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5" name="Oval 754">
                <a:extLst>
                  <a:ext uri="{FF2B5EF4-FFF2-40B4-BE49-F238E27FC236}">
                    <a16:creationId xmlns:a16="http://schemas.microsoft.com/office/drawing/2014/main" id="{13A4D304-CDA1-3CB9-5D8A-6CB47590FE7C}"/>
                  </a:ext>
                </a:extLst>
              </p:cNvPr>
              <p:cNvSpPr/>
              <p:nvPr/>
            </p:nvSpPr>
            <p:spPr>
              <a:xfrm>
                <a:off x="9356078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6" name="Oval 755">
                <a:extLst>
                  <a:ext uri="{FF2B5EF4-FFF2-40B4-BE49-F238E27FC236}">
                    <a16:creationId xmlns:a16="http://schemas.microsoft.com/office/drawing/2014/main" id="{D722FDA7-BFAF-4ABD-6085-9DA7E7F79CDF}"/>
                  </a:ext>
                </a:extLst>
              </p:cNvPr>
              <p:cNvSpPr/>
              <p:nvPr/>
            </p:nvSpPr>
            <p:spPr>
              <a:xfrm>
                <a:off x="762617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4A6E2899-99B7-2578-FBB9-82DC94B073CA}"/>
                  </a:ext>
                </a:extLst>
              </p:cNvPr>
              <p:cNvSpPr/>
              <p:nvPr/>
            </p:nvSpPr>
            <p:spPr>
              <a:xfrm>
                <a:off x="805912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20F9DEBA-765D-0BD2-7C01-63A2F7E773A3}"/>
                  </a:ext>
                </a:extLst>
              </p:cNvPr>
              <p:cNvSpPr/>
              <p:nvPr/>
            </p:nvSpPr>
            <p:spPr>
              <a:xfrm>
                <a:off x="849207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4CFB1013-CD0C-4E99-211E-14895FF56FCD}"/>
                  </a:ext>
                </a:extLst>
              </p:cNvPr>
              <p:cNvSpPr/>
              <p:nvPr/>
            </p:nvSpPr>
            <p:spPr>
              <a:xfrm>
                <a:off x="892502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FE73BC13-C3B8-F87D-6C2D-D005FABC99FC}"/>
                  </a:ext>
                </a:extLst>
              </p:cNvPr>
              <p:cNvSpPr/>
              <p:nvPr/>
            </p:nvSpPr>
            <p:spPr>
              <a:xfrm>
                <a:off x="1021276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004F8741-51D1-9E0D-E7C3-8F7BD75C6035}"/>
                  </a:ext>
                </a:extLst>
              </p:cNvPr>
              <p:cNvSpPr/>
              <p:nvPr/>
            </p:nvSpPr>
            <p:spPr>
              <a:xfrm>
                <a:off x="1064571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80ECAFF8-3BB3-76F3-1077-D048B4F539DD}"/>
                  </a:ext>
                </a:extLst>
              </p:cNvPr>
              <p:cNvSpPr/>
              <p:nvPr/>
            </p:nvSpPr>
            <p:spPr>
              <a:xfrm>
                <a:off x="1107866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3" name="Oval 762">
                <a:extLst>
                  <a:ext uri="{FF2B5EF4-FFF2-40B4-BE49-F238E27FC236}">
                    <a16:creationId xmlns:a16="http://schemas.microsoft.com/office/drawing/2014/main" id="{85B97085-D253-D5CF-4A9D-152F45C3C936}"/>
                  </a:ext>
                </a:extLst>
              </p:cNvPr>
              <p:cNvSpPr/>
              <p:nvPr/>
            </p:nvSpPr>
            <p:spPr>
              <a:xfrm>
                <a:off x="8913297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4" name="Oval 763">
                <a:extLst>
                  <a:ext uri="{FF2B5EF4-FFF2-40B4-BE49-F238E27FC236}">
                    <a16:creationId xmlns:a16="http://schemas.microsoft.com/office/drawing/2014/main" id="{CC011D8E-3930-AA8F-FA45-10218F06B860}"/>
                  </a:ext>
                </a:extLst>
              </p:cNvPr>
              <p:cNvSpPr/>
              <p:nvPr/>
            </p:nvSpPr>
            <p:spPr>
              <a:xfrm>
                <a:off x="9347482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5" name="Oval 764">
                <a:extLst>
                  <a:ext uri="{FF2B5EF4-FFF2-40B4-BE49-F238E27FC236}">
                    <a16:creationId xmlns:a16="http://schemas.microsoft.com/office/drawing/2014/main" id="{D58326B6-A493-3CFA-11AA-C13610768623}"/>
                  </a:ext>
                </a:extLst>
              </p:cNvPr>
              <p:cNvSpPr/>
              <p:nvPr/>
            </p:nvSpPr>
            <p:spPr>
              <a:xfrm>
                <a:off x="9781667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6" name="Oval 765">
                <a:extLst>
                  <a:ext uri="{FF2B5EF4-FFF2-40B4-BE49-F238E27FC236}">
                    <a16:creationId xmlns:a16="http://schemas.microsoft.com/office/drawing/2014/main" id="{E23D665B-534B-110F-2C01-7D4565DBBE7D}"/>
                  </a:ext>
                </a:extLst>
              </p:cNvPr>
              <p:cNvSpPr/>
              <p:nvPr/>
            </p:nvSpPr>
            <p:spPr>
              <a:xfrm>
                <a:off x="10215852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7" name="Oval 766">
                <a:extLst>
                  <a:ext uri="{FF2B5EF4-FFF2-40B4-BE49-F238E27FC236}">
                    <a16:creationId xmlns:a16="http://schemas.microsoft.com/office/drawing/2014/main" id="{CAEADCB3-68C9-7F6A-CC71-19408AE83C7A}"/>
                  </a:ext>
                </a:extLst>
              </p:cNvPr>
              <p:cNvSpPr/>
              <p:nvPr/>
            </p:nvSpPr>
            <p:spPr>
              <a:xfrm>
                <a:off x="11078664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8" name="Oval 767">
                <a:extLst>
                  <a:ext uri="{FF2B5EF4-FFF2-40B4-BE49-F238E27FC236}">
                    <a16:creationId xmlns:a16="http://schemas.microsoft.com/office/drawing/2014/main" id="{33CAB1CF-6F0A-9CD3-9C4D-44B30807698E}"/>
                  </a:ext>
                </a:extLst>
              </p:cNvPr>
              <p:cNvSpPr/>
              <p:nvPr/>
            </p:nvSpPr>
            <p:spPr>
              <a:xfrm>
                <a:off x="7196006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9" name="Oval 768">
                <a:extLst>
                  <a:ext uri="{FF2B5EF4-FFF2-40B4-BE49-F238E27FC236}">
                    <a16:creationId xmlns:a16="http://schemas.microsoft.com/office/drawing/2014/main" id="{2EDFA07F-5AFE-FA29-84BE-B8FE975E66C9}"/>
                  </a:ext>
                </a:extLst>
              </p:cNvPr>
              <p:cNvSpPr/>
              <p:nvPr/>
            </p:nvSpPr>
            <p:spPr>
              <a:xfrm>
                <a:off x="7629574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0" name="Oval 769">
                <a:extLst>
                  <a:ext uri="{FF2B5EF4-FFF2-40B4-BE49-F238E27FC236}">
                    <a16:creationId xmlns:a16="http://schemas.microsoft.com/office/drawing/2014/main" id="{FE0346BF-7722-573D-B4E9-99EF48ED3981}"/>
                  </a:ext>
                </a:extLst>
              </p:cNvPr>
              <p:cNvSpPr/>
              <p:nvPr/>
            </p:nvSpPr>
            <p:spPr>
              <a:xfrm>
                <a:off x="9347175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1" name="Oval 770">
                <a:extLst>
                  <a:ext uri="{FF2B5EF4-FFF2-40B4-BE49-F238E27FC236}">
                    <a16:creationId xmlns:a16="http://schemas.microsoft.com/office/drawing/2014/main" id="{1C2E2DB6-0E64-4CFF-E44A-463A10E2495F}"/>
                  </a:ext>
                </a:extLst>
              </p:cNvPr>
              <p:cNvSpPr/>
              <p:nvPr/>
            </p:nvSpPr>
            <p:spPr>
              <a:xfrm>
                <a:off x="9780743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2" name="Oval 771">
                <a:extLst>
                  <a:ext uri="{FF2B5EF4-FFF2-40B4-BE49-F238E27FC236}">
                    <a16:creationId xmlns:a16="http://schemas.microsoft.com/office/drawing/2014/main" id="{D6C404CA-A64F-C354-676E-D8E0D2C31045}"/>
                  </a:ext>
                </a:extLst>
              </p:cNvPr>
              <p:cNvSpPr/>
              <p:nvPr/>
            </p:nvSpPr>
            <p:spPr>
              <a:xfrm>
                <a:off x="10214311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7CDAADDE-27E4-DC2E-2481-16041717224F}"/>
                  </a:ext>
                </a:extLst>
              </p:cNvPr>
              <p:cNvSpPr/>
              <p:nvPr/>
            </p:nvSpPr>
            <p:spPr>
              <a:xfrm>
                <a:off x="10647879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774" name="Group 773">
                <a:extLst>
                  <a:ext uri="{FF2B5EF4-FFF2-40B4-BE49-F238E27FC236}">
                    <a16:creationId xmlns:a16="http://schemas.microsoft.com/office/drawing/2014/main" id="{F361518B-CDFD-1A73-B46C-40E8FD8E18E3}"/>
                  </a:ext>
                </a:extLst>
              </p:cNvPr>
              <p:cNvGrpSpPr/>
              <p:nvPr/>
            </p:nvGrpSpPr>
            <p:grpSpPr>
              <a:xfrm>
                <a:off x="8496710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4" name="Freeform: Shape 893">
                  <a:extLst>
                    <a:ext uri="{FF2B5EF4-FFF2-40B4-BE49-F238E27FC236}">
                      <a16:creationId xmlns:a16="http://schemas.microsoft.com/office/drawing/2014/main" id="{CBCF386E-D99D-F72D-DBA0-5118E8501CC8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5" name="Freeform: Shape 894">
                  <a:extLst>
                    <a:ext uri="{FF2B5EF4-FFF2-40B4-BE49-F238E27FC236}">
                      <a16:creationId xmlns:a16="http://schemas.microsoft.com/office/drawing/2014/main" id="{D6573047-29E2-A7B5-7117-AC5C472E7875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5" name="Group 774">
                <a:extLst>
                  <a:ext uri="{FF2B5EF4-FFF2-40B4-BE49-F238E27FC236}">
                    <a16:creationId xmlns:a16="http://schemas.microsoft.com/office/drawing/2014/main" id="{BE40ECCA-A483-42EF-807A-869A8520E342}"/>
                  </a:ext>
                </a:extLst>
              </p:cNvPr>
              <p:cNvGrpSpPr/>
              <p:nvPr/>
            </p:nvGrpSpPr>
            <p:grpSpPr>
              <a:xfrm>
                <a:off x="9358289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1EA048BA-AFE9-B0B2-85A7-CA3DCE28A4A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82B84D19-9C83-8BA4-A7D5-31BCDE3C1944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6" name="Group 775">
                <a:extLst>
                  <a:ext uri="{FF2B5EF4-FFF2-40B4-BE49-F238E27FC236}">
                    <a16:creationId xmlns:a16="http://schemas.microsoft.com/office/drawing/2014/main" id="{2173E159-51AE-A3BB-B443-4348150ED589}"/>
                  </a:ext>
                </a:extLst>
              </p:cNvPr>
              <p:cNvGrpSpPr/>
              <p:nvPr/>
            </p:nvGrpSpPr>
            <p:grpSpPr>
              <a:xfrm>
                <a:off x="9786300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0" name="Freeform: Shape 889">
                  <a:extLst>
                    <a:ext uri="{FF2B5EF4-FFF2-40B4-BE49-F238E27FC236}">
                      <a16:creationId xmlns:a16="http://schemas.microsoft.com/office/drawing/2014/main" id="{F5C45015-E560-27DB-E373-FF9B47F68E51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B9B8B63F-3A47-B9BA-05F2-DE7CB12DA1A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7" name="Group 776">
                <a:extLst>
                  <a:ext uri="{FF2B5EF4-FFF2-40B4-BE49-F238E27FC236}">
                    <a16:creationId xmlns:a16="http://schemas.microsoft.com/office/drawing/2014/main" id="{DC046AA2-D496-4694-9F03-7EE65FCE381E}"/>
                  </a:ext>
                </a:extLst>
              </p:cNvPr>
              <p:cNvGrpSpPr/>
              <p:nvPr/>
            </p:nvGrpSpPr>
            <p:grpSpPr>
              <a:xfrm>
                <a:off x="11081443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8" name="Freeform: Shape 887">
                  <a:extLst>
                    <a:ext uri="{FF2B5EF4-FFF2-40B4-BE49-F238E27FC236}">
                      <a16:creationId xmlns:a16="http://schemas.microsoft.com/office/drawing/2014/main" id="{CF653FDC-5B26-BEB1-52C3-FEC5FB05C9C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9" name="Freeform: Shape 888">
                  <a:extLst>
                    <a:ext uri="{FF2B5EF4-FFF2-40B4-BE49-F238E27FC236}">
                      <a16:creationId xmlns:a16="http://schemas.microsoft.com/office/drawing/2014/main" id="{478D371D-9310-0E8B-6AE9-10D0E91C7E2C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8" name="Group 777">
                <a:extLst>
                  <a:ext uri="{FF2B5EF4-FFF2-40B4-BE49-F238E27FC236}">
                    <a16:creationId xmlns:a16="http://schemas.microsoft.com/office/drawing/2014/main" id="{4BDE239B-1E03-966A-D419-18AE6D858489}"/>
                  </a:ext>
                </a:extLst>
              </p:cNvPr>
              <p:cNvGrpSpPr/>
              <p:nvPr/>
            </p:nvGrpSpPr>
            <p:grpSpPr>
              <a:xfrm>
                <a:off x="11081443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6" name="Freeform: Shape 885">
                  <a:extLst>
                    <a:ext uri="{FF2B5EF4-FFF2-40B4-BE49-F238E27FC236}">
                      <a16:creationId xmlns:a16="http://schemas.microsoft.com/office/drawing/2014/main" id="{220614D3-0DA2-CE1C-2641-152FC4C9E7C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7" name="Freeform: Shape 886">
                  <a:extLst>
                    <a:ext uri="{FF2B5EF4-FFF2-40B4-BE49-F238E27FC236}">
                      <a16:creationId xmlns:a16="http://schemas.microsoft.com/office/drawing/2014/main" id="{40AFD758-4120-DDB7-501B-17FE903CD9F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9" name="Group 778">
                <a:extLst>
                  <a:ext uri="{FF2B5EF4-FFF2-40B4-BE49-F238E27FC236}">
                    <a16:creationId xmlns:a16="http://schemas.microsoft.com/office/drawing/2014/main" id="{F5CB22AD-EF28-D2B6-FD73-2BFBD8AE56AA}"/>
                  </a:ext>
                </a:extLst>
              </p:cNvPr>
              <p:cNvGrpSpPr/>
              <p:nvPr/>
            </p:nvGrpSpPr>
            <p:grpSpPr>
              <a:xfrm>
                <a:off x="10651317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4" name="Freeform: Shape 883">
                  <a:extLst>
                    <a:ext uri="{FF2B5EF4-FFF2-40B4-BE49-F238E27FC236}">
                      <a16:creationId xmlns:a16="http://schemas.microsoft.com/office/drawing/2014/main" id="{8D8FBC0E-0F59-8B0C-AD2C-D735B2EFA42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5" name="Freeform: Shape 884">
                  <a:extLst>
                    <a:ext uri="{FF2B5EF4-FFF2-40B4-BE49-F238E27FC236}">
                      <a16:creationId xmlns:a16="http://schemas.microsoft.com/office/drawing/2014/main" id="{CB5B3FB6-55C1-9114-5232-1C51205FA6B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0" name="Group 779">
                <a:extLst>
                  <a:ext uri="{FF2B5EF4-FFF2-40B4-BE49-F238E27FC236}">
                    <a16:creationId xmlns:a16="http://schemas.microsoft.com/office/drawing/2014/main" id="{2260E966-425B-3116-67FD-B9132132242F}"/>
                  </a:ext>
                </a:extLst>
              </p:cNvPr>
              <p:cNvGrpSpPr/>
              <p:nvPr/>
            </p:nvGrpSpPr>
            <p:grpSpPr>
              <a:xfrm>
                <a:off x="10221423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2" name="Freeform: Shape 881">
                  <a:extLst>
                    <a:ext uri="{FF2B5EF4-FFF2-40B4-BE49-F238E27FC236}">
                      <a16:creationId xmlns:a16="http://schemas.microsoft.com/office/drawing/2014/main" id="{B7E088EA-D0A1-2D2A-FB36-4A88A4C2D4E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3" name="Freeform: Shape 882">
                  <a:extLst>
                    <a:ext uri="{FF2B5EF4-FFF2-40B4-BE49-F238E27FC236}">
                      <a16:creationId xmlns:a16="http://schemas.microsoft.com/office/drawing/2014/main" id="{D272941F-2505-288F-9FDD-5330FC4E4D6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1" name="Group 780">
                <a:extLst>
                  <a:ext uri="{FF2B5EF4-FFF2-40B4-BE49-F238E27FC236}">
                    <a16:creationId xmlns:a16="http://schemas.microsoft.com/office/drawing/2014/main" id="{C3DAF40C-7452-C203-69C4-D503583E6E1C}"/>
                  </a:ext>
                </a:extLst>
              </p:cNvPr>
              <p:cNvGrpSpPr/>
              <p:nvPr/>
            </p:nvGrpSpPr>
            <p:grpSpPr>
              <a:xfrm>
                <a:off x="9791529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0" name="Freeform: Shape 879">
                  <a:extLst>
                    <a:ext uri="{FF2B5EF4-FFF2-40B4-BE49-F238E27FC236}">
                      <a16:creationId xmlns:a16="http://schemas.microsoft.com/office/drawing/2014/main" id="{EDCFE374-7114-8A08-9DCA-07B5E3F1133C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1" name="Freeform: Shape 880">
                  <a:extLst>
                    <a:ext uri="{FF2B5EF4-FFF2-40B4-BE49-F238E27FC236}">
                      <a16:creationId xmlns:a16="http://schemas.microsoft.com/office/drawing/2014/main" id="{1453D162-86AA-82A1-3824-CE372CFD2E5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2" name="Group 781">
                <a:extLst>
                  <a:ext uri="{FF2B5EF4-FFF2-40B4-BE49-F238E27FC236}">
                    <a16:creationId xmlns:a16="http://schemas.microsoft.com/office/drawing/2014/main" id="{B691A621-A41F-82EC-885B-0035521C043E}"/>
                  </a:ext>
                </a:extLst>
              </p:cNvPr>
              <p:cNvGrpSpPr/>
              <p:nvPr/>
            </p:nvGrpSpPr>
            <p:grpSpPr>
              <a:xfrm>
                <a:off x="8055282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8701C9CC-A518-FFFD-CFB8-21A0AF397D0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8CDCF8BC-FAAA-4323-56A1-D8EA7D7AE5E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3" name="Group 782">
                <a:extLst>
                  <a:ext uri="{FF2B5EF4-FFF2-40B4-BE49-F238E27FC236}">
                    <a16:creationId xmlns:a16="http://schemas.microsoft.com/office/drawing/2014/main" id="{7A86D150-DD4B-F523-5F88-D9DC7E8EDB17}"/>
                  </a:ext>
                </a:extLst>
              </p:cNvPr>
              <p:cNvGrpSpPr/>
              <p:nvPr/>
            </p:nvGrpSpPr>
            <p:grpSpPr>
              <a:xfrm>
                <a:off x="7625388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BB15D3D4-2AC6-C083-C03B-61D7F3DBA5E2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42478CC1-3114-D912-B191-355297D0FF0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4" name="Group 783">
                <a:extLst>
                  <a:ext uri="{FF2B5EF4-FFF2-40B4-BE49-F238E27FC236}">
                    <a16:creationId xmlns:a16="http://schemas.microsoft.com/office/drawing/2014/main" id="{8CFC819F-A869-E6C4-CFB9-F132B9B38D76}"/>
                  </a:ext>
                </a:extLst>
              </p:cNvPr>
              <p:cNvGrpSpPr/>
              <p:nvPr/>
            </p:nvGrpSpPr>
            <p:grpSpPr>
              <a:xfrm>
                <a:off x="7198785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68DDB1ED-6E1A-AA9C-92D0-119CD0283D5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6F32A07A-3950-4406-D86B-C021774C86EA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5" name="Group 784">
                <a:extLst>
                  <a:ext uri="{FF2B5EF4-FFF2-40B4-BE49-F238E27FC236}">
                    <a16:creationId xmlns:a16="http://schemas.microsoft.com/office/drawing/2014/main" id="{BB07703B-DAF1-8091-0F8D-F333FDB1D593}"/>
                  </a:ext>
                </a:extLst>
              </p:cNvPr>
              <p:cNvGrpSpPr/>
              <p:nvPr/>
            </p:nvGrpSpPr>
            <p:grpSpPr>
              <a:xfrm>
                <a:off x="7198785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DEE57B03-7523-A494-9F1C-B598E6E93AE9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86C28B9C-ABB4-6B14-43CD-A729CEF4BF1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6" name="Group 785">
                <a:extLst>
                  <a:ext uri="{FF2B5EF4-FFF2-40B4-BE49-F238E27FC236}">
                    <a16:creationId xmlns:a16="http://schemas.microsoft.com/office/drawing/2014/main" id="{916B4D4A-897B-3BB1-B816-43571F16839C}"/>
                  </a:ext>
                </a:extLst>
              </p:cNvPr>
              <p:cNvGrpSpPr/>
              <p:nvPr/>
            </p:nvGrpSpPr>
            <p:grpSpPr>
              <a:xfrm>
                <a:off x="8063142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70" name="Freeform: Shape 869">
                  <a:extLst>
                    <a:ext uri="{FF2B5EF4-FFF2-40B4-BE49-F238E27FC236}">
                      <a16:creationId xmlns:a16="http://schemas.microsoft.com/office/drawing/2014/main" id="{457B72BF-BBEA-B7C4-746C-7AE61CB073B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1" name="Freeform: Shape 870">
                  <a:extLst>
                    <a:ext uri="{FF2B5EF4-FFF2-40B4-BE49-F238E27FC236}">
                      <a16:creationId xmlns:a16="http://schemas.microsoft.com/office/drawing/2014/main" id="{14D6E0C6-AB0E-99BF-5BDC-7F7D90383FA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7" name="Group 786">
                <a:extLst>
                  <a:ext uri="{FF2B5EF4-FFF2-40B4-BE49-F238E27FC236}">
                    <a16:creationId xmlns:a16="http://schemas.microsoft.com/office/drawing/2014/main" id="{A03019CF-9D55-B70B-2C1B-B95A3E5FE70B}"/>
                  </a:ext>
                </a:extLst>
              </p:cNvPr>
              <p:cNvGrpSpPr/>
              <p:nvPr/>
            </p:nvGrpSpPr>
            <p:grpSpPr>
              <a:xfrm>
                <a:off x="8491153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8" name="Freeform: Shape 867">
                  <a:extLst>
                    <a:ext uri="{FF2B5EF4-FFF2-40B4-BE49-F238E27FC236}">
                      <a16:creationId xmlns:a16="http://schemas.microsoft.com/office/drawing/2014/main" id="{51E2698C-916D-5EBB-C51E-F83D4921ADD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9" name="Freeform: Shape 868">
                  <a:extLst>
                    <a:ext uri="{FF2B5EF4-FFF2-40B4-BE49-F238E27FC236}">
                      <a16:creationId xmlns:a16="http://schemas.microsoft.com/office/drawing/2014/main" id="{44F23009-61C3-B1E5-5C3B-D8497AD491B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8" name="Group 787">
                <a:extLst>
                  <a:ext uri="{FF2B5EF4-FFF2-40B4-BE49-F238E27FC236}">
                    <a16:creationId xmlns:a16="http://schemas.microsoft.com/office/drawing/2014/main" id="{43993480-9366-5BE6-0497-DFB05B09CD66}"/>
                  </a:ext>
                </a:extLst>
              </p:cNvPr>
              <p:cNvGrpSpPr/>
              <p:nvPr/>
            </p:nvGrpSpPr>
            <p:grpSpPr>
              <a:xfrm>
                <a:off x="8919164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6" name="Freeform: Shape 865">
                  <a:extLst>
                    <a:ext uri="{FF2B5EF4-FFF2-40B4-BE49-F238E27FC236}">
                      <a16:creationId xmlns:a16="http://schemas.microsoft.com/office/drawing/2014/main" id="{9EF86040-1D28-BC44-EB3D-21CF1A45075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7" name="Freeform: Shape 866">
                  <a:extLst>
                    <a:ext uri="{FF2B5EF4-FFF2-40B4-BE49-F238E27FC236}">
                      <a16:creationId xmlns:a16="http://schemas.microsoft.com/office/drawing/2014/main" id="{DEBBA63E-E59F-D18D-7F43-818F41AB1A4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9" name="Group 788">
                <a:extLst>
                  <a:ext uri="{FF2B5EF4-FFF2-40B4-BE49-F238E27FC236}">
                    <a16:creationId xmlns:a16="http://schemas.microsoft.com/office/drawing/2014/main" id="{63C719F0-ECEB-2A28-FFE8-D5668BA0F96C}"/>
                  </a:ext>
                </a:extLst>
              </p:cNvPr>
              <p:cNvGrpSpPr/>
              <p:nvPr/>
            </p:nvGrpSpPr>
            <p:grpSpPr>
              <a:xfrm>
                <a:off x="11081443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4" name="Freeform: Shape 863">
                  <a:extLst>
                    <a:ext uri="{FF2B5EF4-FFF2-40B4-BE49-F238E27FC236}">
                      <a16:creationId xmlns:a16="http://schemas.microsoft.com/office/drawing/2014/main" id="{B9CC6D13-1A66-1DB8-736F-DE9250ED312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5" name="Freeform: Shape 864">
                  <a:extLst>
                    <a:ext uri="{FF2B5EF4-FFF2-40B4-BE49-F238E27FC236}">
                      <a16:creationId xmlns:a16="http://schemas.microsoft.com/office/drawing/2014/main" id="{3693FD83-6B25-973A-CB18-4B90906076D4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0" name="Group 789">
                <a:extLst>
                  <a:ext uri="{FF2B5EF4-FFF2-40B4-BE49-F238E27FC236}">
                    <a16:creationId xmlns:a16="http://schemas.microsoft.com/office/drawing/2014/main" id="{5AA10861-8EB0-5A9C-1326-2A1C73178D88}"/>
                  </a:ext>
                </a:extLst>
              </p:cNvPr>
              <p:cNvGrpSpPr/>
              <p:nvPr/>
            </p:nvGrpSpPr>
            <p:grpSpPr>
              <a:xfrm>
                <a:off x="7627413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62" name="Freeform: Shape 861">
                  <a:extLst>
                    <a:ext uri="{FF2B5EF4-FFF2-40B4-BE49-F238E27FC236}">
                      <a16:creationId xmlns:a16="http://schemas.microsoft.com/office/drawing/2014/main" id="{A94DA9D6-8505-AAAD-901C-7B6F4F489443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3" name="Freeform: Shape 862">
                  <a:extLst>
                    <a:ext uri="{FF2B5EF4-FFF2-40B4-BE49-F238E27FC236}">
                      <a16:creationId xmlns:a16="http://schemas.microsoft.com/office/drawing/2014/main" id="{01F3DBB0-90DF-75FD-77FC-2BF94223547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1" name="Group 790">
                <a:extLst>
                  <a:ext uri="{FF2B5EF4-FFF2-40B4-BE49-F238E27FC236}">
                    <a16:creationId xmlns:a16="http://schemas.microsoft.com/office/drawing/2014/main" id="{704AA875-A984-9E60-8576-447770503F5A}"/>
                  </a:ext>
                </a:extLst>
              </p:cNvPr>
              <p:cNvGrpSpPr/>
              <p:nvPr/>
            </p:nvGrpSpPr>
            <p:grpSpPr>
              <a:xfrm>
                <a:off x="8056041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A46498F9-A555-0A3E-4F37-2EB83555B8C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DDFD3FA6-BBF1-03C2-5A4F-B5F4078EEB4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2" name="Group 791">
                <a:extLst>
                  <a:ext uri="{FF2B5EF4-FFF2-40B4-BE49-F238E27FC236}">
                    <a16:creationId xmlns:a16="http://schemas.microsoft.com/office/drawing/2014/main" id="{C2EBA860-3B75-7A93-8DFB-D5F1611DA674}"/>
                  </a:ext>
                </a:extLst>
              </p:cNvPr>
              <p:cNvGrpSpPr/>
              <p:nvPr/>
            </p:nvGrpSpPr>
            <p:grpSpPr>
              <a:xfrm>
                <a:off x="8484669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7AC64FCE-E5A8-8783-610A-3C3466F40189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C0DCD9DB-5B63-0653-EEDB-31DC1928008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3" name="Group 792">
                <a:extLst>
                  <a:ext uri="{FF2B5EF4-FFF2-40B4-BE49-F238E27FC236}">
                    <a16:creationId xmlns:a16="http://schemas.microsoft.com/office/drawing/2014/main" id="{75E2F7E7-0506-C83B-9FCE-612CDBE2B95B}"/>
                  </a:ext>
                </a:extLst>
              </p:cNvPr>
              <p:cNvGrpSpPr/>
              <p:nvPr/>
            </p:nvGrpSpPr>
            <p:grpSpPr>
              <a:xfrm>
                <a:off x="10650037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B492B07B-01F9-5488-C6E7-04B22CEB15E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9A8985D4-4506-5C20-1F14-3BC2B54EF3F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4" name="Group 793">
                <a:extLst>
                  <a:ext uri="{FF2B5EF4-FFF2-40B4-BE49-F238E27FC236}">
                    <a16:creationId xmlns:a16="http://schemas.microsoft.com/office/drawing/2014/main" id="{B27B78E1-3D88-2CA3-8693-2B2A02168281}"/>
                  </a:ext>
                </a:extLst>
              </p:cNvPr>
              <p:cNvGrpSpPr/>
              <p:nvPr/>
            </p:nvGrpSpPr>
            <p:grpSpPr>
              <a:xfrm>
                <a:off x="9357978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BFA93F6E-43A0-4E4B-243F-F1AB40568DC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E55A0539-C95C-8093-B4F2-8AE7225D04A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5" name="Group 794">
                <a:extLst>
                  <a:ext uri="{FF2B5EF4-FFF2-40B4-BE49-F238E27FC236}">
                    <a16:creationId xmlns:a16="http://schemas.microsoft.com/office/drawing/2014/main" id="{F0837928-F57F-D578-416D-187EC9C15BB5}"/>
                  </a:ext>
                </a:extLst>
              </p:cNvPr>
              <p:cNvGrpSpPr/>
              <p:nvPr/>
            </p:nvGrpSpPr>
            <p:grpSpPr>
              <a:xfrm>
                <a:off x="9785371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BDB684F7-2268-1914-4AEE-3C43A4069FA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8C5DD774-588D-38FD-0BCB-8E06BD8C6A8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96" name="Oval 795">
                <a:extLst>
                  <a:ext uri="{FF2B5EF4-FFF2-40B4-BE49-F238E27FC236}">
                    <a16:creationId xmlns:a16="http://schemas.microsoft.com/office/drawing/2014/main" id="{54357ED3-90D5-9950-7AF6-CDCB6C18C934}"/>
                  </a:ext>
                </a:extLst>
              </p:cNvPr>
              <p:cNvSpPr/>
              <p:nvPr/>
            </p:nvSpPr>
            <p:spPr>
              <a:xfrm>
                <a:off x="8924721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7" name="Oval 796">
                <a:extLst>
                  <a:ext uri="{FF2B5EF4-FFF2-40B4-BE49-F238E27FC236}">
                    <a16:creationId xmlns:a16="http://schemas.microsoft.com/office/drawing/2014/main" id="{4F19904D-4950-AB56-5314-AFED096D9185}"/>
                  </a:ext>
                </a:extLst>
              </p:cNvPr>
              <p:cNvSpPr/>
              <p:nvPr/>
            </p:nvSpPr>
            <p:spPr>
              <a:xfrm>
                <a:off x="7196006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8" name="Oval 797">
                <a:extLst>
                  <a:ext uri="{FF2B5EF4-FFF2-40B4-BE49-F238E27FC236}">
                    <a16:creationId xmlns:a16="http://schemas.microsoft.com/office/drawing/2014/main" id="{EA3AED42-7EC4-0C74-1F05-B79BC9F8E6FE}"/>
                  </a:ext>
                </a:extLst>
              </p:cNvPr>
              <p:cNvSpPr/>
              <p:nvPr/>
            </p:nvSpPr>
            <p:spPr>
              <a:xfrm>
                <a:off x="7629574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9" name="Oval 798">
                <a:extLst>
                  <a:ext uri="{FF2B5EF4-FFF2-40B4-BE49-F238E27FC236}">
                    <a16:creationId xmlns:a16="http://schemas.microsoft.com/office/drawing/2014/main" id="{538F3B92-2332-1B0A-0FE6-157B83394B88}"/>
                  </a:ext>
                </a:extLst>
              </p:cNvPr>
              <p:cNvSpPr/>
              <p:nvPr/>
            </p:nvSpPr>
            <p:spPr>
              <a:xfrm>
                <a:off x="8063142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0" name="Oval 799">
                <a:extLst>
                  <a:ext uri="{FF2B5EF4-FFF2-40B4-BE49-F238E27FC236}">
                    <a16:creationId xmlns:a16="http://schemas.microsoft.com/office/drawing/2014/main" id="{56F7A554-A3BF-9B28-34C7-03B4D383237D}"/>
                  </a:ext>
                </a:extLst>
              </p:cNvPr>
              <p:cNvSpPr/>
              <p:nvPr/>
            </p:nvSpPr>
            <p:spPr>
              <a:xfrm>
                <a:off x="10214311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1" name="Oval 800">
                <a:extLst>
                  <a:ext uri="{FF2B5EF4-FFF2-40B4-BE49-F238E27FC236}">
                    <a16:creationId xmlns:a16="http://schemas.microsoft.com/office/drawing/2014/main" id="{8450670B-2A02-6D65-74AE-213826312FAC}"/>
                  </a:ext>
                </a:extLst>
              </p:cNvPr>
              <p:cNvSpPr/>
              <p:nvPr/>
            </p:nvSpPr>
            <p:spPr>
              <a:xfrm>
                <a:off x="10647879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2" name="Oval 801">
                <a:extLst>
                  <a:ext uri="{FF2B5EF4-FFF2-40B4-BE49-F238E27FC236}">
                    <a16:creationId xmlns:a16="http://schemas.microsoft.com/office/drawing/2014/main" id="{F4FF5F9C-6429-EDB9-6F75-BD2CD10D2A02}"/>
                  </a:ext>
                </a:extLst>
              </p:cNvPr>
              <p:cNvSpPr/>
              <p:nvPr/>
            </p:nvSpPr>
            <p:spPr>
              <a:xfrm>
                <a:off x="7196006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3" name="Oval 802">
                <a:extLst>
                  <a:ext uri="{FF2B5EF4-FFF2-40B4-BE49-F238E27FC236}">
                    <a16:creationId xmlns:a16="http://schemas.microsoft.com/office/drawing/2014/main" id="{6BE41548-055E-1409-FE16-61C517BD9929}"/>
                  </a:ext>
                </a:extLst>
              </p:cNvPr>
              <p:cNvSpPr/>
              <p:nvPr/>
            </p:nvSpPr>
            <p:spPr>
              <a:xfrm>
                <a:off x="8485176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4" name="Oval 803">
                <a:extLst>
                  <a:ext uri="{FF2B5EF4-FFF2-40B4-BE49-F238E27FC236}">
                    <a16:creationId xmlns:a16="http://schemas.microsoft.com/office/drawing/2014/main" id="{0291BEEA-9CB3-9C33-D36E-6314365CC518}"/>
                  </a:ext>
                </a:extLst>
              </p:cNvPr>
              <p:cNvSpPr/>
              <p:nvPr/>
            </p:nvSpPr>
            <p:spPr>
              <a:xfrm>
                <a:off x="8920627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7153CAAE-EC1D-82BD-EBAC-7983B9BED33C}"/>
                  </a:ext>
                </a:extLst>
              </p:cNvPr>
              <p:cNvSpPr/>
              <p:nvPr/>
            </p:nvSpPr>
            <p:spPr>
              <a:xfrm>
                <a:off x="9356078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806" name="Group 805">
                <a:extLst>
                  <a:ext uri="{FF2B5EF4-FFF2-40B4-BE49-F238E27FC236}">
                    <a16:creationId xmlns:a16="http://schemas.microsoft.com/office/drawing/2014/main" id="{B0CE3707-3C8A-9143-3876-97877E56DDF9}"/>
                  </a:ext>
                </a:extLst>
              </p:cNvPr>
              <p:cNvGrpSpPr/>
              <p:nvPr/>
            </p:nvGrpSpPr>
            <p:grpSpPr>
              <a:xfrm>
                <a:off x="8496710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C453DC48-08BA-280A-E330-4F0692E31FB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526842CA-BB16-AA06-6681-840E5428CBF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7" name="Group 806">
                <a:extLst>
                  <a:ext uri="{FF2B5EF4-FFF2-40B4-BE49-F238E27FC236}">
                    <a16:creationId xmlns:a16="http://schemas.microsoft.com/office/drawing/2014/main" id="{805BFB47-8104-EA3B-8B06-A06FA023300B}"/>
                  </a:ext>
                </a:extLst>
              </p:cNvPr>
              <p:cNvGrpSpPr/>
              <p:nvPr/>
            </p:nvGrpSpPr>
            <p:grpSpPr>
              <a:xfrm>
                <a:off x="9358289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F88B4420-741F-CBF1-3E7C-88CF3E47C20D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38EEA62B-D4CB-11DE-B01F-F27AD1E609E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8" name="Group 807">
                <a:extLst>
                  <a:ext uri="{FF2B5EF4-FFF2-40B4-BE49-F238E27FC236}">
                    <a16:creationId xmlns:a16="http://schemas.microsoft.com/office/drawing/2014/main" id="{8B37FFE9-52DB-3BAC-467D-0FD177DCDD4F}"/>
                  </a:ext>
                </a:extLst>
              </p:cNvPr>
              <p:cNvGrpSpPr/>
              <p:nvPr/>
            </p:nvGrpSpPr>
            <p:grpSpPr>
              <a:xfrm>
                <a:off x="9786300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id="{D430D0DD-F064-8E98-08C5-18AAECD5C32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C94A8242-4C89-1318-6859-9857031A872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9" name="Group 808">
                <a:extLst>
                  <a:ext uri="{FF2B5EF4-FFF2-40B4-BE49-F238E27FC236}">
                    <a16:creationId xmlns:a16="http://schemas.microsoft.com/office/drawing/2014/main" id="{561AC08E-5A32-53A8-14C4-D30C4DB24AF4}"/>
                  </a:ext>
                </a:extLst>
              </p:cNvPr>
              <p:cNvGrpSpPr/>
              <p:nvPr/>
            </p:nvGrpSpPr>
            <p:grpSpPr>
              <a:xfrm>
                <a:off x="11081443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id="{12EC8341-E025-C978-9220-EA1E4C427193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id="{BD55BEA4-E059-6EA6-A400-EAE14E99D30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0" name="Group 809">
                <a:extLst>
                  <a:ext uri="{FF2B5EF4-FFF2-40B4-BE49-F238E27FC236}">
                    <a16:creationId xmlns:a16="http://schemas.microsoft.com/office/drawing/2014/main" id="{221F4487-8BD2-E80E-1627-A0405D72F2BB}"/>
                  </a:ext>
                </a:extLst>
              </p:cNvPr>
              <p:cNvGrpSpPr/>
              <p:nvPr/>
            </p:nvGrpSpPr>
            <p:grpSpPr>
              <a:xfrm>
                <a:off x="11081443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id="{250DAB4B-9D4C-35B5-0A86-ED37FB5DC2D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id="{6D350E60-2565-F433-7326-7C419F7ABC1E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1" name="Group 810">
                <a:extLst>
                  <a:ext uri="{FF2B5EF4-FFF2-40B4-BE49-F238E27FC236}">
                    <a16:creationId xmlns:a16="http://schemas.microsoft.com/office/drawing/2014/main" id="{2CE3DD65-6137-6D86-FADC-4562888ED2F3}"/>
                  </a:ext>
                </a:extLst>
              </p:cNvPr>
              <p:cNvGrpSpPr/>
              <p:nvPr/>
            </p:nvGrpSpPr>
            <p:grpSpPr>
              <a:xfrm>
                <a:off x="10651317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B69766E7-F882-C1BA-F311-28FB59042B34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C39BF75C-0EE8-19A6-98F8-B65DCDD0A1C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2" name="Group 811">
                <a:extLst>
                  <a:ext uri="{FF2B5EF4-FFF2-40B4-BE49-F238E27FC236}">
                    <a16:creationId xmlns:a16="http://schemas.microsoft.com/office/drawing/2014/main" id="{501A6B0F-19E6-CCAA-2833-36F060BCF39F}"/>
                  </a:ext>
                </a:extLst>
              </p:cNvPr>
              <p:cNvGrpSpPr/>
              <p:nvPr/>
            </p:nvGrpSpPr>
            <p:grpSpPr>
              <a:xfrm>
                <a:off x="10221423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id="{D25C489D-7641-29E9-0D84-E2BCBAC5E7B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B7B87497-FEEC-0EB3-C8CF-4882BD5FCC7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3" name="Group 812">
                <a:extLst>
                  <a:ext uri="{FF2B5EF4-FFF2-40B4-BE49-F238E27FC236}">
                    <a16:creationId xmlns:a16="http://schemas.microsoft.com/office/drawing/2014/main" id="{DDDFAE94-4B21-2386-5AC7-2D7B1027E979}"/>
                  </a:ext>
                </a:extLst>
              </p:cNvPr>
              <p:cNvGrpSpPr/>
              <p:nvPr/>
            </p:nvGrpSpPr>
            <p:grpSpPr>
              <a:xfrm>
                <a:off x="9791529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id="{DA2764FB-1D6E-CD02-DB41-DF64554E69C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id="{05A78D3E-A8A6-3B20-95D7-7C904144168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4" name="Group 813">
                <a:extLst>
                  <a:ext uri="{FF2B5EF4-FFF2-40B4-BE49-F238E27FC236}">
                    <a16:creationId xmlns:a16="http://schemas.microsoft.com/office/drawing/2014/main" id="{06A22393-C05A-E166-0470-C56F2027352F}"/>
                  </a:ext>
                </a:extLst>
              </p:cNvPr>
              <p:cNvGrpSpPr/>
              <p:nvPr/>
            </p:nvGrpSpPr>
            <p:grpSpPr>
              <a:xfrm>
                <a:off x="8055282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id="{C5F6A155-AA47-C287-F8DB-F9BB55740673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id="{8FA10596-B123-1ECC-CFEB-FA84E03B3C07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5" name="Group 814">
                <a:extLst>
                  <a:ext uri="{FF2B5EF4-FFF2-40B4-BE49-F238E27FC236}">
                    <a16:creationId xmlns:a16="http://schemas.microsoft.com/office/drawing/2014/main" id="{5B8FFB42-F75C-706C-BEF1-8E27111FD887}"/>
                  </a:ext>
                </a:extLst>
              </p:cNvPr>
              <p:cNvGrpSpPr/>
              <p:nvPr/>
            </p:nvGrpSpPr>
            <p:grpSpPr>
              <a:xfrm>
                <a:off x="7625388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084E0DA6-2D78-72B8-C53C-AD0A02122A0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FCF8E74C-EAD7-E991-CD94-F4296AAFC955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16" name="Oval 815">
                <a:extLst>
                  <a:ext uri="{FF2B5EF4-FFF2-40B4-BE49-F238E27FC236}">
                    <a16:creationId xmlns:a16="http://schemas.microsoft.com/office/drawing/2014/main" id="{3E5A1B6B-E4E6-BEBA-B8F0-5F3B37B78F8B}"/>
                  </a:ext>
                </a:extLst>
              </p:cNvPr>
              <p:cNvSpPr/>
              <p:nvPr/>
            </p:nvSpPr>
            <p:spPr>
              <a:xfrm>
                <a:off x="762617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7" name="Oval 816">
                <a:extLst>
                  <a:ext uri="{FF2B5EF4-FFF2-40B4-BE49-F238E27FC236}">
                    <a16:creationId xmlns:a16="http://schemas.microsoft.com/office/drawing/2014/main" id="{F229CCDB-D3C4-EC60-E3AF-B1DB5F17E824}"/>
                  </a:ext>
                </a:extLst>
              </p:cNvPr>
              <p:cNvSpPr/>
              <p:nvPr/>
            </p:nvSpPr>
            <p:spPr>
              <a:xfrm>
                <a:off x="805912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8" name="Oval 817">
                <a:extLst>
                  <a:ext uri="{FF2B5EF4-FFF2-40B4-BE49-F238E27FC236}">
                    <a16:creationId xmlns:a16="http://schemas.microsoft.com/office/drawing/2014/main" id="{D2F3501D-9CFB-037A-D4B2-58C00235A810}"/>
                  </a:ext>
                </a:extLst>
              </p:cNvPr>
              <p:cNvSpPr/>
              <p:nvPr/>
            </p:nvSpPr>
            <p:spPr>
              <a:xfrm>
                <a:off x="849207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9" name="Oval 818">
                <a:extLst>
                  <a:ext uri="{FF2B5EF4-FFF2-40B4-BE49-F238E27FC236}">
                    <a16:creationId xmlns:a16="http://schemas.microsoft.com/office/drawing/2014/main" id="{ACC87C31-4297-0D31-B047-FAA44C65E729}"/>
                  </a:ext>
                </a:extLst>
              </p:cNvPr>
              <p:cNvSpPr/>
              <p:nvPr/>
            </p:nvSpPr>
            <p:spPr>
              <a:xfrm>
                <a:off x="892502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0" name="Oval 819">
                <a:extLst>
                  <a:ext uri="{FF2B5EF4-FFF2-40B4-BE49-F238E27FC236}">
                    <a16:creationId xmlns:a16="http://schemas.microsoft.com/office/drawing/2014/main" id="{EF79B9A4-152C-BA22-24B7-E9516F9808C6}"/>
                  </a:ext>
                </a:extLst>
              </p:cNvPr>
              <p:cNvSpPr/>
              <p:nvPr/>
            </p:nvSpPr>
            <p:spPr>
              <a:xfrm>
                <a:off x="1021276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1" name="Oval 820">
                <a:extLst>
                  <a:ext uri="{FF2B5EF4-FFF2-40B4-BE49-F238E27FC236}">
                    <a16:creationId xmlns:a16="http://schemas.microsoft.com/office/drawing/2014/main" id="{2E94F60C-0C0D-AE97-8E86-49144FD256DA}"/>
                  </a:ext>
                </a:extLst>
              </p:cNvPr>
              <p:cNvSpPr/>
              <p:nvPr/>
            </p:nvSpPr>
            <p:spPr>
              <a:xfrm>
                <a:off x="1064571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2" name="Oval 821">
                <a:extLst>
                  <a:ext uri="{FF2B5EF4-FFF2-40B4-BE49-F238E27FC236}">
                    <a16:creationId xmlns:a16="http://schemas.microsoft.com/office/drawing/2014/main" id="{937D6B20-FFA5-0646-F236-B0AD30093ED3}"/>
                  </a:ext>
                </a:extLst>
              </p:cNvPr>
              <p:cNvSpPr/>
              <p:nvPr/>
            </p:nvSpPr>
            <p:spPr>
              <a:xfrm>
                <a:off x="1107866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941DE7A8-F123-8DD4-B86E-2050DC07383D}"/>
                  </a:ext>
                </a:extLst>
              </p:cNvPr>
              <p:cNvGrpSpPr/>
              <p:nvPr/>
            </p:nvGrpSpPr>
            <p:grpSpPr>
              <a:xfrm>
                <a:off x="7198785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3C6936D0-C624-C9E2-BE05-2B19A186B37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69C621AA-6C1C-4DAD-D87D-0035380FEA2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2D230015-D8B7-23F3-1A43-B7AF81030A9B}"/>
                  </a:ext>
                </a:extLst>
              </p:cNvPr>
              <p:cNvGrpSpPr/>
              <p:nvPr/>
            </p:nvGrpSpPr>
            <p:grpSpPr>
              <a:xfrm>
                <a:off x="9357978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9F07A1C1-2FAE-0548-F56E-E2C24C6EC2F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FB57084A-9EA9-FFA2-0A28-2334A0F3F8B9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6EB67194-9A8C-2C20-5AF6-E4BE01DFD173}"/>
                  </a:ext>
                </a:extLst>
              </p:cNvPr>
              <p:cNvGrpSpPr/>
              <p:nvPr/>
            </p:nvGrpSpPr>
            <p:grpSpPr>
              <a:xfrm>
                <a:off x="9785371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B8103873-17D1-8C10-156E-54854B763D3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0001D904-454C-8C06-8794-A599E5821E3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45416774"/>
      </p:ext>
    </p:extLst>
  </p:cSld>
  <p:clrMapOvr>
    <a:masterClrMapping/>
  </p:clrMapOvr>
  <p:transition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EAD8-890B-A0D3-9934-E81D6E72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DA2BB8D-A0FD-1B53-8C00-09C3FE019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730" y="157007"/>
            <a:ext cx="1819275" cy="609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9352F53-783C-1B73-66B7-01D779C82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71402"/>
            <a:ext cx="1819275" cy="6096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F25D8EE-B3A0-3CA1-50C4-0D6825902908}"/>
              </a:ext>
            </a:extLst>
          </p:cNvPr>
          <p:cNvGrpSpPr/>
          <p:nvPr/>
        </p:nvGrpSpPr>
        <p:grpSpPr>
          <a:xfrm>
            <a:off x="-2658779" y="1971108"/>
            <a:ext cx="4350923" cy="4542063"/>
            <a:chOff x="-2658779" y="1971108"/>
            <a:chExt cx="4350923" cy="454206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6795DFC-9F16-1BBB-752D-7E90D59FFCB6}"/>
                </a:ext>
              </a:extLst>
            </p:cNvPr>
            <p:cNvSpPr/>
            <p:nvPr/>
          </p:nvSpPr>
          <p:spPr>
            <a:xfrm>
              <a:off x="-2658779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78849C1-6E32-255B-6C44-F2A68503D389}"/>
                </a:ext>
              </a:extLst>
            </p:cNvPr>
            <p:cNvGrpSpPr/>
            <p:nvPr/>
          </p:nvGrpSpPr>
          <p:grpSpPr>
            <a:xfrm>
              <a:off x="-1601525" y="1971108"/>
              <a:ext cx="2230536" cy="597876"/>
              <a:chOff x="2176816" y="2038444"/>
              <a:chExt cx="2230536" cy="597876"/>
            </a:xfrm>
          </p:grpSpPr>
          <p:pic>
            <p:nvPicPr>
              <p:cNvPr id="85" name="Graphic 84">
                <a:extLst>
                  <a:ext uri="{FF2B5EF4-FFF2-40B4-BE49-F238E27FC236}">
                    <a16:creationId xmlns:a16="http://schemas.microsoft.com/office/drawing/2014/main" id="{ABABFE79-3400-868D-A153-D68ED22FE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C3080D6-BE7D-30F0-1F31-22336BCFF849}"/>
                  </a:ext>
                </a:extLst>
              </p:cNvPr>
              <p:cNvSpPr txBox="1"/>
              <p:nvPr/>
            </p:nvSpPr>
            <p:spPr>
              <a:xfrm>
                <a:off x="2455958" y="2068531"/>
                <a:ext cx="1672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Substance</a:t>
                </a:r>
              </a:p>
            </p:txBody>
          </p: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11EDD1F-E348-3EE0-6DC3-F86DAFFEB94D}"/>
                </a:ext>
              </a:extLst>
            </p:cNvPr>
            <p:cNvSpPr/>
            <p:nvPr/>
          </p:nvSpPr>
          <p:spPr>
            <a:xfrm>
              <a:off x="-26348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4FF1C1F-ACC4-5699-DEC5-A02E7C3CE17D}"/>
                </a:ext>
              </a:extLst>
            </p:cNvPr>
            <p:cNvSpPr/>
            <p:nvPr/>
          </p:nvSpPr>
          <p:spPr>
            <a:xfrm>
              <a:off x="-22051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A73D3F4-1910-C8F5-06F6-4D440A71B95D}"/>
                </a:ext>
              </a:extLst>
            </p:cNvPr>
            <p:cNvSpPr/>
            <p:nvPr/>
          </p:nvSpPr>
          <p:spPr>
            <a:xfrm>
              <a:off x="-17754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3CC7C02-D159-395B-9FA6-D17F186B36D5}"/>
                </a:ext>
              </a:extLst>
            </p:cNvPr>
            <p:cNvSpPr/>
            <p:nvPr/>
          </p:nvSpPr>
          <p:spPr>
            <a:xfrm>
              <a:off x="-13457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7B83C87-EF0E-8B0F-0982-D71EFC924A40}"/>
                </a:ext>
              </a:extLst>
            </p:cNvPr>
            <p:cNvSpPr/>
            <p:nvPr/>
          </p:nvSpPr>
          <p:spPr>
            <a:xfrm>
              <a:off x="-91598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46DCD7F-236B-64E0-2794-4EB4EFE7113F}"/>
                </a:ext>
              </a:extLst>
            </p:cNvPr>
            <p:cNvSpPr/>
            <p:nvPr/>
          </p:nvSpPr>
          <p:spPr>
            <a:xfrm>
              <a:off x="-48625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684D84C-4FDC-7941-8104-EB19B286210B}"/>
                </a:ext>
              </a:extLst>
            </p:cNvPr>
            <p:cNvSpPr/>
            <p:nvPr/>
          </p:nvSpPr>
          <p:spPr>
            <a:xfrm>
              <a:off x="-5653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80CF6418-2353-609B-5759-1AC2274CDFC4}"/>
                </a:ext>
              </a:extLst>
            </p:cNvPr>
            <p:cNvSpPr/>
            <p:nvPr/>
          </p:nvSpPr>
          <p:spPr>
            <a:xfrm>
              <a:off x="37319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A8CEA63-87BC-1A8D-E1F4-869EAF174A63}"/>
                </a:ext>
              </a:extLst>
            </p:cNvPr>
            <p:cNvSpPr/>
            <p:nvPr/>
          </p:nvSpPr>
          <p:spPr>
            <a:xfrm>
              <a:off x="80291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CCC2D24-A53E-531A-2E37-C4676A0FC799}"/>
                </a:ext>
              </a:extLst>
            </p:cNvPr>
            <p:cNvSpPr/>
            <p:nvPr/>
          </p:nvSpPr>
          <p:spPr>
            <a:xfrm>
              <a:off x="123264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D4341F4-96EB-2BA2-1E66-71349F183A14}"/>
                </a:ext>
              </a:extLst>
            </p:cNvPr>
            <p:cNvSpPr/>
            <p:nvPr/>
          </p:nvSpPr>
          <p:spPr>
            <a:xfrm>
              <a:off x="-26348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DB0D80F-4EAC-F94B-CC71-75AAAE0600FC}"/>
                </a:ext>
              </a:extLst>
            </p:cNvPr>
            <p:cNvSpPr/>
            <p:nvPr/>
          </p:nvSpPr>
          <p:spPr>
            <a:xfrm>
              <a:off x="-22051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65F6D0E-9F56-F889-396D-AB74F6970428}"/>
                </a:ext>
              </a:extLst>
            </p:cNvPr>
            <p:cNvSpPr/>
            <p:nvPr/>
          </p:nvSpPr>
          <p:spPr>
            <a:xfrm>
              <a:off x="-17754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24A4EC1-42C2-230F-34F0-475D8F80632E}"/>
                </a:ext>
              </a:extLst>
            </p:cNvPr>
            <p:cNvSpPr/>
            <p:nvPr/>
          </p:nvSpPr>
          <p:spPr>
            <a:xfrm>
              <a:off x="-13457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4D2B8C-44AF-D2DD-FBFD-ED017A822468}"/>
                </a:ext>
              </a:extLst>
            </p:cNvPr>
            <p:cNvSpPr/>
            <p:nvPr/>
          </p:nvSpPr>
          <p:spPr>
            <a:xfrm>
              <a:off x="-91598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169C219-F29D-730B-0014-AEBE836062B0}"/>
                </a:ext>
              </a:extLst>
            </p:cNvPr>
            <p:cNvSpPr/>
            <p:nvPr/>
          </p:nvSpPr>
          <p:spPr>
            <a:xfrm>
              <a:off x="-48625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B0DECA9-0789-3C5A-1748-C5D38A8CE939}"/>
                </a:ext>
              </a:extLst>
            </p:cNvPr>
            <p:cNvSpPr/>
            <p:nvPr/>
          </p:nvSpPr>
          <p:spPr>
            <a:xfrm>
              <a:off x="-5653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AA20988-D655-DD0E-DB3A-52F75EC46B20}"/>
                </a:ext>
              </a:extLst>
            </p:cNvPr>
            <p:cNvSpPr/>
            <p:nvPr/>
          </p:nvSpPr>
          <p:spPr>
            <a:xfrm>
              <a:off x="37319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C70AE0C-7FBC-28C0-6106-1EE57A291BF2}"/>
                </a:ext>
              </a:extLst>
            </p:cNvPr>
            <p:cNvSpPr/>
            <p:nvPr/>
          </p:nvSpPr>
          <p:spPr>
            <a:xfrm>
              <a:off x="80291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27FC394-4F3C-BCBE-14A3-38290D57E684}"/>
                </a:ext>
              </a:extLst>
            </p:cNvPr>
            <p:cNvSpPr/>
            <p:nvPr/>
          </p:nvSpPr>
          <p:spPr>
            <a:xfrm>
              <a:off x="123264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A3DCACE5-6F69-A851-2B8A-218752249D0A}"/>
                </a:ext>
              </a:extLst>
            </p:cNvPr>
            <p:cNvSpPr/>
            <p:nvPr/>
          </p:nvSpPr>
          <p:spPr>
            <a:xfrm>
              <a:off x="-26348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79A7F506-78DC-D739-459B-B524648B8C81}"/>
                </a:ext>
              </a:extLst>
            </p:cNvPr>
            <p:cNvSpPr/>
            <p:nvPr/>
          </p:nvSpPr>
          <p:spPr>
            <a:xfrm>
              <a:off x="-22051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A60007CF-041E-4253-0C6D-74AAF4573D2D}"/>
                </a:ext>
              </a:extLst>
            </p:cNvPr>
            <p:cNvSpPr/>
            <p:nvPr/>
          </p:nvSpPr>
          <p:spPr>
            <a:xfrm>
              <a:off x="-17754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F01CB681-A049-98D7-A530-B550F8E6DE83}"/>
                </a:ext>
              </a:extLst>
            </p:cNvPr>
            <p:cNvSpPr/>
            <p:nvPr/>
          </p:nvSpPr>
          <p:spPr>
            <a:xfrm>
              <a:off x="-13457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B621FD84-738F-6D0B-14AA-BB36DDD168C5}"/>
                </a:ext>
              </a:extLst>
            </p:cNvPr>
            <p:cNvSpPr/>
            <p:nvPr/>
          </p:nvSpPr>
          <p:spPr>
            <a:xfrm>
              <a:off x="-91598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3664450B-E480-E988-28A7-5012AA734C20}"/>
                </a:ext>
              </a:extLst>
            </p:cNvPr>
            <p:cNvSpPr/>
            <p:nvPr/>
          </p:nvSpPr>
          <p:spPr>
            <a:xfrm>
              <a:off x="-48625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A8DFDB25-2734-4134-42DA-0253A4D8BF2F}"/>
                </a:ext>
              </a:extLst>
            </p:cNvPr>
            <p:cNvSpPr/>
            <p:nvPr/>
          </p:nvSpPr>
          <p:spPr>
            <a:xfrm>
              <a:off x="-5653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6FBD2EEA-C2FD-3177-8F2F-E86DDD080548}"/>
                </a:ext>
              </a:extLst>
            </p:cNvPr>
            <p:cNvSpPr/>
            <p:nvPr/>
          </p:nvSpPr>
          <p:spPr>
            <a:xfrm>
              <a:off x="37319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DBD36F9E-A206-D1AD-CCBE-535AE09A19C9}"/>
                </a:ext>
              </a:extLst>
            </p:cNvPr>
            <p:cNvSpPr/>
            <p:nvPr/>
          </p:nvSpPr>
          <p:spPr>
            <a:xfrm>
              <a:off x="80291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08569D1B-CE7B-E61F-707E-C98B50E4334F}"/>
                </a:ext>
              </a:extLst>
            </p:cNvPr>
            <p:cNvSpPr/>
            <p:nvPr/>
          </p:nvSpPr>
          <p:spPr>
            <a:xfrm>
              <a:off x="123264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A5FDD60B-1895-370C-8C05-1ED16EE608F4}"/>
                </a:ext>
              </a:extLst>
            </p:cNvPr>
            <p:cNvSpPr/>
            <p:nvPr/>
          </p:nvSpPr>
          <p:spPr>
            <a:xfrm>
              <a:off x="-26348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4D8FA043-F050-511F-3FEB-CD51A5C02B23}"/>
                </a:ext>
              </a:extLst>
            </p:cNvPr>
            <p:cNvSpPr/>
            <p:nvPr/>
          </p:nvSpPr>
          <p:spPr>
            <a:xfrm>
              <a:off x="-22051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DFEB6AAE-BD2C-D4A2-9A17-50D9C4636436}"/>
                </a:ext>
              </a:extLst>
            </p:cNvPr>
            <p:cNvSpPr/>
            <p:nvPr/>
          </p:nvSpPr>
          <p:spPr>
            <a:xfrm>
              <a:off x="-17754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69D4417F-3193-691D-8788-A768A9B56167}"/>
                </a:ext>
              </a:extLst>
            </p:cNvPr>
            <p:cNvSpPr/>
            <p:nvPr/>
          </p:nvSpPr>
          <p:spPr>
            <a:xfrm>
              <a:off x="-13457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44C96B70-4E0A-54D1-6DE5-DA4552ACD622}"/>
                </a:ext>
              </a:extLst>
            </p:cNvPr>
            <p:cNvSpPr/>
            <p:nvPr/>
          </p:nvSpPr>
          <p:spPr>
            <a:xfrm>
              <a:off x="-91598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0C5944A4-0303-86CA-2CAB-864B3C29BA9F}"/>
                </a:ext>
              </a:extLst>
            </p:cNvPr>
            <p:cNvSpPr/>
            <p:nvPr/>
          </p:nvSpPr>
          <p:spPr>
            <a:xfrm>
              <a:off x="-48625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8C23941A-57E8-7604-82C0-31E48F4AF9BB}"/>
                </a:ext>
              </a:extLst>
            </p:cNvPr>
            <p:cNvSpPr/>
            <p:nvPr/>
          </p:nvSpPr>
          <p:spPr>
            <a:xfrm>
              <a:off x="-5653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0146AC9D-6EEE-E227-722F-8B35D8E122A0}"/>
                </a:ext>
              </a:extLst>
            </p:cNvPr>
            <p:cNvSpPr/>
            <p:nvPr/>
          </p:nvSpPr>
          <p:spPr>
            <a:xfrm>
              <a:off x="37319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E2FE116A-92ED-0B8F-B424-C88F038A0D6F}"/>
                </a:ext>
              </a:extLst>
            </p:cNvPr>
            <p:cNvSpPr/>
            <p:nvPr/>
          </p:nvSpPr>
          <p:spPr>
            <a:xfrm>
              <a:off x="80291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4E6C01F4-59C6-465F-D190-B774441E5B99}"/>
                </a:ext>
              </a:extLst>
            </p:cNvPr>
            <p:cNvSpPr/>
            <p:nvPr/>
          </p:nvSpPr>
          <p:spPr>
            <a:xfrm>
              <a:off x="123264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8338ED34-716E-4907-3DD1-94189880AD8E}"/>
                </a:ext>
              </a:extLst>
            </p:cNvPr>
            <p:cNvSpPr/>
            <p:nvPr/>
          </p:nvSpPr>
          <p:spPr>
            <a:xfrm>
              <a:off x="-26348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2882B714-2823-E672-1EB6-99C24AB8FEE3}"/>
                </a:ext>
              </a:extLst>
            </p:cNvPr>
            <p:cNvSpPr/>
            <p:nvPr/>
          </p:nvSpPr>
          <p:spPr>
            <a:xfrm>
              <a:off x="-22051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EA4603E4-7CFC-209C-20F7-ECFD0E4A8F0E}"/>
                </a:ext>
              </a:extLst>
            </p:cNvPr>
            <p:cNvSpPr/>
            <p:nvPr/>
          </p:nvSpPr>
          <p:spPr>
            <a:xfrm>
              <a:off x="-17754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528A1D19-6C80-5698-4E37-98A4F772E827}"/>
                </a:ext>
              </a:extLst>
            </p:cNvPr>
            <p:cNvSpPr/>
            <p:nvPr/>
          </p:nvSpPr>
          <p:spPr>
            <a:xfrm>
              <a:off x="-13457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376E1EB1-CDC6-B4A9-9E42-A60677CD0AF7}"/>
                </a:ext>
              </a:extLst>
            </p:cNvPr>
            <p:cNvSpPr/>
            <p:nvPr/>
          </p:nvSpPr>
          <p:spPr>
            <a:xfrm>
              <a:off x="-91598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FB4BB499-C617-F727-DC4E-905A5C9D7B15}"/>
                </a:ext>
              </a:extLst>
            </p:cNvPr>
            <p:cNvSpPr/>
            <p:nvPr/>
          </p:nvSpPr>
          <p:spPr>
            <a:xfrm>
              <a:off x="-48625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574F7ECE-F43E-68BB-79FE-4D77F48D9E07}"/>
                </a:ext>
              </a:extLst>
            </p:cNvPr>
            <p:cNvSpPr/>
            <p:nvPr/>
          </p:nvSpPr>
          <p:spPr>
            <a:xfrm>
              <a:off x="-5653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05F52D31-71AE-C5F9-71C4-47D1245B53BC}"/>
                </a:ext>
              </a:extLst>
            </p:cNvPr>
            <p:cNvSpPr/>
            <p:nvPr/>
          </p:nvSpPr>
          <p:spPr>
            <a:xfrm>
              <a:off x="37319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CBDF74C1-7F6F-F066-DB55-6E27F92BF167}"/>
                </a:ext>
              </a:extLst>
            </p:cNvPr>
            <p:cNvSpPr/>
            <p:nvPr/>
          </p:nvSpPr>
          <p:spPr>
            <a:xfrm>
              <a:off x="80291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1F0FE3CC-DE96-2732-F779-FC469C97201B}"/>
                </a:ext>
              </a:extLst>
            </p:cNvPr>
            <p:cNvSpPr/>
            <p:nvPr/>
          </p:nvSpPr>
          <p:spPr>
            <a:xfrm>
              <a:off x="123264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A0B16D8B-F301-3F99-952D-E8E820040B71}"/>
                </a:ext>
              </a:extLst>
            </p:cNvPr>
            <p:cNvSpPr/>
            <p:nvPr/>
          </p:nvSpPr>
          <p:spPr>
            <a:xfrm>
              <a:off x="-26348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DEF2BE27-3013-3350-0A9C-ABC7725BDAC0}"/>
                </a:ext>
              </a:extLst>
            </p:cNvPr>
            <p:cNvSpPr/>
            <p:nvPr/>
          </p:nvSpPr>
          <p:spPr>
            <a:xfrm>
              <a:off x="-22051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6E1910E1-62B8-0038-D050-100EC4A8FC35}"/>
                </a:ext>
              </a:extLst>
            </p:cNvPr>
            <p:cNvSpPr/>
            <p:nvPr/>
          </p:nvSpPr>
          <p:spPr>
            <a:xfrm>
              <a:off x="-17754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553D1CD7-4A4D-FD76-AB55-CA9991B24E79}"/>
                </a:ext>
              </a:extLst>
            </p:cNvPr>
            <p:cNvSpPr/>
            <p:nvPr/>
          </p:nvSpPr>
          <p:spPr>
            <a:xfrm>
              <a:off x="-13457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E227CBD7-1398-C082-6BFF-B971E4B8CC24}"/>
                </a:ext>
              </a:extLst>
            </p:cNvPr>
            <p:cNvSpPr/>
            <p:nvPr/>
          </p:nvSpPr>
          <p:spPr>
            <a:xfrm>
              <a:off x="-91598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05CD276D-E58D-0D0D-683E-8A67336F1DCA}"/>
                </a:ext>
              </a:extLst>
            </p:cNvPr>
            <p:cNvSpPr/>
            <p:nvPr/>
          </p:nvSpPr>
          <p:spPr>
            <a:xfrm>
              <a:off x="-48625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D15CFE94-4DDA-CA3F-031F-DC6FFC54F878}"/>
                </a:ext>
              </a:extLst>
            </p:cNvPr>
            <p:cNvSpPr/>
            <p:nvPr/>
          </p:nvSpPr>
          <p:spPr>
            <a:xfrm>
              <a:off x="-5653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88396323-0930-BD5D-AC38-5D19DC359DE4}"/>
                </a:ext>
              </a:extLst>
            </p:cNvPr>
            <p:cNvSpPr/>
            <p:nvPr/>
          </p:nvSpPr>
          <p:spPr>
            <a:xfrm>
              <a:off x="37319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05D8E9A4-7FFD-B6F7-83CA-F8871C1908A1}"/>
                </a:ext>
              </a:extLst>
            </p:cNvPr>
            <p:cNvSpPr/>
            <p:nvPr/>
          </p:nvSpPr>
          <p:spPr>
            <a:xfrm>
              <a:off x="80291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48767D29-F294-82C1-D8F8-D55D06771584}"/>
                </a:ext>
              </a:extLst>
            </p:cNvPr>
            <p:cNvSpPr/>
            <p:nvPr/>
          </p:nvSpPr>
          <p:spPr>
            <a:xfrm>
              <a:off x="123264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8D74357D-F0B3-E20C-358E-283190159437}"/>
                </a:ext>
              </a:extLst>
            </p:cNvPr>
            <p:cNvSpPr/>
            <p:nvPr/>
          </p:nvSpPr>
          <p:spPr>
            <a:xfrm>
              <a:off x="-26348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3AB60E36-9A96-7599-EC13-61DE85AE2D02}"/>
                </a:ext>
              </a:extLst>
            </p:cNvPr>
            <p:cNvSpPr/>
            <p:nvPr/>
          </p:nvSpPr>
          <p:spPr>
            <a:xfrm>
              <a:off x="-22051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76EE7310-68A5-C7A7-A90E-E294C45E7277}"/>
                </a:ext>
              </a:extLst>
            </p:cNvPr>
            <p:cNvSpPr/>
            <p:nvPr/>
          </p:nvSpPr>
          <p:spPr>
            <a:xfrm>
              <a:off x="-17754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3977840E-3848-4E01-D139-23A7D208AFBD}"/>
                </a:ext>
              </a:extLst>
            </p:cNvPr>
            <p:cNvSpPr/>
            <p:nvPr/>
          </p:nvSpPr>
          <p:spPr>
            <a:xfrm>
              <a:off x="-13457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B2063E1E-EDD0-FA1B-A9BC-07E40E3060BD}"/>
                </a:ext>
              </a:extLst>
            </p:cNvPr>
            <p:cNvSpPr/>
            <p:nvPr/>
          </p:nvSpPr>
          <p:spPr>
            <a:xfrm>
              <a:off x="-91598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33C0AA61-704A-A99A-8611-E3E692D95F6B}"/>
                </a:ext>
              </a:extLst>
            </p:cNvPr>
            <p:cNvSpPr/>
            <p:nvPr/>
          </p:nvSpPr>
          <p:spPr>
            <a:xfrm>
              <a:off x="-48625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21465541-0024-D591-E732-6B9052BA8220}"/>
                </a:ext>
              </a:extLst>
            </p:cNvPr>
            <p:cNvSpPr/>
            <p:nvPr/>
          </p:nvSpPr>
          <p:spPr>
            <a:xfrm>
              <a:off x="-5653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D9B333B2-D25D-C39A-0DDB-D87FEE7F7D7A}"/>
                </a:ext>
              </a:extLst>
            </p:cNvPr>
            <p:cNvSpPr/>
            <p:nvPr/>
          </p:nvSpPr>
          <p:spPr>
            <a:xfrm>
              <a:off x="37319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7BA317F6-505A-C324-00C9-E1DDD7D0998B}"/>
                </a:ext>
              </a:extLst>
            </p:cNvPr>
            <p:cNvSpPr/>
            <p:nvPr/>
          </p:nvSpPr>
          <p:spPr>
            <a:xfrm>
              <a:off x="80291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B15EA814-1E14-0B6E-F000-E1A9EE2DB4FD}"/>
                </a:ext>
              </a:extLst>
            </p:cNvPr>
            <p:cNvSpPr/>
            <p:nvPr/>
          </p:nvSpPr>
          <p:spPr>
            <a:xfrm>
              <a:off x="123264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1042FE1B-C321-4F1B-963C-E423D01A1CF1}"/>
                </a:ext>
              </a:extLst>
            </p:cNvPr>
            <p:cNvSpPr/>
            <p:nvPr/>
          </p:nvSpPr>
          <p:spPr>
            <a:xfrm>
              <a:off x="-26348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A1E31FD3-76CC-0A56-F8B3-06EC9FE6F6C1}"/>
                </a:ext>
              </a:extLst>
            </p:cNvPr>
            <p:cNvSpPr/>
            <p:nvPr/>
          </p:nvSpPr>
          <p:spPr>
            <a:xfrm>
              <a:off x="-22051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E2D4FE8C-9FF6-D99C-6F04-270FF99BFD1A}"/>
                </a:ext>
              </a:extLst>
            </p:cNvPr>
            <p:cNvSpPr/>
            <p:nvPr/>
          </p:nvSpPr>
          <p:spPr>
            <a:xfrm>
              <a:off x="-17754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5E03796A-A5A6-45ED-0D44-B1AFFD28ED79}"/>
                </a:ext>
              </a:extLst>
            </p:cNvPr>
            <p:cNvSpPr/>
            <p:nvPr/>
          </p:nvSpPr>
          <p:spPr>
            <a:xfrm>
              <a:off x="-13457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E0238746-79E0-A289-0079-A9396150F531}"/>
                </a:ext>
              </a:extLst>
            </p:cNvPr>
            <p:cNvSpPr/>
            <p:nvPr/>
          </p:nvSpPr>
          <p:spPr>
            <a:xfrm>
              <a:off x="-91598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E5ADD749-B02D-FB93-0B7B-48F68CF2084F}"/>
                </a:ext>
              </a:extLst>
            </p:cNvPr>
            <p:cNvSpPr/>
            <p:nvPr/>
          </p:nvSpPr>
          <p:spPr>
            <a:xfrm>
              <a:off x="-48625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74BDEB64-8A71-247E-40CD-7E46EAD8C9F7}"/>
                </a:ext>
              </a:extLst>
            </p:cNvPr>
            <p:cNvSpPr/>
            <p:nvPr/>
          </p:nvSpPr>
          <p:spPr>
            <a:xfrm>
              <a:off x="-5653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6A06CD8A-2DFF-96A3-A040-1610C34E8688}"/>
                </a:ext>
              </a:extLst>
            </p:cNvPr>
            <p:cNvSpPr/>
            <p:nvPr/>
          </p:nvSpPr>
          <p:spPr>
            <a:xfrm>
              <a:off x="37319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032E2B56-2E6C-81B8-1C91-E5DBA2A27C82}"/>
                </a:ext>
              </a:extLst>
            </p:cNvPr>
            <p:cNvSpPr/>
            <p:nvPr/>
          </p:nvSpPr>
          <p:spPr>
            <a:xfrm>
              <a:off x="80291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9AA176D7-10DF-B43C-F295-659EFA68FBDF}"/>
                </a:ext>
              </a:extLst>
            </p:cNvPr>
            <p:cNvSpPr/>
            <p:nvPr/>
          </p:nvSpPr>
          <p:spPr>
            <a:xfrm>
              <a:off x="123264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23614F3-34D5-72D3-99BB-9655D6425E05}"/>
              </a:ext>
            </a:extLst>
          </p:cNvPr>
          <p:cNvGrpSpPr/>
          <p:nvPr/>
        </p:nvGrpSpPr>
        <p:grpSpPr>
          <a:xfrm>
            <a:off x="2404554" y="1971108"/>
            <a:ext cx="4350923" cy="4542063"/>
            <a:chOff x="2404554" y="1971108"/>
            <a:chExt cx="4350923" cy="4542063"/>
          </a:xfrm>
        </p:grpSpPr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69F725DD-7054-BF89-19B9-DDCDACA1A235}"/>
                </a:ext>
              </a:extLst>
            </p:cNvPr>
            <p:cNvSpPr/>
            <p:nvPr/>
          </p:nvSpPr>
          <p:spPr>
            <a:xfrm>
              <a:off x="2404554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D5B648C0-A22A-2065-CC73-E9BEFA7C495F}"/>
                </a:ext>
              </a:extLst>
            </p:cNvPr>
            <p:cNvGrpSpPr/>
            <p:nvPr/>
          </p:nvGrpSpPr>
          <p:grpSpPr>
            <a:xfrm>
              <a:off x="3464747" y="1971108"/>
              <a:ext cx="2230536" cy="597876"/>
              <a:chOff x="2176816" y="2038444"/>
              <a:chExt cx="2230536" cy="597876"/>
            </a:xfrm>
          </p:grpSpPr>
          <p:pic>
            <p:nvPicPr>
              <p:cNvPr id="247" name="Graphic 246">
                <a:extLst>
                  <a:ext uri="{FF2B5EF4-FFF2-40B4-BE49-F238E27FC236}">
                    <a16:creationId xmlns:a16="http://schemas.microsoft.com/office/drawing/2014/main" id="{78AAEC55-9497-62D1-5A52-D78AD2869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7D91F5EF-26F1-60AF-005C-0D8163E0EE83}"/>
                  </a:ext>
                </a:extLst>
              </p:cNvPr>
              <p:cNvSpPr txBox="1"/>
              <p:nvPr/>
            </p:nvSpPr>
            <p:spPr>
              <a:xfrm>
                <a:off x="2455958" y="2068531"/>
                <a:ext cx="1672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Substance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070D42CA-883E-99AF-A5EA-5330E07D5E61}"/>
                </a:ext>
              </a:extLst>
            </p:cNvPr>
            <p:cNvGrpSpPr/>
            <p:nvPr/>
          </p:nvGrpSpPr>
          <p:grpSpPr>
            <a:xfrm>
              <a:off x="2423099" y="6064465"/>
              <a:ext cx="430043" cy="435600"/>
              <a:chOff x="7571804" y="2783480"/>
              <a:chExt cx="430043" cy="435600"/>
            </a:xfrm>
          </p:grpSpPr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8A760F4-714B-B31D-2785-6181318EAF4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D2934939-48A6-CA05-1A88-F693B962ECE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EFA9378E-A585-1808-BC99-6CE450F11A7F}"/>
                </a:ext>
              </a:extLst>
            </p:cNvPr>
            <p:cNvGrpSpPr/>
            <p:nvPr/>
          </p:nvGrpSpPr>
          <p:grpSpPr>
            <a:xfrm>
              <a:off x="6306889" y="6064465"/>
              <a:ext cx="430043" cy="435600"/>
              <a:chOff x="7571804" y="2783480"/>
              <a:chExt cx="430043" cy="435600"/>
            </a:xfrm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EC605F4A-B79D-80CE-BEC4-6E8790CD662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3353E19F-2373-CAB1-6107-349659BE502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146C33C0-870E-2F8B-77D8-BE66E7A5464C}"/>
                </a:ext>
              </a:extLst>
            </p:cNvPr>
            <p:cNvGrpSpPr/>
            <p:nvPr/>
          </p:nvGrpSpPr>
          <p:grpSpPr>
            <a:xfrm>
              <a:off x="5875355" y="6064465"/>
              <a:ext cx="430043" cy="435600"/>
              <a:chOff x="7571804" y="2783480"/>
              <a:chExt cx="430043" cy="435600"/>
            </a:xfrm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A305727F-3972-4E28-D8CD-03A40F3778C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976318DA-8D2B-C056-96A7-575CB6EE4F4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B1C9CA94-33AC-75CB-67F3-35147AB74276}"/>
                </a:ext>
              </a:extLst>
            </p:cNvPr>
            <p:cNvGrpSpPr/>
            <p:nvPr/>
          </p:nvGrpSpPr>
          <p:grpSpPr>
            <a:xfrm>
              <a:off x="5443823" y="6064465"/>
              <a:ext cx="430043" cy="435600"/>
              <a:chOff x="7571804" y="2783480"/>
              <a:chExt cx="430043" cy="435600"/>
            </a:xfrm>
          </p:grpSpPr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51D38BA1-B289-412A-61A1-DE2672CEB3C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E5FA5A62-94DF-48E9-9310-F3B58CA00C7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AC2EB631-E556-A26C-8957-A8732576CE84}"/>
                </a:ext>
              </a:extLst>
            </p:cNvPr>
            <p:cNvGrpSpPr/>
            <p:nvPr/>
          </p:nvGrpSpPr>
          <p:grpSpPr>
            <a:xfrm>
              <a:off x="5012291" y="6064465"/>
              <a:ext cx="430043" cy="435600"/>
              <a:chOff x="7571804" y="2783480"/>
              <a:chExt cx="430043" cy="435600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783CC52-086B-5124-DB5A-192C595B66E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21393629-F91D-570E-4A92-FDBF68D6DD8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F19BB46D-5ABB-B8A9-F9A6-8732120874AB}"/>
                </a:ext>
              </a:extLst>
            </p:cNvPr>
            <p:cNvGrpSpPr/>
            <p:nvPr/>
          </p:nvGrpSpPr>
          <p:grpSpPr>
            <a:xfrm>
              <a:off x="4580759" y="6064465"/>
              <a:ext cx="430043" cy="435600"/>
              <a:chOff x="7571804" y="2783480"/>
              <a:chExt cx="430043" cy="435600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3ED9539F-5042-FAF8-11AC-42EC04E9259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60F0A057-B8AA-AA9E-B25B-6F1221A65B6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651123F0-2515-90E0-A565-A031E19A029E}"/>
                </a:ext>
              </a:extLst>
            </p:cNvPr>
            <p:cNvGrpSpPr/>
            <p:nvPr/>
          </p:nvGrpSpPr>
          <p:grpSpPr>
            <a:xfrm>
              <a:off x="4149227" y="6064465"/>
              <a:ext cx="430043" cy="435600"/>
              <a:chOff x="7571804" y="2783480"/>
              <a:chExt cx="430043" cy="435600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6E83AA6B-A2AE-29FA-2193-2C46D3A9384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F20D0DC9-CC7F-622F-33FF-D569031DFB9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37CC7CCC-A61B-6B09-23E5-923581CEEF72}"/>
                </a:ext>
              </a:extLst>
            </p:cNvPr>
            <p:cNvGrpSpPr/>
            <p:nvPr/>
          </p:nvGrpSpPr>
          <p:grpSpPr>
            <a:xfrm>
              <a:off x="3717695" y="6064465"/>
              <a:ext cx="430043" cy="435600"/>
              <a:chOff x="7571804" y="2783480"/>
              <a:chExt cx="430043" cy="4356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1D4A2455-F84F-8D91-AC48-7AC83326B2F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A4321978-1578-7BB5-8AE1-07E50777380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0E0B9A30-CA1C-698D-31DC-2DEDD490E522}"/>
                </a:ext>
              </a:extLst>
            </p:cNvPr>
            <p:cNvGrpSpPr/>
            <p:nvPr/>
          </p:nvGrpSpPr>
          <p:grpSpPr>
            <a:xfrm>
              <a:off x="3286163" y="6064465"/>
              <a:ext cx="430043" cy="435600"/>
              <a:chOff x="7571804" y="2783480"/>
              <a:chExt cx="430043" cy="4356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6A75BEB-5833-53C4-1338-C56DA65FABD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85601F96-7D13-5923-6E50-57734D122E4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919F5A5A-2827-6F54-E888-FDCAC4AFD770}"/>
                </a:ext>
              </a:extLst>
            </p:cNvPr>
            <p:cNvGrpSpPr/>
            <p:nvPr/>
          </p:nvGrpSpPr>
          <p:grpSpPr>
            <a:xfrm>
              <a:off x="2854631" y="6064465"/>
              <a:ext cx="430043" cy="435600"/>
              <a:chOff x="7571804" y="2783480"/>
              <a:chExt cx="430043" cy="4356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060CC23B-09BB-BD98-0182-6DB972522C3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A45F5997-B774-6DDF-4623-E9316348408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A8ECB4A1-EBF2-B730-FFDB-26CFF7F26AF4}"/>
                </a:ext>
              </a:extLst>
            </p:cNvPr>
            <p:cNvGrpSpPr/>
            <p:nvPr/>
          </p:nvGrpSpPr>
          <p:grpSpPr>
            <a:xfrm>
              <a:off x="2423099" y="5627638"/>
              <a:ext cx="430043" cy="435600"/>
              <a:chOff x="7571804" y="2783480"/>
              <a:chExt cx="430043" cy="435600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7F2CBB37-0232-3C49-044A-AAB11919AE5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692F77-FC97-2A5A-7B54-5FBA405E1F1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E76C54B5-796D-4EC8-9487-B9C6433C0E48}"/>
                </a:ext>
              </a:extLst>
            </p:cNvPr>
            <p:cNvGrpSpPr/>
            <p:nvPr/>
          </p:nvGrpSpPr>
          <p:grpSpPr>
            <a:xfrm>
              <a:off x="6306889" y="5627638"/>
              <a:ext cx="430043" cy="435600"/>
              <a:chOff x="7571804" y="2783480"/>
              <a:chExt cx="430043" cy="435600"/>
            </a:xfrm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179E1F69-42C0-D5C8-6C36-1AF55888819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6664129A-EA55-2205-9B4A-0477D2ECA3F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2047FFF6-2131-574F-CC70-7BFF0AC08195}"/>
                </a:ext>
              </a:extLst>
            </p:cNvPr>
            <p:cNvGrpSpPr/>
            <p:nvPr/>
          </p:nvGrpSpPr>
          <p:grpSpPr>
            <a:xfrm>
              <a:off x="5875355" y="5627638"/>
              <a:ext cx="430043" cy="435600"/>
              <a:chOff x="7571804" y="2783480"/>
              <a:chExt cx="430043" cy="435600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EF497340-8E60-CEF4-3B49-823391C1787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9521DD6-3EC8-030C-68B1-AFCF111D785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511AD324-53C9-EB8E-8266-16D220F6E3E5}"/>
                </a:ext>
              </a:extLst>
            </p:cNvPr>
            <p:cNvGrpSpPr/>
            <p:nvPr/>
          </p:nvGrpSpPr>
          <p:grpSpPr>
            <a:xfrm>
              <a:off x="5443823" y="5627638"/>
              <a:ext cx="430043" cy="435600"/>
              <a:chOff x="7571804" y="2783480"/>
              <a:chExt cx="430043" cy="435600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291843C6-DDF8-507E-3D04-19ABE06E573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988AB243-0D2C-7811-E2BE-AACE613324F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649BE07A-FF76-EB2F-83DD-29744B3BC88C}"/>
                </a:ext>
              </a:extLst>
            </p:cNvPr>
            <p:cNvGrpSpPr/>
            <p:nvPr/>
          </p:nvGrpSpPr>
          <p:grpSpPr>
            <a:xfrm>
              <a:off x="5012291" y="5627638"/>
              <a:ext cx="430043" cy="435600"/>
              <a:chOff x="7571804" y="2783480"/>
              <a:chExt cx="430043" cy="435600"/>
            </a:xfrm>
          </p:grpSpPr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88B6E36-5E1A-132A-5E83-2958045E939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233AD47E-E428-C495-654B-6A953928EB4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9E4CB3A8-D7FA-9E22-F435-073289AFEEC0}"/>
                </a:ext>
              </a:extLst>
            </p:cNvPr>
            <p:cNvGrpSpPr/>
            <p:nvPr/>
          </p:nvGrpSpPr>
          <p:grpSpPr>
            <a:xfrm>
              <a:off x="4580759" y="5627638"/>
              <a:ext cx="430043" cy="435600"/>
              <a:chOff x="7571804" y="2783480"/>
              <a:chExt cx="430043" cy="435600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F4AC8A0F-7E6D-9C60-D5A3-06AD6748DC9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DBF47CEA-8637-0BBF-A0CA-6321943D380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954FACFB-657B-AF48-4549-9F3283B59682}"/>
                </a:ext>
              </a:extLst>
            </p:cNvPr>
            <p:cNvGrpSpPr/>
            <p:nvPr/>
          </p:nvGrpSpPr>
          <p:grpSpPr>
            <a:xfrm>
              <a:off x="4149227" y="5627638"/>
              <a:ext cx="430043" cy="435600"/>
              <a:chOff x="7571804" y="2783480"/>
              <a:chExt cx="430043" cy="435600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AEE6E62-B6EE-82F4-F870-1FFF4AEAC30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DBDCB87E-5003-58FF-1590-84B4787BE5C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38BCB4D7-E9AD-6591-6895-AC172D056852}"/>
                </a:ext>
              </a:extLst>
            </p:cNvPr>
            <p:cNvGrpSpPr/>
            <p:nvPr/>
          </p:nvGrpSpPr>
          <p:grpSpPr>
            <a:xfrm>
              <a:off x="3717695" y="5627638"/>
              <a:ext cx="430043" cy="435600"/>
              <a:chOff x="7571804" y="2783480"/>
              <a:chExt cx="430043" cy="435600"/>
            </a:xfrm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786E9325-371C-E2BD-C4E0-9ECF79504F0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01DD083-4E8B-CF36-9B65-52DD450F5C1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860D6BD-6DB8-7874-3EA0-86CDD0CD8466}"/>
                </a:ext>
              </a:extLst>
            </p:cNvPr>
            <p:cNvGrpSpPr/>
            <p:nvPr/>
          </p:nvGrpSpPr>
          <p:grpSpPr>
            <a:xfrm>
              <a:off x="3286163" y="5627638"/>
              <a:ext cx="430043" cy="435600"/>
              <a:chOff x="7571804" y="2783480"/>
              <a:chExt cx="430043" cy="435600"/>
            </a:xfrm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82402072-01E5-618B-65ED-6E5107A912D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14972F31-E820-429F-0FF1-0AE18AB22A1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B7087C5F-13DC-5730-1816-7CB65EF99576}"/>
                </a:ext>
              </a:extLst>
            </p:cNvPr>
            <p:cNvGrpSpPr/>
            <p:nvPr/>
          </p:nvGrpSpPr>
          <p:grpSpPr>
            <a:xfrm>
              <a:off x="2854631" y="5627638"/>
              <a:ext cx="430043" cy="435600"/>
              <a:chOff x="7571804" y="2783480"/>
              <a:chExt cx="430043" cy="435600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D51F63E2-4E7F-618D-A9B3-CE2A35AFE92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62E8C1EE-F388-D0F0-5C8C-6DD1892D7DF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907FCD1C-EC6E-533C-6F58-65670471EE3A}"/>
                </a:ext>
              </a:extLst>
            </p:cNvPr>
            <p:cNvGrpSpPr/>
            <p:nvPr/>
          </p:nvGrpSpPr>
          <p:grpSpPr>
            <a:xfrm>
              <a:off x="2423099" y="5190565"/>
              <a:ext cx="430043" cy="435600"/>
              <a:chOff x="7571804" y="2783480"/>
              <a:chExt cx="430043" cy="435600"/>
            </a:xfrm>
          </p:grpSpPr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5157197D-46EF-C982-8227-2C285C6FF37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28ADA3FE-C1B8-A77F-8395-C04D924BC29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31ACCA21-50C9-3FDB-7C54-359DF5DF52EC}"/>
                </a:ext>
              </a:extLst>
            </p:cNvPr>
            <p:cNvGrpSpPr/>
            <p:nvPr/>
          </p:nvGrpSpPr>
          <p:grpSpPr>
            <a:xfrm>
              <a:off x="6306889" y="5190565"/>
              <a:ext cx="430043" cy="435600"/>
              <a:chOff x="7571804" y="2783480"/>
              <a:chExt cx="430043" cy="435600"/>
            </a:xfrm>
          </p:grpSpPr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5D8C419B-8604-1407-1E73-FB468C5C55A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B9E2C330-B12A-C767-E2DC-8DC0E8D9506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4B12A16B-0BEA-EDC5-A816-EFD52DE60A5C}"/>
                </a:ext>
              </a:extLst>
            </p:cNvPr>
            <p:cNvGrpSpPr/>
            <p:nvPr/>
          </p:nvGrpSpPr>
          <p:grpSpPr>
            <a:xfrm>
              <a:off x="5875355" y="5190565"/>
              <a:ext cx="430043" cy="435600"/>
              <a:chOff x="7571804" y="2783480"/>
              <a:chExt cx="430043" cy="4356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30C0F468-C21D-4E17-2ECD-2EFD3718F6A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766D0981-9107-EE05-D7FF-E488FE52ED7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7E6635EE-68E8-D1E3-CB7D-6D0AE31B2D24}"/>
                </a:ext>
              </a:extLst>
            </p:cNvPr>
            <p:cNvGrpSpPr/>
            <p:nvPr/>
          </p:nvGrpSpPr>
          <p:grpSpPr>
            <a:xfrm>
              <a:off x="5443823" y="5190565"/>
              <a:ext cx="430043" cy="435600"/>
              <a:chOff x="7571804" y="2783480"/>
              <a:chExt cx="430043" cy="435600"/>
            </a:xfrm>
          </p:grpSpPr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A68C93F6-3461-80D7-CD8F-F85CE2F37CB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22A29A04-07A1-549F-4526-73495AFE0C5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E1A2FF6D-F745-276C-C0D6-0240BA64C110}"/>
                </a:ext>
              </a:extLst>
            </p:cNvPr>
            <p:cNvGrpSpPr/>
            <p:nvPr/>
          </p:nvGrpSpPr>
          <p:grpSpPr>
            <a:xfrm>
              <a:off x="5012291" y="5190565"/>
              <a:ext cx="430043" cy="435600"/>
              <a:chOff x="7571804" y="2783480"/>
              <a:chExt cx="430043" cy="4356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90B83996-1ADC-9CD9-A478-371AED55EA5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7B3EFA01-D3A6-5DB2-1895-5DFB7E41E4F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DEAE4888-FAC5-E3E0-2E1E-A7A4DD27A028}"/>
                </a:ext>
              </a:extLst>
            </p:cNvPr>
            <p:cNvGrpSpPr/>
            <p:nvPr/>
          </p:nvGrpSpPr>
          <p:grpSpPr>
            <a:xfrm>
              <a:off x="4580759" y="5190565"/>
              <a:ext cx="430043" cy="435600"/>
              <a:chOff x="7571804" y="2783480"/>
              <a:chExt cx="430043" cy="435600"/>
            </a:xfrm>
          </p:grpSpPr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F58EDF98-D64A-1455-030A-AD71BD1EB69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28AC19BA-4276-4C64-6D8F-47416E93EBB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3DD8729B-B182-74CB-B45F-7FFF5779C82D}"/>
                </a:ext>
              </a:extLst>
            </p:cNvPr>
            <p:cNvGrpSpPr/>
            <p:nvPr/>
          </p:nvGrpSpPr>
          <p:grpSpPr>
            <a:xfrm>
              <a:off x="4149227" y="5190565"/>
              <a:ext cx="430043" cy="435600"/>
              <a:chOff x="7571804" y="2783480"/>
              <a:chExt cx="430043" cy="435600"/>
            </a:xfrm>
          </p:grpSpPr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46B2F68C-A26D-0711-A6DD-483BAC63480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3E7A6496-20C3-DF61-A61F-91D56C6701C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335B0C53-FBF9-3DD9-78EF-386A5CE43FC9}"/>
                </a:ext>
              </a:extLst>
            </p:cNvPr>
            <p:cNvGrpSpPr/>
            <p:nvPr/>
          </p:nvGrpSpPr>
          <p:grpSpPr>
            <a:xfrm>
              <a:off x="3717695" y="5190565"/>
              <a:ext cx="430043" cy="435600"/>
              <a:chOff x="7571804" y="2783480"/>
              <a:chExt cx="430043" cy="435600"/>
            </a:xfrm>
          </p:grpSpPr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F00BAF23-EE2A-D94C-C643-57B2D30C0ED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1E203EF4-0E3F-8F3B-9666-AFF2FD1AFBA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6EDFAFCA-4ED9-06E5-D0F0-6B8A4A65265E}"/>
                </a:ext>
              </a:extLst>
            </p:cNvPr>
            <p:cNvGrpSpPr/>
            <p:nvPr/>
          </p:nvGrpSpPr>
          <p:grpSpPr>
            <a:xfrm>
              <a:off x="3286163" y="5190565"/>
              <a:ext cx="430043" cy="435600"/>
              <a:chOff x="7571804" y="2783480"/>
              <a:chExt cx="430043" cy="435600"/>
            </a:xfrm>
          </p:grpSpPr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7B25E8B4-A24D-3447-343F-F80D5C11B48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E091F9A3-3555-9FB5-C9C7-4B76C4285D6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05207225-22B1-12B0-153B-57DFD565BBDE}"/>
                </a:ext>
              </a:extLst>
            </p:cNvPr>
            <p:cNvGrpSpPr/>
            <p:nvPr/>
          </p:nvGrpSpPr>
          <p:grpSpPr>
            <a:xfrm>
              <a:off x="2854631" y="5190565"/>
              <a:ext cx="430043" cy="435600"/>
              <a:chOff x="7571804" y="2783480"/>
              <a:chExt cx="430043" cy="4356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2C109B2C-6E4D-3EFE-F7F4-2E615C46F17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CDFA7884-D3DA-6DCA-E98A-EA2A7D88020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1C48E303-3D26-AEDF-E41D-F4FFD284A29C}"/>
                </a:ext>
              </a:extLst>
            </p:cNvPr>
            <p:cNvGrpSpPr/>
            <p:nvPr/>
          </p:nvGrpSpPr>
          <p:grpSpPr>
            <a:xfrm>
              <a:off x="2423099" y="4753738"/>
              <a:ext cx="430043" cy="435600"/>
              <a:chOff x="7571804" y="2783480"/>
              <a:chExt cx="430043" cy="435600"/>
            </a:xfrm>
          </p:grpSpPr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FC78F844-D995-1F30-8A2A-7EC4CF392D6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BC2798F8-0E6D-61C1-CC77-62564320EC08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AF4F098F-606C-4DB9-1FE2-10F64F8A1F25}"/>
                </a:ext>
              </a:extLst>
            </p:cNvPr>
            <p:cNvGrpSpPr/>
            <p:nvPr/>
          </p:nvGrpSpPr>
          <p:grpSpPr>
            <a:xfrm>
              <a:off x="6306889" y="4753738"/>
              <a:ext cx="430043" cy="435600"/>
              <a:chOff x="7571804" y="2783480"/>
              <a:chExt cx="430043" cy="435600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64D1ACC1-EBA9-A340-727C-836646C086F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1532B61C-F999-3901-7D6B-B4E54059D60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9A03D121-1237-EF6B-ACEC-AC32A2D36622}"/>
                </a:ext>
              </a:extLst>
            </p:cNvPr>
            <p:cNvGrpSpPr/>
            <p:nvPr/>
          </p:nvGrpSpPr>
          <p:grpSpPr>
            <a:xfrm>
              <a:off x="5875355" y="4753738"/>
              <a:ext cx="430043" cy="435600"/>
              <a:chOff x="7571804" y="2783480"/>
              <a:chExt cx="430043" cy="435600"/>
            </a:xfrm>
          </p:grpSpPr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94C86271-4BB5-2FD6-2E30-F562CF74C27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99477119-622B-18E6-C287-DAE27F2FE48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42775690-19EB-C4F6-48C1-DBD71F04A993}"/>
                </a:ext>
              </a:extLst>
            </p:cNvPr>
            <p:cNvGrpSpPr/>
            <p:nvPr/>
          </p:nvGrpSpPr>
          <p:grpSpPr>
            <a:xfrm>
              <a:off x="5443823" y="4753738"/>
              <a:ext cx="430043" cy="435600"/>
              <a:chOff x="7571804" y="2783480"/>
              <a:chExt cx="430043" cy="435600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FB1E63E1-876B-5FA5-6BB5-38CC675A752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D414E7C0-4A68-4B4C-993C-6CA8E31B83B0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D2DE8D2A-BDC4-25EB-755C-5001F6410B3A}"/>
                </a:ext>
              </a:extLst>
            </p:cNvPr>
            <p:cNvGrpSpPr/>
            <p:nvPr/>
          </p:nvGrpSpPr>
          <p:grpSpPr>
            <a:xfrm>
              <a:off x="5012291" y="4753738"/>
              <a:ext cx="430043" cy="435600"/>
              <a:chOff x="7571804" y="2783480"/>
              <a:chExt cx="430043" cy="4356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39BAFBDD-E2F6-1A5B-0E39-456896F919C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259FF566-602E-FDF3-637F-033013FD6B7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6411BF81-BDD5-2F03-66CD-4153A746956F}"/>
                </a:ext>
              </a:extLst>
            </p:cNvPr>
            <p:cNvGrpSpPr/>
            <p:nvPr/>
          </p:nvGrpSpPr>
          <p:grpSpPr>
            <a:xfrm>
              <a:off x="4580759" y="4753738"/>
              <a:ext cx="430043" cy="435600"/>
              <a:chOff x="7571804" y="2783480"/>
              <a:chExt cx="430043" cy="435600"/>
            </a:xfrm>
          </p:grpSpPr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D3592A80-CC46-AA5D-D083-5179ED33AFB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A8DBE17F-C05A-63C1-9A6A-7D8F9385BB8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31823513-A4D4-0992-5BD7-B664942D73C9}"/>
                </a:ext>
              </a:extLst>
            </p:cNvPr>
            <p:cNvGrpSpPr/>
            <p:nvPr/>
          </p:nvGrpSpPr>
          <p:grpSpPr>
            <a:xfrm>
              <a:off x="4149227" y="4753738"/>
              <a:ext cx="430043" cy="435600"/>
              <a:chOff x="7571804" y="2783480"/>
              <a:chExt cx="430043" cy="4356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191AEF86-2344-A7D8-E198-27D19A36345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0C88D8E1-186A-F9CD-0EC4-0522495B256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7684F74C-720F-4FBA-67C6-222BBB9CA4B1}"/>
                </a:ext>
              </a:extLst>
            </p:cNvPr>
            <p:cNvGrpSpPr/>
            <p:nvPr/>
          </p:nvGrpSpPr>
          <p:grpSpPr>
            <a:xfrm>
              <a:off x="3717695" y="4753738"/>
              <a:ext cx="430043" cy="435600"/>
              <a:chOff x="7571804" y="2783480"/>
              <a:chExt cx="430043" cy="4356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F4C78E92-9F0D-C089-7404-BFFB000665F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CB2B1E92-029C-02FB-596E-740CD7EFC7B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E9B8CA22-E8A7-54F3-FDBD-30A66E547852}"/>
                </a:ext>
              </a:extLst>
            </p:cNvPr>
            <p:cNvGrpSpPr/>
            <p:nvPr/>
          </p:nvGrpSpPr>
          <p:grpSpPr>
            <a:xfrm>
              <a:off x="3286163" y="4753738"/>
              <a:ext cx="430043" cy="435600"/>
              <a:chOff x="7571804" y="2783480"/>
              <a:chExt cx="430043" cy="435600"/>
            </a:xfrm>
          </p:grpSpPr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EAE6E546-7C27-B585-75C6-808C0C1D4BB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EACD5188-EC39-0FE8-5AB4-F62F6AF2063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E1BB21AB-BCA2-1DF0-28CF-B053305A905A}"/>
                </a:ext>
              </a:extLst>
            </p:cNvPr>
            <p:cNvGrpSpPr/>
            <p:nvPr/>
          </p:nvGrpSpPr>
          <p:grpSpPr>
            <a:xfrm>
              <a:off x="2854631" y="4753738"/>
              <a:ext cx="430043" cy="435600"/>
              <a:chOff x="7571804" y="2783480"/>
              <a:chExt cx="430043" cy="435600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9C4712F6-6F3D-CEF1-4C9F-0AFA448DECB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A23EBD1D-131D-2F3F-163A-B68D6920B1F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CF5963A8-E274-3836-110F-115215B1ECE9}"/>
                </a:ext>
              </a:extLst>
            </p:cNvPr>
            <p:cNvGrpSpPr/>
            <p:nvPr/>
          </p:nvGrpSpPr>
          <p:grpSpPr>
            <a:xfrm>
              <a:off x="2423099" y="4313824"/>
              <a:ext cx="430043" cy="435600"/>
              <a:chOff x="7571804" y="2783480"/>
              <a:chExt cx="430043" cy="4356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31346FE1-1BFA-29E3-D67C-BD071F69892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35F2159B-8FAC-D09E-69C5-5C6CEBC1FD9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4C4E352D-D875-F223-F380-8CCEFEC48200}"/>
                </a:ext>
              </a:extLst>
            </p:cNvPr>
            <p:cNvGrpSpPr/>
            <p:nvPr/>
          </p:nvGrpSpPr>
          <p:grpSpPr>
            <a:xfrm>
              <a:off x="6306889" y="4313824"/>
              <a:ext cx="430043" cy="435600"/>
              <a:chOff x="7571804" y="2783480"/>
              <a:chExt cx="430043" cy="435600"/>
            </a:xfrm>
          </p:grpSpPr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10F49439-C2AB-BD73-7127-961B43966C2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0D1869A1-625B-003C-7886-7A0FA901392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5BAA60CA-C4FC-9E13-BE58-648B4EE1039E}"/>
                </a:ext>
              </a:extLst>
            </p:cNvPr>
            <p:cNvGrpSpPr/>
            <p:nvPr/>
          </p:nvGrpSpPr>
          <p:grpSpPr>
            <a:xfrm>
              <a:off x="5875355" y="4313824"/>
              <a:ext cx="430043" cy="435600"/>
              <a:chOff x="7571804" y="2783480"/>
              <a:chExt cx="430043" cy="435600"/>
            </a:xfrm>
          </p:grpSpPr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A0BBCA1F-BB69-17FE-7BDA-764C2D718BF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339158D7-931E-6A79-023A-47F4867A3E1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DD9C5CE5-01A5-E137-420D-07BCBEFAF844}"/>
                </a:ext>
              </a:extLst>
            </p:cNvPr>
            <p:cNvGrpSpPr/>
            <p:nvPr/>
          </p:nvGrpSpPr>
          <p:grpSpPr>
            <a:xfrm>
              <a:off x="5443823" y="4313824"/>
              <a:ext cx="430043" cy="435600"/>
              <a:chOff x="7571804" y="2783480"/>
              <a:chExt cx="430043" cy="435600"/>
            </a:xfrm>
          </p:grpSpPr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E750D5C7-C3C8-4704-1FA2-65F0FA5FECA7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0719EB20-BDB7-8494-A441-6E295DC9041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1ED5BEBB-5A9D-7B5C-B92E-4B282E05E330}"/>
                </a:ext>
              </a:extLst>
            </p:cNvPr>
            <p:cNvGrpSpPr/>
            <p:nvPr/>
          </p:nvGrpSpPr>
          <p:grpSpPr>
            <a:xfrm>
              <a:off x="5012291" y="4313824"/>
              <a:ext cx="430043" cy="435600"/>
              <a:chOff x="7571804" y="2783480"/>
              <a:chExt cx="430043" cy="435600"/>
            </a:xfrm>
          </p:grpSpPr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6097DE8F-F673-1C3D-10E4-ECB1507911F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70076B56-22C4-663A-E363-BDE99F29523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085390B3-3026-CB28-8108-348061B2C28E}"/>
                </a:ext>
              </a:extLst>
            </p:cNvPr>
            <p:cNvGrpSpPr/>
            <p:nvPr/>
          </p:nvGrpSpPr>
          <p:grpSpPr>
            <a:xfrm>
              <a:off x="4580759" y="4313824"/>
              <a:ext cx="430043" cy="435600"/>
              <a:chOff x="7571804" y="2783480"/>
              <a:chExt cx="430043" cy="4356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C23A9CA0-9709-99DA-F5AA-DB0060EEB82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7F23D357-90BE-0CF2-3EA0-225716546B92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83C1949A-2018-3295-A7E9-32F621DA4EC3}"/>
                </a:ext>
              </a:extLst>
            </p:cNvPr>
            <p:cNvGrpSpPr/>
            <p:nvPr/>
          </p:nvGrpSpPr>
          <p:grpSpPr>
            <a:xfrm>
              <a:off x="4149227" y="4313824"/>
              <a:ext cx="430043" cy="435600"/>
              <a:chOff x="7571804" y="2783480"/>
              <a:chExt cx="430043" cy="435600"/>
            </a:xfrm>
          </p:grpSpPr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54C666C5-597C-A605-093F-A579C57AE2B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19D7509D-0E31-2D59-F081-22A568B0F07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8FD62475-407D-91B7-CEC9-DD8748104AAD}"/>
                </a:ext>
              </a:extLst>
            </p:cNvPr>
            <p:cNvGrpSpPr/>
            <p:nvPr/>
          </p:nvGrpSpPr>
          <p:grpSpPr>
            <a:xfrm>
              <a:off x="3717695" y="4313824"/>
              <a:ext cx="430043" cy="435600"/>
              <a:chOff x="7571804" y="2783480"/>
              <a:chExt cx="430043" cy="435600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CBA2FF72-0375-82FE-3BC7-45D5C864E1A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E41A4720-8AB4-F5F9-AD6E-6EC456F29AF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FFBE67C8-1D00-D72C-BC0B-B7BC8905C9AE}"/>
                </a:ext>
              </a:extLst>
            </p:cNvPr>
            <p:cNvGrpSpPr/>
            <p:nvPr/>
          </p:nvGrpSpPr>
          <p:grpSpPr>
            <a:xfrm>
              <a:off x="3286163" y="4313824"/>
              <a:ext cx="430043" cy="435600"/>
              <a:chOff x="7571804" y="2783480"/>
              <a:chExt cx="430043" cy="435600"/>
            </a:xfrm>
          </p:grpSpPr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54DCBFD0-C126-05A5-6FD1-DF140738700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61E11A62-E245-ECB1-22FA-E18B4232329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7290BE40-BC32-E0E4-3646-A410101B7BCB}"/>
                </a:ext>
              </a:extLst>
            </p:cNvPr>
            <p:cNvGrpSpPr/>
            <p:nvPr/>
          </p:nvGrpSpPr>
          <p:grpSpPr>
            <a:xfrm>
              <a:off x="2854631" y="4313824"/>
              <a:ext cx="430043" cy="435600"/>
              <a:chOff x="7571804" y="2783480"/>
              <a:chExt cx="430043" cy="435600"/>
            </a:xfrm>
          </p:grpSpPr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D58CB087-41C3-59C4-06F7-BE5B1F17A83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E4CD2790-25C6-DCE0-D6FA-26C47F14ECD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BE54099D-D375-19C2-7031-A712003A9584}"/>
                </a:ext>
              </a:extLst>
            </p:cNvPr>
            <p:cNvGrpSpPr/>
            <p:nvPr/>
          </p:nvGrpSpPr>
          <p:grpSpPr>
            <a:xfrm>
              <a:off x="2423099" y="3876997"/>
              <a:ext cx="430043" cy="435600"/>
              <a:chOff x="7571804" y="2783480"/>
              <a:chExt cx="430043" cy="4356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8BA69B5C-71DF-77DC-8BC6-2A6E157F329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E39C7B5F-4596-CDDB-AD6B-101FFF8A6B77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A8026CAD-A245-5BEB-B137-0ED99E4F692D}"/>
                </a:ext>
              </a:extLst>
            </p:cNvPr>
            <p:cNvGrpSpPr/>
            <p:nvPr/>
          </p:nvGrpSpPr>
          <p:grpSpPr>
            <a:xfrm>
              <a:off x="6306889" y="3876997"/>
              <a:ext cx="430043" cy="435600"/>
              <a:chOff x="7571804" y="2783480"/>
              <a:chExt cx="430043" cy="435600"/>
            </a:xfrm>
          </p:grpSpPr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BBF4042A-843A-D87D-C42D-D32E0431ED5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8176F7CC-21E8-51C1-F23B-DADD98654F9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EFD3BEBD-50BA-175F-4BC4-1CC8043EC946}"/>
                </a:ext>
              </a:extLst>
            </p:cNvPr>
            <p:cNvGrpSpPr/>
            <p:nvPr/>
          </p:nvGrpSpPr>
          <p:grpSpPr>
            <a:xfrm>
              <a:off x="5875355" y="3876997"/>
              <a:ext cx="430043" cy="435600"/>
              <a:chOff x="7571804" y="2783480"/>
              <a:chExt cx="430043" cy="4356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9C7FF529-8343-2FE7-832B-AA144E4D69F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2ADBE9D5-E7D4-0170-8DAA-F3BCC0AF64B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F3BE4998-E807-EAE6-CF28-05E345CD1D24}"/>
                </a:ext>
              </a:extLst>
            </p:cNvPr>
            <p:cNvGrpSpPr/>
            <p:nvPr/>
          </p:nvGrpSpPr>
          <p:grpSpPr>
            <a:xfrm>
              <a:off x="5443823" y="3876997"/>
              <a:ext cx="430043" cy="435600"/>
              <a:chOff x="7571804" y="2783480"/>
              <a:chExt cx="430043" cy="435600"/>
            </a:xfrm>
          </p:grpSpPr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A1E6AC42-7B92-3C1E-3EE0-720074A2B14D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DBC36F72-E861-B44A-B937-5C5D76B6FED3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46FDB517-0713-A776-19A1-95B3DFC29B53}"/>
                </a:ext>
              </a:extLst>
            </p:cNvPr>
            <p:cNvGrpSpPr/>
            <p:nvPr/>
          </p:nvGrpSpPr>
          <p:grpSpPr>
            <a:xfrm>
              <a:off x="5012291" y="3876997"/>
              <a:ext cx="430043" cy="435600"/>
              <a:chOff x="7571804" y="2783480"/>
              <a:chExt cx="430043" cy="435600"/>
            </a:xfrm>
          </p:grpSpPr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A1693A25-FFEF-AD5C-508F-5BB7BE669373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9BF8C6C2-1C0F-6A1A-8D98-DEEF16AE0286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54FF2048-EE94-AADE-2994-819CA2DF8BA1}"/>
                </a:ext>
              </a:extLst>
            </p:cNvPr>
            <p:cNvGrpSpPr/>
            <p:nvPr/>
          </p:nvGrpSpPr>
          <p:grpSpPr>
            <a:xfrm>
              <a:off x="4580759" y="3876997"/>
              <a:ext cx="430043" cy="435600"/>
              <a:chOff x="7571804" y="2783480"/>
              <a:chExt cx="430043" cy="435600"/>
            </a:xfrm>
          </p:grpSpPr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9D878354-270A-AEBA-B0C1-0AC51E3CB1B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4D679E91-CE01-07F8-0E2E-70A6C2E9175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BD0B30AA-022E-79E0-F6B7-B9AE6F055109}"/>
                </a:ext>
              </a:extLst>
            </p:cNvPr>
            <p:cNvGrpSpPr/>
            <p:nvPr/>
          </p:nvGrpSpPr>
          <p:grpSpPr>
            <a:xfrm>
              <a:off x="4149227" y="3876997"/>
              <a:ext cx="430043" cy="435600"/>
              <a:chOff x="7571804" y="2783480"/>
              <a:chExt cx="430043" cy="435600"/>
            </a:xfrm>
          </p:grpSpPr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3F1B0D4F-8F15-6126-6A4E-950D48537EA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265DBB2A-D049-AAD5-D948-1461E53BDEA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8DFEDB11-1C5A-66D3-D454-0077B41E9CFB}"/>
                </a:ext>
              </a:extLst>
            </p:cNvPr>
            <p:cNvGrpSpPr/>
            <p:nvPr/>
          </p:nvGrpSpPr>
          <p:grpSpPr>
            <a:xfrm>
              <a:off x="3717695" y="3876997"/>
              <a:ext cx="430043" cy="435600"/>
              <a:chOff x="7571804" y="2783480"/>
              <a:chExt cx="430043" cy="4356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4883762C-32B8-0E5C-66D5-085B2969136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D2129AE3-A3C4-24F1-3766-B19F27005DEB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7" name="Group 406">
              <a:extLst>
                <a:ext uri="{FF2B5EF4-FFF2-40B4-BE49-F238E27FC236}">
                  <a16:creationId xmlns:a16="http://schemas.microsoft.com/office/drawing/2014/main" id="{8192B3EF-2159-E7DE-1095-FA1CE7703DE4}"/>
                </a:ext>
              </a:extLst>
            </p:cNvPr>
            <p:cNvGrpSpPr/>
            <p:nvPr/>
          </p:nvGrpSpPr>
          <p:grpSpPr>
            <a:xfrm>
              <a:off x="3286163" y="3876997"/>
              <a:ext cx="430043" cy="435600"/>
              <a:chOff x="7571804" y="2783480"/>
              <a:chExt cx="430043" cy="435600"/>
            </a:xfrm>
          </p:grpSpPr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32719B18-2351-5A4E-F942-53F1E77B1B1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693A0799-9FC3-D73D-0D0F-E2321BDF662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CE5E00AB-CA69-1874-6C89-9ECDF39D2CB1}"/>
                </a:ext>
              </a:extLst>
            </p:cNvPr>
            <p:cNvGrpSpPr/>
            <p:nvPr/>
          </p:nvGrpSpPr>
          <p:grpSpPr>
            <a:xfrm>
              <a:off x="2854631" y="3876997"/>
              <a:ext cx="430043" cy="435600"/>
              <a:chOff x="7571804" y="2783480"/>
              <a:chExt cx="430043" cy="435600"/>
            </a:xfrm>
          </p:grpSpPr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94D5B0CC-7A5D-0839-C84E-503450FD433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575AFDBE-5A0A-B568-A555-EAD80701762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24DFF875-2334-9565-8962-4C6CED4D22B6}"/>
                </a:ext>
              </a:extLst>
            </p:cNvPr>
            <p:cNvGrpSpPr/>
            <p:nvPr/>
          </p:nvGrpSpPr>
          <p:grpSpPr>
            <a:xfrm>
              <a:off x="2423099" y="3438893"/>
              <a:ext cx="430043" cy="435600"/>
              <a:chOff x="7571804" y="2783480"/>
              <a:chExt cx="430043" cy="435600"/>
            </a:xfrm>
          </p:grpSpPr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A36C28E0-79C9-779D-0670-E82C1CF1AD7B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454F9D78-F9AE-4EEE-3584-F4DA085DF411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77B4F07A-562D-FE77-C777-913A7B086924}"/>
                </a:ext>
              </a:extLst>
            </p:cNvPr>
            <p:cNvGrpSpPr/>
            <p:nvPr/>
          </p:nvGrpSpPr>
          <p:grpSpPr>
            <a:xfrm>
              <a:off x="6306889" y="3438893"/>
              <a:ext cx="430043" cy="435600"/>
              <a:chOff x="7571804" y="2783480"/>
              <a:chExt cx="430043" cy="435600"/>
            </a:xfrm>
          </p:grpSpPr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2331B41F-DE4F-E2F2-8AAF-801054516BE0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6E60E29C-FAF4-765E-6C52-7F6D6B4BB43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CEABC368-966E-5C70-8CF6-5E0EC9317F7C}"/>
                </a:ext>
              </a:extLst>
            </p:cNvPr>
            <p:cNvGrpSpPr/>
            <p:nvPr/>
          </p:nvGrpSpPr>
          <p:grpSpPr>
            <a:xfrm>
              <a:off x="5875355" y="3438893"/>
              <a:ext cx="430043" cy="435600"/>
              <a:chOff x="7571804" y="2783480"/>
              <a:chExt cx="430043" cy="435600"/>
            </a:xfrm>
          </p:grpSpPr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8EA47966-8675-DFB5-2ACE-05039C291CC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CB8FB770-9760-D8B0-22DF-364E4E5E978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F01420ED-52D5-C8A3-35AC-08ADB75EAF77}"/>
                </a:ext>
              </a:extLst>
            </p:cNvPr>
            <p:cNvGrpSpPr/>
            <p:nvPr/>
          </p:nvGrpSpPr>
          <p:grpSpPr>
            <a:xfrm>
              <a:off x="5443823" y="3438893"/>
              <a:ext cx="430043" cy="435600"/>
              <a:chOff x="7571804" y="2783480"/>
              <a:chExt cx="430043" cy="435600"/>
            </a:xfrm>
          </p:grpSpPr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E586C8ED-597C-3218-A880-14747A1B4D14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004D3BBF-18DA-3178-30FE-713787074248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5" name="Group 444">
              <a:extLst>
                <a:ext uri="{FF2B5EF4-FFF2-40B4-BE49-F238E27FC236}">
                  <a16:creationId xmlns:a16="http://schemas.microsoft.com/office/drawing/2014/main" id="{1996BADD-7B33-000B-B240-8439FA9E6082}"/>
                </a:ext>
              </a:extLst>
            </p:cNvPr>
            <p:cNvGrpSpPr/>
            <p:nvPr/>
          </p:nvGrpSpPr>
          <p:grpSpPr>
            <a:xfrm>
              <a:off x="5012291" y="3438893"/>
              <a:ext cx="430043" cy="435600"/>
              <a:chOff x="7571804" y="2783480"/>
              <a:chExt cx="430043" cy="435600"/>
            </a:xfrm>
          </p:grpSpPr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7DD604F6-BC22-08ED-9562-7F5619DE9B3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6CB8704F-BA9D-D462-67F7-213FC0AA44B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F2F34267-7AAE-3122-0366-F9845B0B4A68}"/>
                </a:ext>
              </a:extLst>
            </p:cNvPr>
            <p:cNvGrpSpPr/>
            <p:nvPr/>
          </p:nvGrpSpPr>
          <p:grpSpPr>
            <a:xfrm>
              <a:off x="4580759" y="3438893"/>
              <a:ext cx="430043" cy="435600"/>
              <a:chOff x="7571804" y="2783480"/>
              <a:chExt cx="430043" cy="435600"/>
            </a:xfrm>
          </p:grpSpPr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B27F0023-7E13-0D88-F3C1-F5A74671134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289AB07A-BE55-1822-092C-1B5744059E8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B9745E5F-D671-7FFC-D50E-D38988C9F6B4}"/>
                </a:ext>
              </a:extLst>
            </p:cNvPr>
            <p:cNvGrpSpPr/>
            <p:nvPr/>
          </p:nvGrpSpPr>
          <p:grpSpPr>
            <a:xfrm>
              <a:off x="4149227" y="3438893"/>
              <a:ext cx="430043" cy="435600"/>
              <a:chOff x="7571804" y="2783480"/>
              <a:chExt cx="430043" cy="435600"/>
            </a:xfrm>
          </p:grpSpPr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BB63939D-1277-66A7-FA09-E375FE0B012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DEDB8F24-88FB-E980-30F3-37735EC50FD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8D1701DC-8E85-6262-EEF8-40A532E07881}"/>
                </a:ext>
              </a:extLst>
            </p:cNvPr>
            <p:cNvGrpSpPr/>
            <p:nvPr/>
          </p:nvGrpSpPr>
          <p:grpSpPr>
            <a:xfrm>
              <a:off x="3717695" y="3438893"/>
              <a:ext cx="430043" cy="435600"/>
              <a:chOff x="7571804" y="2783480"/>
              <a:chExt cx="430043" cy="435600"/>
            </a:xfrm>
          </p:grpSpPr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FFB2AB10-B4B6-77E2-66E2-F0C39F272E3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0A2F1E75-8860-8F73-7EFC-EEF972468EA4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1016320D-4352-0E6D-E786-E05DA4A4907A}"/>
                </a:ext>
              </a:extLst>
            </p:cNvPr>
            <p:cNvGrpSpPr/>
            <p:nvPr/>
          </p:nvGrpSpPr>
          <p:grpSpPr>
            <a:xfrm>
              <a:off x="3286163" y="3438893"/>
              <a:ext cx="430043" cy="435600"/>
              <a:chOff x="7571804" y="2783480"/>
              <a:chExt cx="430043" cy="435600"/>
            </a:xfrm>
          </p:grpSpPr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77E1D1F1-06B4-3E47-5FFB-2998048FDBE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59E319E5-FECF-E595-3FA9-AB02276C741D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F3C6D97B-AAE0-9950-62DD-B39D05EA6810}"/>
                </a:ext>
              </a:extLst>
            </p:cNvPr>
            <p:cNvGrpSpPr/>
            <p:nvPr/>
          </p:nvGrpSpPr>
          <p:grpSpPr>
            <a:xfrm>
              <a:off x="2854631" y="3438893"/>
              <a:ext cx="430043" cy="435600"/>
              <a:chOff x="7571804" y="2783480"/>
              <a:chExt cx="430043" cy="435600"/>
            </a:xfrm>
          </p:grpSpPr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AC2EB026-9B3C-7E48-F4AD-4E47894C4F59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80F33DD5-1E95-8128-A4F8-6CAC70D06D79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3" name="Group 462">
              <a:extLst>
                <a:ext uri="{FF2B5EF4-FFF2-40B4-BE49-F238E27FC236}">
                  <a16:creationId xmlns:a16="http://schemas.microsoft.com/office/drawing/2014/main" id="{6756F0B6-42C0-9120-29C9-B784FEC3233D}"/>
                </a:ext>
              </a:extLst>
            </p:cNvPr>
            <p:cNvGrpSpPr/>
            <p:nvPr/>
          </p:nvGrpSpPr>
          <p:grpSpPr>
            <a:xfrm>
              <a:off x="2423099" y="3002066"/>
              <a:ext cx="430043" cy="435600"/>
              <a:chOff x="7571804" y="2783480"/>
              <a:chExt cx="430043" cy="435600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55D1D36A-5123-BD0D-BCFC-61BF9E8709E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A14F0165-8BFD-2994-285D-AAA911809F8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979C76FA-C1BB-0A27-268D-E771C5FF2A6C}"/>
                </a:ext>
              </a:extLst>
            </p:cNvPr>
            <p:cNvGrpSpPr/>
            <p:nvPr/>
          </p:nvGrpSpPr>
          <p:grpSpPr>
            <a:xfrm>
              <a:off x="6306889" y="3002066"/>
              <a:ext cx="430043" cy="435600"/>
              <a:chOff x="7571804" y="2783480"/>
              <a:chExt cx="430043" cy="435600"/>
            </a:xfrm>
          </p:grpSpPr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81A0EB2-A553-89FB-0165-532EA1D27801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2A925066-7033-CE2A-B55F-8579E56876A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7C1872B4-972E-3DDA-455D-82A1943C94D8}"/>
                </a:ext>
              </a:extLst>
            </p:cNvPr>
            <p:cNvGrpSpPr/>
            <p:nvPr/>
          </p:nvGrpSpPr>
          <p:grpSpPr>
            <a:xfrm>
              <a:off x="5875355" y="3002066"/>
              <a:ext cx="430043" cy="435600"/>
              <a:chOff x="7571804" y="2783480"/>
              <a:chExt cx="430043" cy="435600"/>
            </a:xfrm>
          </p:grpSpPr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B83B09D2-C8EE-C0E4-1241-8A013EA10735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BFFD9733-8573-9C1B-2F94-482D3EC80CB8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7E2B9BF3-989E-77BF-BBFC-DD97992CC134}"/>
                </a:ext>
              </a:extLst>
            </p:cNvPr>
            <p:cNvGrpSpPr/>
            <p:nvPr/>
          </p:nvGrpSpPr>
          <p:grpSpPr>
            <a:xfrm>
              <a:off x="5443823" y="3002066"/>
              <a:ext cx="430043" cy="435600"/>
              <a:chOff x="7571804" y="2783480"/>
              <a:chExt cx="430043" cy="435600"/>
            </a:xfrm>
          </p:grpSpPr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DF50B355-B030-1F7F-AE0D-2C7FDEDC48BE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0E1D46CE-F9D9-EFB7-24A6-93672E5D2D5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A8F8C3E5-4AB3-22C7-E0BC-7C3B9A96CF9C}"/>
                </a:ext>
              </a:extLst>
            </p:cNvPr>
            <p:cNvGrpSpPr/>
            <p:nvPr/>
          </p:nvGrpSpPr>
          <p:grpSpPr>
            <a:xfrm>
              <a:off x="5012291" y="3002066"/>
              <a:ext cx="430043" cy="435600"/>
              <a:chOff x="7571804" y="2783480"/>
              <a:chExt cx="430043" cy="435600"/>
            </a:xfrm>
          </p:grpSpPr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CE20AABA-AEB8-6358-E396-DCB87E14092F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DAA2D3CA-7067-0F4C-0341-517F14C3B81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79EDAE7D-313F-8976-D0E1-4EB93EFA1026}"/>
                </a:ext>
              </a:extLst>
            </p:cNvPr>
            <p:cNvGrpSpPr/>
            <p:nvPr/>
          </p:nvGrpSpPr>
          <p:grpSpPr>
            <a:xfrm>
              <a:off x="4580759" y="3002066"/>
              <a:ext cx="430043" cy="435600"/>
              <a:chOff x="7571804" y="2783480"/>
              <a:chExt cx="430043" cy="435600"/>
            </a:xfrm>
          </p:grpSpPr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5481C955-D7D4-6431-6484-3F305FF4E452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41280B42-303E-0B98-89BA-348510688AE5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5D912783-43BB-3A17-AEDF-6FE6C73C903D}"/>
                </a:ext>
              </a:extLst>
            </p:cNvPr>
            <p:cNvGrpSpPr/>
            <p:nvPr/>
          </p:nvGrpSpPr>
          <p:grpSpPr>
            <a:xfrm>
              <a:off x="4149227" y="3002066"/>
              <a:ext cx="430043" cy="435600"/>
              <a:chOff x="7571804" y="2783480"/>
              <a:chExt cx="430043" cy="435600"/>
            </a:xfrm>
          </p:grpSpPr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63E1326E-DC4A-6130-3C25-D30BCBD2B746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D017CCF7-868A-9D1E-CB72-72A84F773B3F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4" name="Group 483">
              <a:extLst>
                <a:ext uri="{FF2B5EF4-FFF2-40B4-BE49-F238E27FC236}">
                  <a16:creationId xmlns:a16="http://schemas.microsoft.com/office/drawing/2014/main" id="{376ADC27-C0BF-212C-078F-73441575BAF9}"/>
                </a:ext>
              </a:extLst>
            </p:cNvPr>
            <p:cNvGrpSpPr/>
            <p:nvPr/>
          </p:nvGrpSpPr>
          <p:grpSpPr>
            <a:xfrm>
              <a:off x="3717695" y="3002066"/>
              <a:ext cx="430043" cy="435600"/>
              <a:chOff x="7571804" y="2783480"/>
              <a:chExt cx="430043" cy="435600"/>
            </a:xfrm>
          </p:grpSpPr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EA1F24F4-5AA4-301A-3536-99738D0F304C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68CBD995-2730-26F2-9BE9-B252B4EE382C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1BC03DFD-9CCB-1668-7F84-788FA00B90BA}"/>
                </a:ext>
              </a:extLst>
            </p:cNvPr>
            <p:cNvGrpSpPr/>
            <p:nvPr/>
          </p:nvGrpSpPr>
          <p:grpSpPr>
            <a:xfrm>
              <a:off x="3286163" y="3002066"/>
              <a:ext cx="430043" cy="435600"/>
              <a:chOff x="7571804" y="2783480"/>
              <a:chExt cx="430043" cy="435600"/>
            </a:xfrm>
          </p:grpSpPr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63E84DF4-2FE9-D439-66F5-213BAA487398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89034261-FDEB-C99A-C53C-584C7B02600A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249E9852-F85A-12FA-F80F-03E519613CF0}"/>
                </a:ext>
              </a:extLst>
            </p:cNvPr>
            <p:cNvGrpSpPr/>
            <p:nvPr/>
          </p:nvGrpSpPr>
          <p:grpSpPr>
            <a:xfrm>
              <a:off x="2854631" y="3002066"/>
              <a:ext cx="430043" cy="435600"/>
              <a:chOff x="7571804" y="2783480"/>
              <a:chExt cx="430043" cy="435600"/>
            </a:xfrm>
          </p:grpSpPr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849F3DDA-E8E4-2236-57AB-3464B7EFC1FA}"/>
                  </a:ext>
                </a:extLst>
              </p:cNvPr>
              <p:cNvSpPr/>
              <p:nvPr/>
            </p:nvSpPr>
            <p:spPr>
              <a:xfrm>
                <a:off x="7784047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91656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54BD489D-B3F0-F884-E746-812B4EF5EDBE}"/>
                  </a:ext>
                </a:extLst>
              </p:cNvPr>
              <p:cNvSpPr/>
              <p:nvPr/>
            </p:nvSpPr>
            <p:spPr>
              <a:xfrm flipH="1">
                <a:off x="7571804" y="2783480"/>
                <a:ext cx="217800" cy="4356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2AC8"/>
                  </a:gs>
                  <a:gs pos="0">
                    <a:srgbClr val="01BA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161B0C04-1842-9BA6-B4D3-E0129DA27C57}"/>
              </a:ext>
            </a:extLst>
          </p:cNvPr>
          <p:cNvGrpSpPr/>
          <p:nvPr/>
        </p:nvGrpSpPr>
        <p:grpSpPr>
          <a:xfrm>
            <a:off x="3014771" y="951453"/>
            <a:ext cx="6162458" cy="772123"/>
            <a:chOff x="3378200" y="1214232"/>
            <a:chExt cx="5435600" cy="772123"/>
          </a:xfrm>
        </p:grpSpPr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C8604FB5-4F79-C305-4D52-D0C81836DF66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496" name="Rectangle: Rounded Corners 495">
                <a:extLst>
                  <a:ext uri="{FF2B5EF4-FFF2-40B4-BE49-F238E27FC236}">
                    <a16:creationId xmlns:a16="http://schemas.microsoft.com/office/drawing/2014/main" id="{E1E8CFF4-751E-3E35-B644-E3A70C601C5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Rectangle: Rounded Corners 496">
                <a:extLst>
                  <a:ext uri="{FF2B5EF4-FFF2-40B4-BE49-F238E27FC236}">
                    <a16:creationId xmlns:a16="http://schemas.microsoft.com/office/drawing/2014/main" id="{0ABDE2AE-94A7-DCF2-A3B0-756518C28F81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B3C7AD08-5678-4F11-B8E2-021EEABFEF88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 / Only </a:t>
              </a:r>
              <a:r>
                <a:rPr lang="en-US" sz="2000" b="1" dirty="0">
                  <a:solidFill>
                    <a:srgbClr val="B25DFF"/>
                  </a:solidFill>
                  <a:latin typeface="Balsamiq Sans" pitchFamily="2" charset="0"/>
                  <a:ea typeface="Balsamiq Sans" pitchFamily="2" charset="0"/>
                </a:rPr>
                <a:t>one type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units</a:t>
              </a: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03A4495E-1C49-7BF1-B1A6-C6F402781723}"/>
              </a:ext>
            </a:extLst>
          </p:cNvPr>
          <p:cNvGrpSpPr/>
          <p:nvPr/>
        </p:nvGrpSpPr>
        <p:grpSpPr>
          <a:xfrm>
            <a:off x="7467886" y="1971108"/>
            <a:ext cx="4350923" cy="4542063"/>
            <a:chOff x="7179674" y="1971108"/>
            <a:chExt cx="4350923" cy="4542063"/>
          </a:xfrm>
        </p:grpSpPr>
        <p:sp>
          <p:nvSpPr>
            <p:cNvPr id="743" name="Rectangle: Rounded Corners 742">
              <a:extLst>
                <a:ext uri="{FF2B5EF4-FFF2-40B4-BE49-F238E27FC236}">
                  <a16:creationId xmlns:a16="http://schemas.microsoft.com/office/drawing/2014/main" id="{099E3B13-61E2-47B1-2F20-BB08F15B64BD}"/>
                </a:ext>
              </a:extLst>
            </p:cNvPr>
            <p:cNvSpPr/>
            <p:nvPr/>
          </p:nvSpPr>
          <p:spPr>
            <a:xfrm>
              <a:off x="7179674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44" name="Group 743">
              <a:extLst>
                <a:ext uri="{FF2B5EF4-FFF2-40B4-BE49-F238E27FC236}">
                  <a16:creationId xmlns:a16="http://schemas.microsoft.com/office/drawing/2014/main" id="{46158C85-4025-613E-3B55-E767B8A99EDE}"/>
                </a:ext>
              </a:extLst>
            </p:cNvPr>
            <p:cNvGrpSpPr/>
            <p:nvPr/>
          </p:nvGrpSpPr>
          <p:grpSpPr>
            <a:xfrm>
              <a:off x="8239285" y="1971108"/>
              <a:ext cx="2231701" cy="597876"/>
              <a:chOff x="2176234" y="2038444"/>
              <a:chExt cx="2231701" cy="597876"/>
            </a:xfrm>
          </p:grpSpPr>
          <p:pic>
            <p:nvPicPr>
              <p:cNvPr id="896" name="Graphic 895">
                <a:extLst>
                  <a:ext uri="{FF2B5EF4-FFF2-40B4-BE49-F238E27FC236}">
                    <a16:creationId xmlns:a16="http://schemas.microsoft.com/office/drawing/2014/main" id="{DF0C56BE-2169-2C28-9BFD-5FFBC24AB9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897" name="TextBox 896">
                <a:extLst>
                  <a:ext uri="{FF2B5EF4-FFF2-40B4-BE49-F238E27FC236}">
                    <a16:creationId xmlns:a16="http://schemas.microsoft.com/office/drawing/2014/main" id="{9CD2B857-9889-387A-C5AD-1CCFABAA9F85}"/>
                  </a:ext>
                </a:extLst>
              </p:cNvPr>
              <p:cNvSpPr txBox="1"/>
              <p:nvPr/>
            </p:nvSpPr>
            <p:spPr>
              <a:xfrm>
                <a:off x="2176234" y="2068531"/>
                <a:ext cx="2231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Impure Matter</a:t>
                </a:r>
              </a:p>
            </p:txBody>
          </p:sp>
        </p:grpSp>
        <p:grpSp>
          <p:nvGrpSpPr>
            <p:cNvPr id="745" name="Group 744">
              <a:extLst>
                <a:ext uri="{FF2B5EF4-FFF2-40B4-BE49-F238E27FC236}">
                  <a16:creationId xmlns:a16="http://schemas.microsoft.com/office/drawing/2014/main" id="{176B60B7-7CFA-B19A-D66F-A41805C0B82E}"/>
                </a:ext>
              </a:extLst>
            </p:cNvPr>
            <p:cNvGrpSpPr/>
            <p:nvPr/>
          </p:nvGrpSpPr>
          <p:grpSpPr>
            <a:xfrm>
              <a:off x="7196006" y="3005035"/>
              <a:ext cx="4318258" cy="3487321"/>
              <a:chOff x="7196006" y="3005035"/>
              <a:chExt cx="4318258" cy="3487321"/>
            </a:xfrm>
          </p:grpSpPr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66A76DB2-B982-E63F-C50F-B9E24DD48090}"/>
                  </a:ext>
                </a:extLst>
              </p:cNvPr>
              <p:cNvSpPr/>
              <p:nvPr/>
            </p:nvSpPr>
            <p:spPr>
              <a:xfrm>
                <a:off x="8924721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7" name="Oval 746">
                <a:extLst>
                  <a:ext uri="{FF2B5EF4-FFF2-40B4-BE49-F238E27FC236}">
                    <a16:creationId xmlns:a16="http://schemas.microsoft.com/office/drawing/2014/main" id="{4FD8998C-77DA-213D-8DB3-ACA4A630A381}"/>
                  </a:ext>
                </a:extLst>
              </p:cNvPr>
              <p:cNvSpPr/>
              <p:nvPr/>
            </p:nvSpPr>
            <p:spPr>
              <a:xfrm>
                <a:off x="7196006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8" name="Oval 747">
                <a:extLst>
                  <a:ext uri="{FF2B5EF4-FFF2-40B4-BE49-F238E27FC236}">
                    <a16:creationId xmlns:a16="http://schemas.microsoft.com/office/drawing/2014/main" id="{19A45C00-EF30-1EFA-AF7B-92568CD53364}"/>
                  </a:ext>
                </a:extLst>
              </p:cNvPr>
              <p:cNvSpPr/>
              <p:nvPr/>
            </p:nvSpPr>
            <p:spPr>
              <a:xfrm>
                <a:off x="7629574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49" name="Oval 748">
                <a:extLst>
                  <a:ext uri="{FF2B5EF4-FFF2-40B4-BE49-F238E27FC236}">
                    <a16:creationId xmlns:a16="http://schemas.microsoft.com/office/drawing/2014/main" id="{3062EB71-E673-1AF0-7052-5E209E76B070}"/>
                  </a:ext>
                </a:extLst>
              </p:cNvPr>
              <p:cNvSpPr/>
              <p:nvPr/>
            </p:nvSpPr>
            <p:spPr>
              <a:xfrm>
                <a:off x="8063142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0" name="Oval 749">
                <a:extLst>
                  <a:ext uri="{FF2B5EF4-FFF2-40B4-BE49-F238E27FC236}">
                    <a16:creationId xmlns:a16="http://schemas.microsoft.com/office/drawing/2014/main" id="{2B72E244-708E-DE60-2DB3-288D713E4F6E}"/>
                  </a:ext>
                </a:extLst>
              </p:cNvPr>
              <p:cNvSpPr/>
              <p:nvPr/>
            </p:nvSpPr>
            <p:spPr>
              <a:xfrm>
                <a:off x="10214311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1" name="Oval 750">
                <a:extLst>
                  <a:ext uri="{FF2B5EF4-FFF2-40B4-BE49-F238E27FC236}">
                    <a16:creationId xmlns:a16="http://schemas.microsoft.com/office/drawing/2014/main" id="{7E3EE301-99E2-D801-FF97-84C7B6C77FFC}"/>
                  </a:ext>
                </a:extLst>
              </p:cNvPr>
              <p:cNvSpPr/>
              <p:nvPr/>
            </p:nvSpPr>
            <p:spPr>
              <a:xfrm>
                <a:off x="10647879" y="60567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2" name="Oval 751">
                <a:extLst>
                  <a:ext uri="{FF2B5EF4-FFF2-40B4-BE49-F238E27FC236}">
                    <a16:creationId xmlns:a16="http://schemas.microsoft.com/office/drawing/2014/main" id="{2D80FD87-516D-66A1-A510-A926AF05CF54}"/>
                  </a:ext>
                </a:extLst>
              </p:cNvPr>
              <p:cNvSpPr/>
              <p:nvPr/>
            </p:nvSpPr>
            <p:spPr>
              <a:xfrm>
                <a:off x="7196006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3" name="Oval 752">
                <a:extLst>
                  <a:ext uri="{FF2B5EF4-FFF2-40B4-BE49-F238E27FC236}">
                    <a16:creationId xmlns:a16="http://schemas.microsoft.com/office/drawing/2014/main" id="{98430DBD-F21C-39AD-011D-7E8FD647D167}"/>
                  </a:ext>
                </a:extLst>
              </p:cNvPr>
              <p:cNvSpPr/>
              <p:nvPr/>
            </p:nvSpPr>
            <p:spPr>
              <a:xfrm>
                <a:off x="8485176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4" name="Oval 753">
                <a:extLst>
                  <a:ext uri="{FF2B5EF4-FFF2-40B4-BE49-F238E27FC236}">
                    <a16:creationId xmlns:a16="http://schemas.microsoft.com/office/drawing/2014/main" id="{07D32537-7E8B-6B65-A23A-96C55ABD6DA3}"/>
                  </a:ext>
                </a:extLst>
              </p:cNvPr>
              <p:cNvSpPr/>
              <p:nvPr/>
            </p:nvSpPr>
            <p:spPr>
              <a:xfrm>
                <a:off x="8920627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5" name="Oval 754">
                <a:extLst>
                  <a:ext uri="{FF2B5EF4-FFF2-40B4-BE49-F238E27FC236}">
                    <a16:creationId xmlns:a16="http://schemas.microsoft.com/office/drawing/2014/main" id="{960579A3-E2B9-A0F1-DC79-022ACF0A4813}"/>
                  </a:ext>
                </a:extLst>
              </p:cNvPr>
              <p:cNvSpPr/>
              <p:nvPr/>
            </p:nvSpPr>
            <p:spPr>
              <a:xfrm>
                <a:off x="9356078" y="5621156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6" name="Oval 755">
                <a:extLst>
                  <a:ext uri="{FF2B5EF4-FFF2-40B4-BE49-F238E27FC236}">
                    <a16:creationId xmlns:a16="http://schemas.microsoft.com/office/drawing/2014/main" id="{BD99A3D5-AE56-382E-36BA-3DF067319013}"/>
                  </a:ext>
                </a:extLst>
              </p:cNvPr>
              <p:cNvSpPr/>
              <p:nvPr/>
            </p:nvSpPr>
            <p:spPr>
              <a:xfrm>
                <a:off x="762617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D0A6DE5F-212A-5803-8E2B-2E19E921EFA6}"/>
                  </a:ext>
                </a:extLst>
              </p:cNvPr>
              <p:cNvSpPr/>
              <p:nvPr/>
            </p:nvSpPr>
            <p:spPr>
              <a:xfrm>
                <a:off x="805912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73CAAAAC-D4CB-B6A7-39BD-540EBF0E6603}"/>
                  </a:ext>
                </a:extLst>
              </p:cNvPr>
              <p:cNvSpPr/>
              <p:nvPr/>
            </p:nvSpPr>
            <p:spPr>
              <a:xfrm>
                <a:off x="849207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7A27897A-C56E-9AF8-F08F-3E47AC9A7D14}"/>
                  </a:ext>
                </a:extLst>
              </p:cNvPr>
              <p:cNvSpPr/>
              <p:nvPr/>
            </p:nvSpPr>
            <p:spPr>
              <a:xfrm>
                <a:off x="8925028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84916091-A851-2139-D805-AF191B412C74}"/>
                  </a:ext>
                </a:extLst>
              </p:cNvPr>
              <p:cNvSpPr/>
              <p:nvPr/>
            </p:nvSpPr>
            <p:spPr>
              <a:xfrm>
                <a:off x="1021276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AABF3C71-A433-A24A-B324-407496A68FD7}"/>
                  </a:ext>
                </a:extLst>
              </p:cNvPr>
              <p:cNvSpPr/>
              <p:nvPr/>
            </p:nvSpPr>
            <p:spPr>
              <a:xfrm>
                <a:off x="1064571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696AD9B8-BB8D-825F-11ED-312DA3058B1C}"/>
                  </a:ext>
                </a:extLst>
              </p:cNvPr>
              <p:cNvSpPr/>
              <p:nvPr/>
            </p:nvSpPr>
            <p:spPr>
              <a:xfrm>
                <a:off x="11078664" y="5184329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3" name="Oval 762">
                <a:extLst>
                  <a:ext uri="{FF2B5EF4-FFF2-40B4-BE49-F238E27FC236}">
                    <a16:creationId xmlns:a16="http://schemas.microsoft.com/office/drawing/2014/main" id="{E78B7C33-79D5-D93C-2D3E-DF02FFC671AD}"/>
                  </a:ext>
                </a:extLst>
              </p:cNvPr>
              <p:cNvSpPr/>
              <p:nvPr/>
            </p:nvSpPr>
            <p:spPr>
              <a:xfrm>
                <a:off x="8913297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4" name="Oval 763">
                <a:extLst>
                  <a:ext uri="{FF2B5EF4-FFF2-40B4-BE49-F238E27FC236}">
                    <a16:creationId xmlns:a16="http://schemas.microsoft.com/office/drawing/2014/main" id="{7C1AE3DF-1979-A49E-16BC-861CA2C937D4}"/>
                  </a:ext>
                </a:extLst>
              </p:cNvPr>
              <p:cNvSpPr/>
              <p:nvPr/>
            </p:nvSpPr>
            <p:spPr>
              <a:xfrm>
                <a:off x="9347482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5" name="Oval 764">
                <a:extLst>
                  <a:ext uri="{FF2B5EF4-FFF2-40B4-BE49-F238E27FC236}">
                    <a16:creationId xmlns:a16="http://schemas.microsoft.com/office/drawing/2014/main" id="{45D01C47-DBBF-47E6-3968-6C581B06A7BA}"/>
                  </a:ext>
                </a:extLst>
              </p:cNvPr>
              <p:cNvSpPr/>
              <p:nvPr/>
            </p:nvSpPr>
            <p:spPr>
              <a:xfrm>
                <a:off x="9781667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6" name="Oval 765">
                <a:extLst>
                  <a:ext uri="{FF2B5EF4-FFF2-40B4-BE49-F238E27FC236}">
                    <a16:creationId xmlns:a16="http://schemas.microsoft.com/office/drawing/2014/main" id="{DB0D16CF-B86E-EA22-85FF-B365D072282F}"/>
                  </a:ext>
                </a:extLst>
              </p:cNvPr>
              <p:cNvSpPr/>
              <p:nvPr/>
            </p:nvSpPr>
            <p:spPr>
              <a:xfrm>
                <a:off x="10215852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7" name="Oval 766">
                <a:extLst>
                  <a:ext uri="{FF2B5EF4-FFF2-40B4-BE49-F238E27FC236}">
                    <a16:creationId xmlns:a16="http://schemas.microsoft.com/office/drawing/2014/main" id="{8A79CEB6-C495-5010-7542-2757F591CB3B}"/>
                  </a:ext>
                </a:extLst>
              </p:cNvPr>
              <p:cNvSpPr/>
              <p:nvPr/>
            </p:nvSpPr>
            <p:spPr>
              <a:xfrm>
                <a:off x="11078664" y="4750054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8" name="Oval 767">
                <a:extLst>
                  <a:ext uri="{FF2B5EF4-FFF2-40B4-BE49-F238E27FC236}">
                    <a16:creationId xmlns:a16="http://schemas.microsoft.com/office/drawing/2014/main" id="{50721019-41C5-1DAB-F783-727889F0F41D}"/>
                  </a:ext>
                </a:extLst>
              </p:cNvPr>
              <p:cNvSpPr/>
              <p:nvPr/>
            </p:nvSpPr>
            <p:spPr>
              <a:xfrm>
                <a:off x="7196006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69" name="Oval 768">
                <a:extLst>
                  <a:ext uri="{FF2B5EF4-FFF2-40B4-BE49-F238E27FC236}">
                    <a16:creationId xmlns:a16="http://schemas.microsoft.com/office/drawing/2014/main" id="{20C8DEA2-5B1C-111C-B6EB-C93036C3D7F3}"/>
                  </a:ext>
                </a:extLst>
              </p:cNvPr>
              <p:cNvSpPr/>
              <p:nvPr/>
            </p:nvSpPr>
            <p:spPr>
              <a:xfrm>
                <a:off x="7629574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0" name="Oval 769">
                <a:extLst>
                  <a:ext uri="{FF2B5EF4-FFF2-40B4-BE49-F238E27FC236}">
                    <a16:creationId xmlns:a16="http://schemas.microsoft.com/office/drawing/2014/main" id="{1B1E8A63-4D81-DC05-1126-67B1BFBAA7B9}"/>
                  </a:ext>
                </a:extLst>
              </p:cNvPr>
              <p:cNvSpPr/>
              <p:nvPr/>
            </p:nvSpPr>
            <p:spPr>
              <a:xfrm>
                <a:off x="9347175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1" name="Oval 770">
                <a:extLst>
                  <a:ext uri="{FF2B5EF4-FFF2-40B4-BE49-F238E27FC236}">
                    <a16:creationId xmlns:a16="http://schemas.microsoft.com/office/drawing/2014/main" id="{10699427-89C2-2C5C-AEA2-FFA6CDD13018}"/>
                  </a:ext>
                </a:extLst>
              </p:cNvPr>
              <p:cNvSpPr/>
              <p:nvPr/>
            </p:nvSpPr>
            <p:spPr>
              <a:xfrm>
                <a:off x="9780743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2" name="Oval 771">
                <a:extLst>
                  <a:ext uri="{FF2B5EF4-FFF2-40B4-BE49-F238E27FC236}">
                    <a16:creationId xmlns:a16="http://schemas.microsoft.com/office/drawing/2014/main" id="{128D3EEC-33FE-FEF6-2199-463EB1086053}"/>
                  </a:ext>
                </a:extLst>
              </p:cNvPr>
              <p:cNvSpPr/>
              <p:nvPr/>
            </p:nvSpPr>
            <p:spPr>
              <a:xfrm>
                <a:off x="10214311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13F6EAF7-7FDA-C8AE-DE23-96C9C661AAE0}"/>
                  </a:ext>
                </a:extLst>
              </p:cNvPr>
              <p:cNvSpPr/>
              <p:nvPr/>
            </p:nvSpPr>
            <p:spPr>
              <a:xfrm>
                <a:off x="10647879" y="4314461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774" name="Group 773">
                <a:extLst>
                  <a:ext uri="{FF2B5EF4-FFF2-40B4-BE49-F238E27FC236}">
                    <a16:creationId xmlns:a16="http://schemas.microsoft.com/office/drawing/2014/main" id="{741E0DAA-953E-4D06-26B4-DC75527116D5}"/>
                  </a:ext>
                </a:extLst>
              </p:cNvPr>
              <p:cNvGrpSpPr/>
              <p:nvPr/>
            </p:nvGrpSpPr>
            <p:grpSpPr>
              <a:xfrm>
                <a:off x="8496710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4" name="Freeform: Shape 893">
                  <a:extLst>
                    <a:ext uri="{FF2B5EF4-FFF2-40B4-BE49-F238E27FC236}">
                      <a16:creationId xmlns:a16="http://schemas.microsoft.com/office/drawing/2014/main" id="{4B7F3AB2-B903-505D-5583-A15FB845EF8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5" name="Freeform: Shape 894">
                  <a:extLst>
                    <a:ext uri="{FF2B5EF4-FFF2-40B4-BE49-F238E27FC236}">
                      <a16:creationId xmlns:a16="http://schemas.microsoft.com/office/drawing/2014/main" id="{53F00EA8-B096-F80A-5677-654AB6C318F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5" name="Group 774">
                <a:extLst>
                  <a:ext uri="{FF2B5EF4-FFF2-40B4-BE49-F238E27FC236}">
                    <a16:creationId xmlns:a16="http://schemas.microsoft.com/office/drawing/2014/main" id="{043504E6-EBD7-9A55-DFEA-CF29019486F7}"/>
                  </a:ext>
                </a:extLst>
              </p:cNvPr>
              <p:cNvGrpSpPr/>
              <p:nvPr/>
            </p:nvGrpSpPr>
            <p:grpSpPr>
              <a:xfrm>
                <a:off x="9358289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320F97F4-62D3-0DDF-5CB7-DC240BCE0B0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9D35C6C4-D066-4A7B-E3DA-D2F55DCD679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6" name="Group 775">
                <a:extLst>
                  <a:ext uri="{FF2B5EF4-FFF2-40B4-BE49-F238E27FC236}">
                    <a16:creationId xmlns:a16="http://schemas.microsoft.com/office/drawing/2014/main" id="{93478D0D-598B-7778-04CF-49A35D7DB764}"/>
                  </a:ext>
                </a:extLst>
              </p:cNvPr>
              <p:cNvGrpSpPr/>
              <p:nvPr/>
            </p:nvGrpSpPr>
            <p:grpSpPr>
              <a:xfrm>
                <a:off x="9786300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90" name="Freeform: Shape 889">
                  <a:extLst>
                    <a:ext uri="{FF2B5EF4-FFF2-40B4-BE49-F238E27FC236}">
                      <a16:creationId xmlns:a16="http://schemas.microsoft.com/office/drawing/2014/main" id="{95E907FF-FEB7-D69A-1E60-2B4D42B1F30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9569EFA5-DD12-7858-9117-3FA258F19C3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7" name="Group 776">
                <a:extLst>
                  <a:ext uri="{FF2B5EF4-FFF2-40B4-BE49-F238E27FC236}">
                    <a16:creationId xmlns:a16="http://schemas.microsoft.com/office/drawing/2014/main" id="{FDF9FAA7-72BE-6AE9-7164-2027B55A772E}"/>
                  </a:ext>
                </a:extLst>
              </p:cNvPr>
              <p:cNvGrpSpPr/>
              <p:nvPr/>
            </p:nvGrpSpPr>
            <p:grpSpPr>
              <a:xfrm>
                <a:off x="11081443" y="60567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8" name="Freeform: Shape 887">
                  <a:extLst>
                    <a:ext uri="{FF2B5EF4-FFF2-40B4-BE49-F238E27FC236}">
                      <a16:creationId xmlns:a16="http://schemas.microsoft.com/office/drawing/2014/main" id="{3F72750F-5AE6-B695-8D0C-97A12798D81C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9" name="Freeform: Shape 888">
                  <a:extLst>
                    <a:ext uri="{FF2B5EF4-FFF2-40B4-BE49-F238E27FC236}">
                      <a16:creationId xmlns:a16="http://schemas.microsoft.com/office/drawing/2014/main" id="{DC60CBF1-ACF8-537A-FB43-A889884F3F2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8" name="Group 777">
                <a:extLst>
                  <a:ext uri="{FF2B5EF4-FFF2-40B4-BE49-F238E27FC236}">
                    <a16:creationId xmlns:a16="http://schemas.microsoft.com/office/drawing/2014/main" id="{0D5F795A-48D6-1712-D366-0636620E0AB8}"/>
                  </a:ext>
                </a:extLst>
              </p:cNvPr>
              <p:cNvGrpSpPr/>
              <p:nvPr/>
            </p:nvGrpSpPr>
            <p:grpSpPr>
              <a:xfrm>
                <a:off x="11081443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6" name="Freeform: Shape 885">
                  <a:extLst>
                    <a:ext uri="{FF2B5EF4-FFF2-40B4-BE49-F238E27FC236}">
                      <a16:creationId xmlns:a16="http://schemas.microsoft.com/office/drawing/2014/main" id="{BD89CB79-A94F-24B4-41D6-055E1B7CC6C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7" name="Freeform: Shape 886">
                  <a:extLst>
                    <a:ext uri="{FF2B5EF4-FFF2-40B4-BE49-F238E27FC236}">
                      <a16:creationId xmlns:a16="http://schemas.microsoft.com/office/drawing/2014/main" id="{E695B27C-ABB6-1CF0-A2B9-08DC8A14AE2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9" name="Group 778">
                <a:extLst>
                  <a:ext uri="{FF2B5EF4-FFF2-40B4-BE49-F238E27FC236}">
                    <a16:creationId xmlns:a16="http://schemas.microsoft.com/office/drawing/2014/main" id="{B96A214E-CF2D-7D9F-AD73-D73D6B70F495}"/>
                  </a:ext>
                </a:extLst>
              </p:cNvPr>
              <p:cNvGrpSpPr/>
              <p:nvPr/>
            </p:nvGrpSpPr>
            <p:grpSpPr>
              <a:xfrm>
                <a:off x="10651317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4" name="Freeform: Shape 883">
                  <a:extLst>
                    <a:ext uri="{FF2B5EF4-FFF2-40B4-BE49-F238E27FC236}">
                      <a16:creationId xmlns:a16="http://schemas.microsoft.com/office/drawing/2014/main" id="{D350B165-B156-2109-6445-C2C438D32E1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5" name="Freeform: Shape 884">
                  <a:extLst>
                    <a:ext uri="{FF2B5EF4-FFF2-40B4-BE49-F238E27FC236}">
                      <a16:creationId xmlns:a16="http://schemas.microsoft.com/office/drawing/2014/main" id="{35C95463-D07F-2B05-E2ED-D6B101CEFB5A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0" name="Group 779">
                <a:extLst>
                  <a:ext uri="{FF2B5EF4-FFF2-40B4-BE49-F238E27FC236}">
                    <a16:creationId xmlns:a16="http://schemas.microsoft.com/office/drawing/2014/main" id="{2F7E812F-1514-B0BC-C98D-961DB60F75D9}"/>
                  </a:ext>
                </a:extLst>
              </p:cNvPr>
              <p:cNvGrpSpPr/>
              <p:nvPr/>
            </p:nvGrpSpPr>
            <p:grpSpPr>
              <a:xfrm>
                <a:off x="10221423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2" name="Freeform: Shape 881">
                  <a:extLst>
                    <a:ext uri="{FF2B5EF4-FFF2-40B4-BE49-F238E27FC236}">
                      <a16:creationId xmlns:a16="http://schemas.microsoft.com/office/drawing/2014/main" id="{138793F3-98A6-D90A-0879-C8B1711F6DC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3" name="Freeform: Shape 882">
                  <a:extLst>
                    <a:ext uri="{FF2B5EF4-FFF2-40B4-BE49-F238E27FC236}">
                      <a16:creationId xmlns:a16="http://schemas.microsoft.com/office/drawing/2014/main" id="{562037CF-0D74-F4D2-0E34-945B50242D2A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1" name="Group 780">
                <a:extLst>
                  <a:ext uri="{FF2B5EF4-FFF2-40B4-BE49-F238E27FC236}">
                    <a16:creationId xmlns:a16="http://schemas.microsoft.com/office/drawing/2014/main" id="{953464F0-BC5E-0991-4BDB-FB17289A8327}"/>
                  </a:ext>
                </a:extLst>
              </p:cNvPr>
              <p:cNvGrpSpPr/>
              <p:nvPr/>
            </p:nvGrpSpPr>
            <p:grpSpPr>
              <a:xfrm>
                <a:off x="9791529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80" name="Freeform: Shape 879">
                  <a:extLst>
                    <a:ext uri="{FF2B5EF4-FFF2-40B4-BE49-F238E27FC236}">
                      <a16:creationId xmlns:a16="http://schemas.microsoft.com/office/drawing/2014/main" id="{2B227DC1-E4A4-5364-B61B-3AFC4CF30842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1" name="Freeform: Shape 880">
                  <a:extLst>
                    <a:ext uri="{FF2B5EF4-FFF2-40B4-BE49-F238E27FC236}">
                      <a16:creationId xmlns:a16="http://schemas.microsoft.com/office/drawing/2014/main" id="{F714F398-6B51-85BE-5EAB-FA75C286516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2" name="Group 781">
                <a:extLst>
                  <a:ext uri="{FF2B5EF4-FFF2-40B4-BE49-F238E27FC236}">
                    <a16:creationId xmlns:a16="http://schemas.microsoft.com/office/drawing/2014/main" id="{FD44C10A-37C1-E78E-0B2B-8947F0B00A42}"/>
                  </a:ext>
                </a:extLst>
              </p:cNvPr>
              <p:cNvGrpSpPr/>
              <p:nvPr/>
            </p:nvGrpSpPr>
            <p:grpSpPr>
              <a:xfrm>
                <a:off x="8055282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B758BBDD-1B1D-D436-A66B-1FECE537634D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A0FEE908-3B8B-B9B6-9710-BC6D1732AC0B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3" name="Group 782">
                <a:extLst>
                  <a:ext uri="{FF2B5EF4-FFF2-40B4-BE49-F238E27FC236}">
                    <a16:creationId xmlns:a16="http://schemas.microsoft.com/office/drawing/2014/main" id="{627AB159-A238-16AA-63A7-8B8A3616F19B}"/>
                  </a:ext>
                </a:extLst>
              </p:cNvPr>
              <p:cNvGrpSpPr/>
              <p:nvPr/>
            </p:nvGrpSpPr>
            <p:grpSpPr>
              <a:xfrm>
                <a:off x="7625388" y="5621156"/>
                <a:ext cx="430043" cy="435600"/>
                <a:chOff x="7571804" y="2783480"/>
                <a:chExt cx="430043" cy="435600"/>
              </a:xfrm>
            </p:grpSpPr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8B27E94A-4ECF-C07D-4C52-27004DBAEF84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DE288021-F9C1-AB06-297A-24EA75F542FC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4" name="Group 783">
                <a:extLst>
                  <a:ext uri="{FF2B5EF4-FFF2-40B4-BE49-F238E27FC236}">
                    <a16:creationId xmlns:a16="http://schemas.microsoft.com/office/drawing/2014/main" id="{C9328263-E414-34B9-A578-D3EDDF31C53E}"/>
                  </a:ext>
                </a:extLst>
              </p:cNvPr>
              <p:cNvGrpSpPr/>
              <p:nvPr/>
            </p:nvGrpSpPr>
            <p:grpSpPr>
              <a:xfrm>
                <a:off x="7198785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8D76306B-CDE5-D2FA-F152-5BDD1BA3623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DF6EF606-A232-43B0-AE50-562F086E959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5" name="Group 784">
                <a:extLst>
                  <a:ext uri="{FF2B5EF4-FFF2-40B4-BE49-F238E27FC236}">
                    <a16:creationId xmlns:a16="http://schemas.microsoft.com/office/drawing/2014/main" id="{08FCFE02-A163-85B4-5CCD-D14351817CE2}"/>
                  </a:ext>
                </a:extLst>
              </p:cNvPr>
              <p:cNvGrpSpPr/>
              <p:nvPr/>
            </p:nvGrpSpPr>
            <p:grpSpPr>
              <a:xfrm>
                <a:off x="7198785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2A39F42A-509A-CF7C-9734-E78AA8599617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54B838D4-1008-9914-995F-365E534B44D7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6" name="Group 785">
                <a:extLst>
                  <a:ext uri="{FF2B5EF4-FFF2-40B4-BE49-F238E27FC236}">
                    <a16:creationId xmlns:a16="http://schemas.microsoft.com/office/drawing/2014/main" id="{EA276B24-5110-9D27-9489-36A722DB98CB}"/>
                  </a:ext>
                </a:extLst>
              </p:cNvPr>
              <p:cNvGrpSpPr/>
              <p:nvPr/>
            </p:nvGrpSpPr>
            <p:grpSpPr>
              <a:xfrm>
                <a:off x="8063142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70" name="Freeform: Shape 869">
                  <a:extLst>
                    <a:ext uri="{FF2B5EF4-FFF2-40B4-BE49-F238E27FC236}">
                      <a16:creationId xmlns:a16="http://schemas.microsoft.com/office/drawing/2014/main" id="{5208464F-C27F-4358-DD46-563A2FE41706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1" name="Freeform: Shape 870">
                  <a:extLst>
                    <a:ext uri="{FF2B5EF4-FFF2-40B4-BE49-F238E27FC236}">
                      <a16:creationId xmlns:a16="http://schemas.microsoft.com/office/drawing/2014/main" id="{D553FA64-FE6A-F478-5836-0E9EA33AC8A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7" name="Group 786">
                <a:extLst>
                  <a:ext uri="{FF2B5EF4-FFF2-40B4-BE49-F238E27FC236}">
                    <a16:creationId xmlns:a16="http://schemas.microsoft.com/office/drawing/2014/main" id="{564EC3B5-E480-3881-17DB-6E9FA744BDB7}"/>
                  </a:ext>
                </a:extLst>
              </p:cNvPr>
              <p:cNvGrpSpPr/>
              <p:nvPr/>
            </p:nvGrpSpPr>
            <p:grpSpPr>
              <a:xfrm>
                <a:off x="8491153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8" name="Freeform: Shape 867">
                  <a:extLst>
                    <a:ext uri="{FF2B5EF4-FFF2-40B4-BE49-F238E27FC236}">
                      <a16:creationId xmlns:a16="http://schemas.microsoft.com/office/drawing/2014/main" id="{970EA71F-0FAF-E9EE-6F47-3A506C9BF083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9" name="Freeform: Shape 868">
                  <a:extLst>
                    <a:ext uri="{FF2B5EF4-FFF2-40B4-BE49-F238E27FC236}">
                      <a16:creationId xmlns:a16="http://schemas.microsoft.com/office/drawing/2014/main" id="{0CF1A68A-246D-4059-94D5-6681FC5E6DF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8" name="Group 787">
                <a:extLst>
                  <a:ext uri="{FF2B5EF4-FFF2-40B4-BE49-F238E27FC236}">
                    <a16:creationId xmlns:a16="http://schemas.microsoft.com/office/drawing/2014/main" id="{B54B8017-6DBE-0048-3A17-9DC3B4125F27}"/>
                  </a:ext>
                </a:extLst>
              </p:cNvPr>
              <p:cNvGrpSpPr/>
              <p:nvPr/>
            </p:nvGrpSpPr>
            <p:grpSpPr>
              <a:xfrm>
                <a:off x="8919164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6" name="Freeform: Shape 865">
                  <a:extLst>
                    <a:ext uri="{FF2B5EF4-FFF2-40B4-BE49-F238E27FC236}">
                      <a16:creationId xmlns:a16="http://schemas.microsoft.com/office/drawing/2014/main" id="{C8BD0D98-AA65-D362-0B72-DEBF0765DDA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7" name="Freeform: Shape 866">
                  <a:extLst>
                    <a:ext uri="{FF2B5EF4-FFF2-40B4-BE49-F238E27FC236}">
                      <a16:creationId xmlns:a16="http://schemas.microsoft.com/office/drawing/2014/main" id="{5088C95A-2D53-316C-9B60-74FB114BE45D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89" name="Group 788">
                <a:extLst>
                  <a:ext uri="{FF2B5EF4-FFF2-40B4-BE49-F238E27FC236}">
                    <a16:creationId xmlns:a16="http://schemas.microsoft.com/office/drawing/2014/main" id="{D6C17A16-34BB-ED29-7A21-2EAEFE9B8458}"/>
                  </a:ext>
                </a:extLst>
              </p:cNvPr>
              <p:cNvGrpSpPr/>
              <p:nvPr/>
            </p:nvGrpSpPr>
            <p:grpSpPr>
              <a:xfrm>
                <a:off x="11081443" y="4314461"/>
                <a:ext cx="430043" cy="435600"/>
                <a:chOff x="7571804" y="2783480"/>
                <a:chExt cx="430043" cy="435600"/>
              </a:xfrm>
            </p:grpSpPr>
            <p:sp>
              <p:nvSpPr>
                <p:cNvPr id="864" name="Freeform: Shape 863">
                  <a:extLst>
                    <a:ext uri="{FF2B5EF4-FFF2-40B4-BE49-F238E27FC236}">
                      <a16:creationId xmlns:a16="http://schemas.microsoft.com/office/drawing/2014/main" id="{E300DF25-B4DF-BFCB-2A8B-6202255CCA3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5" name="Freeform: Shape 864">
                  <a:extLst>
                    <a:ext uri="{FF2B5EF4-FFF2-40B4-BE49-F238E27FC236}">
                      <a16:creationId xmlns:a16="http://schemas.microsoft.com/office/drawing/2014/main" id="{35218279-79A9-6408-7A28-96FCD02EE70F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0" name="Group 789">
                <a:extLst>
                  <a:ext uri="{FF2B5EF4-FFF2-40B4-BE49-F238E27FC236}">
                    <a16:creationId xmlns:a16="http://schemas.microsoft.com/office/drawing/2014/main" id="{F0643B54-9605-A7BD-4AFD-41FED838F789}"/>
                  </a:ext>
                </a:extLst>
              </p:cNvPr>
              <p:cNvGrpSpPr/>
              <p:nvPr/>
            </p:nvGrpSpPr>
            <p:grpSpPr>
              <a:xfrm>
                <a:off x="7627413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62" name="Freeform: Shape 861">
                  <a:extLst>
                    <a:ext uri="{FF2B5EF4-FFF2-40B4-BE49-F238E27FC236}">
                      <a16:creationId xmlns:a16="http://schemas.microsoft.com/office/drawing/2014/main" id="{3C973F42-F674-BEDB-33F7-7B277C59440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3" name="Freeform: Shape 862">
                  <a:extLst>
                    <a:ext uri="{FF2B5EF4-FFF2-40B4-BE49-F238E27FC236}">
                      <a16:creationId xmlns:a16="http://schemas.microsoft.com/office/drawing/2014/main" id="{F023E645-1D5E-B60E-4E0B-D480AD969BD3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1" name="Group 790">
                <a:extLst>
                  <a:ext uri="{FF2B5EF4-FFF2-40B4-BE49-F238E27FC236}">
                    <a16:creationId xmlns:a16="http://schemas.microsoft.com/office/drawing/2014/main" id="{E1F51222-0859-3D97-41F4-787A746BF516}"/>
                  </a:ext>
                </a:extLst>
              </p:cNvPr>
              <p:cNvGrpSpPr/>
              <p:nvPr/>
            </p:nvGrpSpPr>
            <p:grpSpPr>
              <a:xfrm>
                <a:off x="8056041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9B86FA10-61D4-7349-800B-67E2AA543E5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B6977BB3-68BD-BDFF-2283-012D94431D4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2" name="Group 791">
                <a:extLst>
                  <a:ext uri="{FF2B5EF4-FFF2-40B4-BE49-F238E27FC236}">
                    <a16:creationId xmlns:a16="http://schemas.microsoft.com/office/drawing/2014/main" id="{EF5F0213-F3CA-9619-35F9-8EF788302ED1}"/>
                  </a:ext>
                </a:extLst>
              </p:cNvPr>
              <p:cNvGrpSpPr/>
              <p:nvPr/>
            </p:nvGrpSpPr>
            <p:grpSpPr>
              <a:xfrm>
                <a:off x="8484669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FAE48DDA-6B5E-4B85-8783-E73A28899E82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5B012489-5078-2F9F-4323-25507FC8FB1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3" name="Group 792">
                <a:extLst>
                  <a:ext uri="{FF2B5EF4-FFF2-40B4-BE49-F238E27FC236}">
                    <a16:creationId xmlns:a16="http://schemas.microsoft.com/office/drawing/2014/main" id="{10E467C8-3D25-460E-F736-C35AE6F5088D}"/>
                  </a:ext>
                </a:extLst>
              </p:cNvPr>
              <p:cNvGrpSpPr/>
              <p:nvPr/>
            </p:nvGrpSpPr>
            <p:grpSpPr>
              <a:xfrm>
                <a:off x="10650037" y="4750054"/>
                <a:ext cx="430043" cy="435600"/>
                <a:chOff x="7571804" y="2783480"/>
                <a:chExt cx="430043" cy="435600"/>
              </a:xfrm>
            </p:grpSpPr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8EDA5AE2-612C-0BF1-9F31-8680B3D33B3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6D45E5BA-97CA-4F84-1D07-3393865FA81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4" name="Group 793">
                <a:extLst>
                  <a:ext uri="{FF2B5EF4-FFF2-40B4-BE49-F238E27FC236}">
                    <a16:creationId xmlns:a16="http://schemas.microsoft.com/office/drawing/2014/main" id="{E1A59D2D-F396-09C6-A8D7-52D4849CF0A7}"/>
                  </a:ext>
                </a:extLst>
              </p:cNvPr>
              <p:cNvGrpSpPr/>
              <p:nvPr/>
            </p:nvGrpSpPr>
            <p:grpSpPr>
              <a:xfrm>
                <a:off x="9357978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D5C83F0C-E467-FC1A-37A3-0C2AFF12E739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E2AEC9FA-3986-27A4-49DF-68DE20D6B31C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95" name="Group 794">
                <a:extLst>
                  <a:ext uri="{FF2B5EF4-FFF2-40B4-BE49-F238E27FC236}">
                    <a16:creationId xmlns:a16="http://schemas.microsoft.com/office/drawing/2014/main" id="{AB560A04-1C62-81E6-1C0C-56332C8DC4B8}"/>
                  </a:ext>
                </a:extLst>
              </p:cNvPr>
              <p:cNvGrpSpPr/>
              <p:nvPr/>
            </p:nvGrpSpPr>
            <p:grpSpPr>
              <a:xfrm>
                <a:off x="9785371" y="5184329"/>
                <a:ext cx="430043" cy="435600"/>
                <a:chOff x="7571804" y="2783480"/>
                <a:chExt cx="430043" cy="435600"/>
              </a:xfrm>
            </p:grpSpPr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D697FBF5-D398-3ACD-CFBC-0A965BD85E31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95452A52-3F93-DB3C-ADA0-1455F0E2DF45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96" name="Oval 795">
                <a:extLst>
                  <a:ext uri="{FF2B5EF4-FFF2-40B4-BE49-F238E27FC236}">
                    <a16:creationId xmlns:a16="http://schemas.microsoft.com/office/drawing/2014/main" id="{5B5491F5-DA9D-CE59-D2F5-D4969882157D}"/>
                  </a:ext>
                </a:extLst>
              </p:cNvPr>
              <p:cNvSpPr/>
              <p:nvPr/>
            </p:nvSpPr>
            <p:spPr>
              <a:xfrm>
                <a:off x="8924721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7" name="Oval 796">
                <a:extLst>
                  <a:ext uri="{FF2B5EF4-FFF2-40B4-BE49-F238E27FC236}">
                    <a16:creationId xmlns:a16="http://schemas.microsoft.com/office/drawing/2014/main" id="{ADDF2620-6B1C-EE87-E91D-9285C636E054}"/>
                  </a:ext>
                </a:extLst>
              </p:cNvPr>
              <p:cNvSpPr/>
              <p:nvPr/>
            </p:nvSpPr>
            <p:spPr>
              <a:xfrm>
                <a:off x="7196006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8" name="Oval 797">
                <a:extLst>
                  <a:ext uri="{FF2B5EF4-FFF2-40B4-BE49-F238E27FC236}">
                    <a16:creationId xmlns:a16="http://schemas.microsoft.com/office/drawing/2014/main" id="{815A8340-5753-ED47-2EB8-622F5E237130}"/>
                  </a:ext>
                </a:extLst>
              </p:cNvPr>
              <p:cNvSpPr/>
              <p:nvPr/>
            </p:nvSpPr>
            <p:spPr>
              <a:xfrm>
                <a:off x="7629574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799" name="Oval 798">
                <a:extLst>
                  <a:ext uri="{FF2B5EF4-FFF2-40B4-BE49-F238E27FC236}">
                    <a16:creationId xmlns:a16="http://schemas.microsoft.com/office/drawing/2014/main" id="{A2AD1C15-F897-396C-7C30-1C69E271767A}"/>
                  </a:ext>
                </a:extLst>
              </p:cNvPr>
              <p:cNvSpPr/>
              <p:nvPr/>
            </p:nvSpPr>
            <p:spPr>
              <a:xfrm>
                <a:off x="8063142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0" name="Oval 799">
                <a:extLst>
                  <a:ext uri="{FF2B5EF4-FFF2-40B4-BE49-F238E27FC236}">
                    <a16:creationId xmlns:a16="http://schemas.microsoft.com/office/drawing/2014/main" id="{48E01C75-C6A5-5379-F22F-0085DFA45332}"/>
                  </a:ext>
                </a:extLst>
              </p:cNvPr>
              <p:cNvSpPr/>
              <p:nvPr/>
            </p:nvSpPr>
            <p:spPr>
              <a:xfrm>
                <a:off x="10214311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1" name="Oval 800">
                <a:extLst>
                  <a:ext uri="{FF2B5EF4-FFF2-40B4-BE49-F238E27FC236}">
                    <a16:creationId xmlns:a16="http://schemas.microsoft.com/office/drawing/2014/main" id="{252A630C-5AFC-E841-C545-DA5D259E8CE4}"/>
                  </a:ext>
                </a:extLst>
              </p:cNvPr>
              <p:cNvSpPr/>
              <p:nvPr/>
            </p:nvSpPr>
            <p:spPr>
              <a:xfrm>
                <a:off x="10647879" y="38775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2" name="Oval 801">
                <a:extLst>
                  <a:ext uri="{FF2B5EF4-FFF2-40B4-BE49-F238E27FC236}">
                    <a16:creationId xmlns:a16="http://schemas.microsoft.com/office/drawing/2014/main" id="{4FF46371-7E6A-5ED6-871E-D4A3E9192B8C}"/>
                  </a:ext>
                </a:extLst>
              </p:cNvPr>
              <p:cNvSpPr/>
              <p:nvPr/>
            </p:nvSpPr>
            <p:spPr>
              <a:xfrm>
                <a:off x="7196006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3" name="Oval 802">
                <a:extLst>
                  <a:ext uri="{FF2B5EF4-FFF2-40B4-BE49-F238E27FC236}">
                    <a16:creationId xmlns:a16="http://schemas.microsoft.com/office/drawing/2014/main" id="{A8475034-4DFF-516F-77FC-1FE822A5FEDF}"/>
                  </a:ext>
                </a:extLst>
              </p:cNvPr>
              <p:cNvSpPr/>
              <p:nvPr/>
            </p:nvSpPr>
            <p:spPr>
              <a:xfrm>
                <a:off x="8485176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4" name="Oval 803">
                <a:extLst>
                  <a:ext uri="{FF2B5EF4-FFF2-40B4-BE49-F238E27FC236}">
                    <a16:creationId xmlns:a16="http://schemas.microsoft.com/office/drawing/2014/main" id="{63D53D19-2494-F2CF-B751-F39637619D7A}"/>
                  </a:ext>
                </a:extLst>
              </p:cNvPr>
              <p:cNvSpPr/>
              <p:nvPr/>
            </p:nvSpPr>
            <p:spPr>
              <a:xfrm>
                <a:off x="8920627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1078101D-DB3B-6D48-F7D3-306CFBA68F79}"/>
                  </a:ext>
                </a:extLst>
              </p:cNvPr>
              <p:cNvSpPr/>
              <p:nvPr/>
            </p:nvSpPr>
            <p:spPr>
              <a:xfrm>
                <a:off x="9356078" y="3441948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806" name="Group 805">
                <a:extLst>
                  <a:ext uri="{FF2B5EF4-FFF2-40B4-BE49-F238E27FC236}">
                    <a16:creationId xmlns:a16="http://schemas.microsoft.com/office/drawing/2014/main" id="{F29A83BA-7C1A-F2F9-8C30-1B2904828C25}"/>
                  </a:ext>
                </a:extLst>
              </p:cNvPr>
              <p:cNvGrpSpPr/>
              <p:nvPr/>
            </p:nvGrpSpPr>
            <p:grpSpPr>
              <a:xfrm>
                <a:off x="8496710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79CEEDEF-5E5B-AE43-5FC2-8975B6A882F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7996C999-676E-99F9-A782-7B2E1E3D41A4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7" name="Group 806">
                <a:extLst>
                  <a:ext uri="{FF2B5EF4-FFF2-40B4-BE49-F238E27FC236}">
                    <a16:creationId xmlns:a16="http://schemas.microsoft.com/office/drawing/2014/main" id="{F5E74E8F-0BBB-ED8E-1E9B-C8FCD27ECE9C}"/>
                  </a:ext>
                </a:extLst>
              </p:cNvPr>
              <p:cNvGrpSpPr/>
              <p:nvPr/>
            </p:nvGrpSpPr>
            <p:grpSpPr>
              <a:xfrm>
                <a:off x="9358289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4C46BF96-3ECA-698C-600D-97B42734797F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53CD35FC-6A6C-F5F3-ED83-61BDF32368A1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8" name="Group 807">
                <a:extLst>
                  <a:ext uri="{FF2B5EF4-FFF2-40B4-BE49-F238E27FC236}">
                    <a16:creationId xmlns:a16="http://schemas.microsoft.com/office/drawing/2014/main" id="{2C0B2D33-885B-75D3-2E5A-58FB39ACE020}"/>
                  </a:ext>
                </a:extLst>
              </p:cNvPr>
              <p:cNvGrpSpPr/>
              <p:nvPr/>
            </p:nvGrpSpPr>
            <p:grpSpPr>
              <a:xfrm>
                <a:off x="9786300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id="{F1290714-20BF-7EFA-3B3D-9BD080C1DCF0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6DEF21E0-10BF-7AD5-D1EA-FDD60BDE273C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09" name="Group 808">
                <a:extLst>
                  <a:ext uri="{FF2B5EF4-FFF2-40B4-BE49-F238E27FC236}">
                    <a16:creationId xmlns:a16="http://schemas.microsoft.com/office/drawing/2014/main" id="{AD86A354-EFDC-693F-E184-BD533E70BCB7}"/>
                  </a:ext>
                </a:extLst>
              </p:cNvPr>
              <p:cNvGrpSpPr/>
              <p:nvPr/>
            </p:nvGrpSpPr>
            <p:grpSpPr>
              <a:xfrm>
                <a:off x="11081443" y="38775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id="{DCD6BC44-D0C1-6350-42D3-13105CEDC265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id="{A06C7440-49B7-0F87-1639-14707AD73919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0" name="Group 809">
                <a:extLst>
                  <a:ext uri="{FF2B5EF4-FFF2-40B4-BE49-F238E27FC236}">
                    <a16:creationId xmlns:a16="http://schemas.microsoft.com/office/drawing/2014/main" id="{0EF153FA-1881-D591-4BBE-54F4A5D9E7F6}"/>
                  </a:ext>
                </a:extLst>
              </p:cNvPr>
              <p:cNvGrpSpPr/>
              <p:nvPr/>
            </p:nvGrpSpPr>
            <p:grpSpPr>
              <a:xfrm>
                <a:off x="11081443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id="{1C2BAC4D-7DE7-6CBE-3B01-1811D7E2E1CA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id="{26F90AA2-8ACA-4EAD-D7B6-4A14594947A9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1" name="Group 810">
                <a:extLst>
                  <a:ext uri="{FF2B5EF4-FFF2-40B4-BE49-F238E27FC236}">
                    <a16:creationId xmlns:a16="http://schemas.microsoft.com/office/drawing/2014/main" id="{89A9940D-16CD-8220-84B8-02A7E3C2D1C1}"/>
                  </a:ext>
                </a:extLst>
              </p:cNvPr>
              <p:cNvGrpSpPr/>
              <p:nvPr/>
            </p:nvGrpSpPr>
            <p:grpSpPr>
              <a:xfrm>
                <a:off x="10651317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096C2185-708A-D177-E79D-43AF8451B1A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C9B9ED4E-92DC-CBD0-8DD5-4987276185C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2" name="Group 811">
                <a:extLst>
                  <a:ext uri="{FF2B5EF4-FFF2-40B4-BE49-F238E27FC236}">
                    <a16:creationId xmlns:a16="http://schemas.microsoft.com/office/drawing/2014/main" id="{E194E449-EA8F-DBA8-D6E6-25B7A09E72B4}"/>
                  </a:ext>
                </a:extLst>
              </p:cNvPr>
              <p:cNvGrpSpPr/>
              <p:nvPr/>
            </p:nvGrpSpPr>
            <p:grpSpPr>
              <a:xfrm>
                <a:off x="10221423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id="{1925A9C5-75A0-2993-B146-A42402BC6D22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DFD2D074-A5BD-8FAA-FE63-0930CE8E2E42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3" name="Group 812">
                <a:extLst>
                  <a:ext uri="{FF2B5EF4-FFF2-40B4-BE49-F238E27FC236}">
                    <a16:creationId xmlns:a16="http://schemas.microsoft.com/office/drawing/2014/main" id="{9D3DCCEC-46FE-CDAC-E7FF-94D646B49476}"/>
                  </a:ext>
                </a:extLst>
              </p:cNvPr>
              <p:cNvGrpSpPr/>
              <p:nvPr/>
            </p:nvGrpSpPr>
            <p:grpSpPr>
              <a:xfrm>
                <a:off x="9791529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id="{949F9A58-0975-5E97-A137-CB16D1C650CB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id="{2698074E-1531-79CA-5B62-1DA38910E670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4" name="Group 813">
                <a:extLst>
                  <a:ext uri="{FF2B5EF4-FFF2-40B4-BE49-F238E27FC236}">
                    <a16:creationId xmlns:a16="http://schemas.microsoft.com/office/drawing/2014/main" id="{25FB78E6-D345-1EF8-18BC-78AEB582CA78}"/>
                  </a:ext>
                </a:extLst>
              </p:cNvPr>
              <p:cNvGrpSpPr/>
              <p:nvPr/>
            </p:nvGrpSpPr>
            <p:grpSpPr>
              <a:xfrm>
                <a:off x="8055282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id="{EAEF7B04-A021-6555-72CF-136C826585EC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id="{926A38CE-4903-1621-FB9D-3C89D01D162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5" name="Group 814">
                <a:extLst>
                  <a:ext uri="{FF2B5EF4-FFF2-40B4-BE49-F238E27FC236}">
                    <a16:creationId xmlns:a16="http://schemas.microsoft.com/office/drawing/2014/main" id="{0B4A7532-98C3-36C0-2465-12CCD6E22FED}"/>
                  </a:ext>
                </a:extLst>
              </p:cNvPr>
              <p:cNvGrpSpPr/>
              <p:nvPr/>
            </p:nvGrpSpPr>
            <p:grpSpPr>
              <a:xfrm>
                <a:off x="7625388" y="3441948"/>
                <a:ext cx="430043" cy="435600"/>
                <a:chOff x="7571804" y="2783480"/>
                <a:chExt cx="430043" cy="435600"/>
              </a:xfrm>
            </p:grpSpPr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E8920B39-38C9-BADE-E33B-5A133FA1EF44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0CD84E71-A696-3ABE-8A73-2B550E099F4C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16" name="Oval 815">
                <a:extLst>
                  <a:ext uri="{FF2B5EF4-FFF2-40B4-BE49-F238E27FC236}">
                    <a16:creationId xmlns:a16="http://schemas.microsoft.com/office/drawing/2014/main" id="{6979296D-5043-7557-878C-9BB94DA20192}"/>
                  </a:ext>
                </a:extLst>
              </p:cNvPr>
              <p:cNvSpPr/>
              <p:nvPr/>
            </p:nvSpPr>
            <p:spPr>
              <a:xfrm>
                <a:off x="762617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7" name="Oval 816">
                <a:extLst>
                  <a:ext uri="{FF2B5EF4-FFF2-40B4-BE49-F238E27FC236}">
                    <a16:creationId xmlns:a16="http://schemas.microsoft.com/office/drawing/2014/main" id="{3DD8FA09-B67F-A081-1B6F-5CF38AE335D8}"/>
                  </a:ext>
                </a:extLst>
              </p:cNvPr>
              <p:cNvSpPr/>
              <p:nvPr/>
            </p:nvSpPr>
            <p:spPr>
              <a:xfrm>
                <a:off x="805912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8" name="Oval 817">
                <a:extLst>
                  <a:ext uri="{FF2B5EF4-FFF2-40B4-BE49-F238E27FC236}">
                    <a16:creationId xmlns:a16="http://schemas.microsoft.com/office/drawing/2014/main" id="{C1B31897-74B8-2BF8-6133-AF95DD76B60E}"/>
                  </a:ext>
                </a:extLst>
              </p:cNvPr>
              <p:cNvSpPr/>
              <p:nvPr/>
            </p:nvSpPr>
            <p:spPr>
              <a:xfrm>
                <a:off x="849207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19" name="Oval 818">
                <a:extLst>
                  <a:ext uri="{FF2B5EF4-FFF2-40B4-BE49-F238E27FC236}">
                    <a16:creationId xmlns:a16="http://schemas.microsoft.com/office/drawing/2014/main" id="{4C903DD6-427B-B5DA-F3FC-001A55CF1582}"/>
                  </a:ext>
                </a:extLst>
              </p:cNvPr>
              <p:cNvSpPr/>
              <p:nvPr/>
            </p:nvSpPr>
            <p:spPr>
              <a:xfrm>
                <a:off x="8925028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0" name="Oval 819">
                <a:extLst>
                  <a:ext uri="{FF2B5EF4-FFF2-40B4-BE49-F238E27FC236}">
                    <a16:creationId xmlns:a16="http://schemas.microsoft.com/office/drawing/2014/main" id="{8632A4FA-F50A-34A4-01AE-253BEBD0E915}"/>
                  </a:ext>
                </a:extLst>
              </p:cNvPr>
              <p:cNvSpPr/>
              <p:nvPr/>
            </p:nvSpPr>
            <p:spPr>
              <a:xfrm>
                <a:off x="1021276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1" name="Oval 820">
                <a:extLst>
                  <a:ext uri="{FF2B5EF4-FFF2-40B4-BE49-F238E27FC236}">
                    <a16:creationId xmlns:a16="http://schemas.microsoft.com/office/drawing/2014/main" id="{0CE32238-E4CC-28B8-D49D-DB2374ECFECE}"/>
                  </a:ext>
                </a:extLst>
              </p:cNvPr>
              <p:cNvSpPr/>
              <p:nvPr/>
            </p:nvSpPr>
            <p:spPr>
              <a:xfrm>
                <a:off x="1064571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sp>
            <p:nvSpPr>
              <p:cNvPr id="822" name="Oval 821">
                <a:extLst>
                  <a:ext uri="{FF2B5EF4-FFF2-40B4-BE49-F238E27FC236}">
                    <a16:creationId xmlns:a16="http://schemas.microsoft.com/office/drawing/2014/main" id="{3616500E-600D-898D-FE4A-FF9B2AAEAA0F}"/>
                  </a:ext>
                </a:extLst>
              </p:cNvPr>
              <p:cNvSpPr/>
              <p:nvPr/>
            </p:nvSpPr>
            <p:spPr>
              <a:xfrm>
                <a:off x="11078664" y="3005035"/>
                <a:ext cx="435600" cy="435600"/>
              </a:xfrm>
              <a:prstGeom prst="ellipse">
                <a:avLst/>
              </a:prstGeom>
              <a:gradFill>
                <a:gsLst>
                  <a:gs pos="100000">
                    <a:srgbClr val="E85D04"/>
                  </a:gs>
                  <a:gs pos="0">
                    <a:srgbClr val="FAA30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dirty="0"/>
              </a:p>
            </p:txBody>
          </p: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2810528A-9A3A-AC3C-666D-65EEC8DA0335}"/>
                  </a:ext>
                </a:extLst>
              </p:cNvPr>
              <p:cNvGrpSpPr/>
              <p:nvPr/>
            </p:nvGrpSpPr>
            <p:grpSpPr>
              <a:xfrm>
                <a:off x="7198785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A32A8E81-DFC9-9D8E-10B1-9B23B1D20721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0D8C56C6-5076-9CAD-4CF2-20B1429FF1C5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FC4BD41C-C7B3-340B-FED2-E51CAEEADFF4}"/>
                  </a:ext>
                </a:extLst>
              </p:cNvPr>
              <p:cNvGrpSpPr/>
              <p:nvPr/>
            </p:nvGrpSpPr>
            <p:grpSpPr>
              <a:xfrm>
                <a:off x="9357978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B8674013-62EF-A4BD-04E7-2101E3274739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F780F6B3-5901-B10B-D571-C95FC5BA5368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C5C651C2-CEF5-84F4-B67F-4FD8B82850AC}"/>
                  </a:ext>
                </a:extLst>
              </p:cNvPr>
              <p:cNvGrpSpPr/>
              <p:nvPr/>
            </p:nvGrpSpPr>
            <p:grpSpPr>
              <a:xfrm>
                <a:off x="9785371" y="3005035"/>
                <a:ext cx="430043" cy="435600"/>
                <a:chOff x="7571804" y="2783480"/>
                <a:chExt cx="430043" cy="435600"/>
              </a:xfrm>
            </p:grpSpPr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581C4720-F7C5-7066-F677-37302C1782FE}"/>
                    </a:ext>
                  </a:extLst>
                </p:cNvPr>
                <p:cNvSpPr/>
                <p:nvPr/>
              </p:nvSpPr>
              <p:spPr>
                <a:xfrm>
                  <a:off x="7784047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91656"/>
                    </a:gs>
                    <a:gs pos="0">
                      <a:srgbClr val="FF758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A0537636-3C36-17A0-0415-0FA32A71A906}"/>
                    </a:ext>
                  </a:extLst>
                </p:cNvPr>
                <p:cNvSpPr/>
                <p:nvPr/>
              </p:nvSpPr>
              <p:spPr>
                <a:xfrm flipH="1">
                  <a:off x="7571804" y="2783480"/>
                  <a:ext cx="217800" cy="435600"/>
                </a:xfrm>
                <a:custGeom>
                  <a:avLst/>
                  <a:gdLst>
                    <a:gd name="connsiteX0" fmla="*/ 0 w 217800"/>
                    <a:gd name="connsiteY0" fmla="*/ 0 h 435600"/>
                    <a:gd name="connsiteX1" fmla="*/ 217800 w 217800"/>
                    <a:gd name="connsiteY1" fmla="*/ 217800 h 435600"/>
                    <a:gd name="connsiteX2" fmla="*/ 0 w 217800"/>
                    <a:gd name="connsiteY2" fmla="*/ 435600 h 43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800" h="435600">
                      <a:moveTo>
                        <a:pt x="0" y="0"/>
                      </a:moveTo>
                      <a:cubicBezTo>
                        <a:pt x="120288" y="0"/>
                        <a:pt x="217800" y="97512"/>
                        <a:pt x="217800" y="217800"/>
                      </a:cubicBezTo>
                      <a:cubicBezTo>
                        <a:pt x="217800" y="338088"/>
                        <a:pt x="120288" y="435600"/>
                        <a:pt x="0" y="4356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72AC8"/>
                    </a:gs>
                    <a:gs pos="0">
                      <a:srgbClr val="01BAE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04604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3972CA8-CF29-77C7-095A-EA93783B1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F5CA6EA-BEE2-2793-0C71-48170FDCD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CEF5B2B-2534-4320-8B2D-6B6A6C67CD3B}"/>
              </a:ext>
            </a:extLst>
          </p:cNvPr>
          <p:cNvGrpSpPr/>
          <p:nvPr/>
        </p:nvGrpSpPr>
        <p:grpSpPr>
          <a:xfrm>
            <a:off x="3378200" y="1439607"/>
            <a:ext cx="54356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9B8106A-ED23-15AC-9914-DC9D89792A8A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47A6A687-3C7A-906E-373C-BCDE8BA16BF6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88B3824-236B-0F90-B1D9-F5C0347A6E14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B5F70A-D713-2133-2238-AA4695E15E7B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are the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purest form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94E034-7EF2-1BCD-4614-5F2ED28F1903}"/>
              </a:ext>
            </a:extLst>
          </p:cNvPr>
          <p:cNvGrpSpPr/>
          <p:nvPr/>
        </p:nvGrpSpPr>
        <p:grpSpPr>
          <a:xfrm>
            <a:off x="2836785" y="3739474"/>
            <a:ext cx="2678724" cy="1308922"/>
            <a:chOff x="1860061" y="3662562"/>
            <a:chExt cx="2678724" cy="1308922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9CB99D45-BC03-B999-FE56-3FCD0435C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60061" y="3662562"/>
              <a:ext cx="2678724" cy="1308922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96D8F83-D0B2-E907-C4B0-91E67734B5BF}"/>
                    </a:ext>
                  </a:extLst>
                </p14:cNvPr>
                <p14:cNvContentPartPr/>
                <p14:nvPr/>
              </p14:nvContentPartPr>
              <p14:xfrm>
                <a:off x="3058013" y="4113623"/>
                <a:ext cx="135720" cy="347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96D8F83-D0B2-E907-C4B0-91E67734B5B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6853" y="4102475"/>
                  <a:ext cx="157680" cy="368977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0F6974-3A44-BA53-F99D-76F603DBB8B2}"/>
              </a:ext>
            </a:extLst>
          </p:cNvPr>
          <p:cNvGrpSpPr/>
          <p:nvPr/>
        </p:nvGrpSpPr>
        <p:grpSpPr>
          <a:xfrm>
            <a:off x="6662086" y="3775275"/>
            <a:ext cx="2681749" cy="1310400"/>
            <a:chOff x="5961359" y="3631943"/>
            <a:chExt cx="2681749" cy="1310400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2218B7C-C0EE-764C-6FA1-81CE3E661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961359" y="3631943"/>
              <a:ext cx="2681749" cy="131040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ABA5D6B-8730-FFB9-92F3-790072846F98}"/>
                    </a:ext>
                  </a:extLst>
                </p14:cNvPr>
                <p14:cNvContentPartPr/>
                <p14:nvPr/>
              </p14:nvContentPartPr>
              <p14:xfrm>
                <a:off x="7172031" y="4087265"/>
                <a:ext cx="140760" cy="3499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ABA5D6B-8730-FFB9-92F3-790072846F9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60871" y="4076105"/>
                  <a:ext cx="162720" cy="371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4817760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48C8F-765E-24C1-A4CE-6213B207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D1CF787-0C69-4EDD-8C46-2A9E3E8B9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6C1FCFF-E49C-BF82-C911-CAD507DD0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DCD0881-16DC-7812-1445-DC5A9367BCA6}"/>
              </a:ext>
            </a:extLst>
          </p:cNvPr>
          <p:cNvGrpSpPr/>
          <p:nvPr/>
        </p:nvGrpSpPr>
        <p:grpSpPr>
          <a:xfrm>
            <a:off x="3378200" y="1046969"/>
            <a:ext cx="54356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A7B9A4-D9AE-C210-A840-C81AB303EB34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BE8028B-8585-F94F-8421-6C4AD10E46F9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2926100-22F6-E869-291E-456EABDB6624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0F77E54-A3CE-BFC9-13DB-F4B37A53B1F2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are the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purest form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DA93D9-C248-63CF-BD2F-6FB44899A703}"/>
              </a:ext>
            </a:extLst>
          </p:cNvPr>
          <p:cNvGrpSpPr/>
          <p:nvPr/>
        </p:nvGrpSpPr>
        <p:grpSpPr>
          <a:xfrm>
            <a:off x="3920539" y="2175498"/>
            <a:ext cx="4350923" cy="4542063"/>
            <a:chOff x="661403" y="1971108"/>
            <a:chExt cx="4350923" cy="454206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FC1EA8-4EC7-B7CB-47EC-4C647C66D375}"/>
                </a:ext>
              </a:extLst>
            </p:cNvPr>
            <p:cNvSpPr/>
            <p:nvPr/>
          </p:nvSpPr>
          <p:spPr>
            <a:xfrm>
              <a:off x="661403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49EF705-133C-6871-4296-C4C558BBDF8D}"/>
                </a:ext>
              </a:extLst>
            </p:cNvPr>
            <p:cNvGrpSpPr/>
            <p:nvPr/>
          </p:nvGrpSpPr>
          <p:grpSpPr>
            <a:xfrm>
              <a:off x="1718657" y="1971108"/>
              <a:ext cx="2230536" cy="597876"/>
              <a:chOff x="2176816" y="2038444"/>
              <a:chExt cx="2230536" cy="597876"/>
            </a:xfrm>
          </p:grpSpPr>
          <p:pic>
            <p:nvPicPr>
              <p:cNvPr id="110" name="Graphic 109">
                <a:extLst>
                  <a:ext uri="{FF2B5EF4-FFF2-40B4-BE49-F238E27FC236}">
                    <a16:creationId xmlns:a16="http://schemas.microsoft.com/office/drawing/2014/main" id="{2E98B6AD-4D27-CF97-721D-69B064053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33D68E0-65D0-AC49-4984-1368C0EC35CE}"/>
                  </a:ext>
                </a:extLst>
              </p:cNvPr>
              <p:cNvSpPr txBox="1"/>
              <p:nvPr/>
            </p:nvSpPr>
            <p:spPr>
              <a:xfrm>
                <a:off x="2616260" y="2068531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Element</a:t>
                </a:r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96F35A2-98E6-B9D2-A37D-FE779C3546A4}"/>
                </a:ext>
              </a:extLst>
            </p:cNvPr>
            <p:cNvSpPr/>
            <p:nvPr/>
          </p:nvSpPr>
          <p:spPr>
            <a:xfrm>
              <a:off x="6853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2C34CA2-82AD-66E6-4058-017F9BF633EB}"/>
                </a:ext>
              </a:extLst>
            </p:cNvPr>
            <p:cNvSpPr/>
            <p:nvPr/>
          </p:nvSpPr>
          <p:spPr>
            <a:xfrm>
              <a:off x="11150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9FD8C8-ECF0-0C1F-550D-3EEDBD6B8E98}"/>
                </a:ext>
              </a:extLst>
            </p:cNvPr>
            <p:cNvSpPr/>
            <p:nvPr/>
          </p:nvSpPr>
          <p:spPr>
            <a:xfrm>
              <a:off x="15447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9B44DD4-5380-1804-67D6-0D482C357CFF}"/>
                </a:ext>
              </a:extLst>
            </p:cNvPr>
            <p:cNvSpPr/>
            <p:nvPr/>
          </p:nvSpPr>
          <p:spPr>
            <a:xfrm>
              <a:off x="19744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D0B1043-99C0-FEFD-58C2-1828C1E2F57A}"/>
                </a:ext>
              </a:extLst>
            </p:cNvPr>
            <p:cNvSpPr/>
            <p:nvPr/>
          </p:nvSpPr>
          <p:spPr>
            <a:xfrm>
              <a:off x="240420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715AA2-B713-0A4E-4CA9-826E538410A5}"/>
                </a:ext>
              </a:extLst>
            </p:cNvPr>
            <p:cNvSpPr/>
            <p:nvPr/>
          </p:nvSpPr>
          <p:spPr>
            <a:xfrm>
              <a:off x="283392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279E58C-65D9-6698-7697-26A89249E4A6}"/>
                </a:ext>
              </a:extLst>
            </p:cNvPr>
            <p:cNvSpPr/>
            <p:nvPr/>
          </p:nvSpPr>
          <p:spPr>
            <a:xfrm>
              <a:off x="326364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3F04A1B-283D-563D-F91B-F2D36C76C36F}"/>
                </a:ext>
              </a:extLst>
            </p:cNvPr>
            <p:cNvSpPr/>
            <p:nvPr/>
          </p:nvSpPr>
          <p:spPr>
            <a:xfrm>
              <a:off x="369337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6E278D0-68DF-ADF4-FD96-B2F551DF12A3}"/>
                </a:ext>
              </a:extLst>
            </p:cNvPr>
            <p:cNvSpPr/>
            <p:nvPr/>
          </p:nvSpPr>
          <p:spPr>
            <a:xfrm>
              <a:off x="412309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7FC296E-2EE7-43E0-5B3A-B01330B94ABE}"/>
                </a:ext>
              </a:extLst>
            </p:cNvPr>
            <p:cNvSpPr/>
            <p:nvPr/>
          </p:nvSpPr>
          <p:spPr>
            <a:xfrm>
              <a:off x="455282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32EDCD8-6C64-2A68-E0D5-7E87D0D62483}"/>
                </a:ext>
              </a:extLst>
            </p:cNvPr>
            <p:cNvSpPr/>
            <p:nvPr/>
          </p:nvSpPr>
          <p:spPr>
            <a:xfrm>
              <a:off x="6853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AB54F65-8645-D235-4337-3FA8E40F4228}"/>
                </a:ext>
              </a:extLst>
            </p:cNvPr>
            <p:cNvSpPr/>
            <p:nvPr/>
          </p:nvSpPr>
          <p:spPr>
            <a:xfrm>
              <a:off x="11150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67ECC08-657B-C904-1932-CF8E6ABD96D4}"/>
                </a:ext>
              </a:extLst>
            </p:cNvPr>
            <p:cNvSpPr/>
            <p:nvPr/>
          </p:nvSpPr>
          <p:spPr>
            <a:xfrm>
              <a:off x="15447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3449669-981A-5AA6-DB02-8E79C831894A}"/>
                </a:ext>
              </a:extLst>
            </p:cNvPr>
            <p:cNvSpPr/>
            <p:nvPr/>
          </p:nvSpPr>
          <p:spPr>
            <a:xfrm>
              <a:off x="19744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5AB7C30-E50B-C9A8-1CB6-C474F1F1ACD1}"/>
                </a:ext>
              </a:extLst>
            </p:cNvPr>
            <p:cNvSpPr/>
            <p:nvPr/>
          </p:nvSpPr>
          <p:spPr>
            <a:xfrm>
              <a:off x="240420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F56C605-B194-DC75-1565-961A46D1A82F}"/>
                </a:ext>
              </a:extLst>
            </p:cNvPr>
            <p:cNvSpPr/>
            <p:nvPr/>
          </p:nvSpPr>
          <p:spPr>
            <a:xfrm>
              <a:off x="283392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3250C4E-8C82-4CD3-E66F-CB1B8428D596}"/>
                </a:ext>
              </a:extLst>
            </p:cNvPr>
            <p:cNvSpPr/>
            <p:nvPr/>
          </p:nvSpPr>
          <p:spPr>
            <a:xfrm>
              <a:off x="326364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CD6517C-C5FA-4F82-38DA-537B6815F31C}"/>
                </a:ext>
              </a:extLst>
            </p:cNvPr>
            <p:cNvSpPr/>
            <p:nvPr/>
          </p:nvSpPr>
          <p:spPr>
            <a:xfrm>
              <a:off x="369337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79963D1-F93F-EBC7-B646-A6F713598877}"/>
                </a:ext>
              </a:extLst>
            </p:cNvPr>
            <p:cNvSpPr/>
            <p:nvPr/>
          </p:nvSpPr>
          <p:spPr>
            <a:xfrm>
              <a:off x="412309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E6F526B-0DD1-4BA8-5C43-2E5BC0A26738}"/>
                </a:ext>
              </a:extLst>
            </p:cNvPr>
            <p:cNvSpPr/>
            <p:nvPr/>
          </p:nvSpPr>
          <p:spPr>
            <a:xfrm>
              <a:off x="455282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D362F1D-D4E2-7E25-6B91-785B31D35170}"/>
                </a:ext>
              </a:extLst>
            </p:cNvPr>
            <p:cNvSpPr/>
            <p:nvPr/>
          </p:nvSpPr>
          <p:spPr>
            <a:xfrm>
              <a:off x="6853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B82CA5A-3EE4-FF5A-972B-2F2E0009503B}"/>
                </a:ext>
              </a:extLst>
            </p:cNvPr>
            <p:cNvSpPr/>
            <p:nvPr/>
          </p:nvSpPr>
          <p:spPr>
            <a:xfrm>
              <a:off x="11150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F7F4630-7FBE-A205-B4CD-FE119FFD6411}"/>
                </a:ext>
              </a:extLst>
            </p:cNvPr>
            <p:cNvSpPr/>
            <p:nvPr/>
          </p:nvSpPr>
          <p:spPr>
            <a:xfrm>
              <a:off x="15447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9B19608-BE49-97EA-9963-54CAEEA4CDC9}"/>
                </a:ext>
              </a:extLst>
            </p:cNvPr>
            <p:cNvSpPr/>
            <p:nvPr/>
          </p:nvSpPr>
          <p:spPr>
            <a:xfrm>
              <a:off x="19744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0D5E111-7D04-81E0-EDAA-4B56C9B65486}"/>
                </a:ext>
              </a:extLst>
            </p:cNvPr>
            <p:cNvSpPr/>
            <p:nvPr/>
          </p:nvSpPr>
          <p:spPr>
            <a:xfrm>
              <a:off x="240420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80F6D32-B811-31C7-6BFC-E2C2D8494CDB}"/>
                </a:ext>
              </a:extLst>
            </p:cNvPr>
            <p:cNvSpPr/>
            <p:nvPr/>
          </p:nvSpPr>
          <p:spPr>
            <a:xfrm>
              <a:off x="283392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9484F10-33C7-208A-4F23-B300F795DD1D}"/>
                </a:ext>
              </a:extLst>
            </p:cNvPr>
            <p:cNvSpPr/>
            <p:nvPr/>
          </p:nvSpPr>
          <p:spPr>
            <a:xfrm>
              <a:off x="326364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81643A6-A588-31EA-712B-C321CD83B89D}"/>
                </a:ext>
              </a:extLst>
            </p:cNvPr>
            <p:cNvSpPr/>
            <p:nvPr/>
          </p:nvSpPr>
          <p:spPr>
            <a:xfrm>
              <a:off x="369337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197C241-8400-E102-C56C-245B39E27DD8}"/>
                </a:ext>
              </a:extLst>
            </p:cNvPr>
            <p:cNvSpPr/>
            <p:nvPr/>
          </p:nvSpPr>
          <p:spPr>
            <a:xfrm>
              <a:off x="412309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138D54E-96DA-1CBD-DDE3-67C1571C2FB5}"/>
                </a:ext>
              </a:extLst>
            </p:cNvPr>
            <p:cNvSpPr/>
            <p:nvPr/>
          </p:nvSpPr>
          <p:spPr>
            <a:xfrm>
              <a:off x="455282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896471C-459F-3E1D-680D-E5156967BEC3}"/>
                </a:ext>
              </a:extLst>
            </p:cNvPr>
            <p:cNvSpPr/>
            <p:nvPr/>
          </p:nvSpPr>
          <p:spPr>
            <a:xfrm>
              <a:off x="6853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3415248-073C-04B5-B93B-126393248A0C}"/>
                </a:ext>
              </a:extLst>
            </p:cNvPr>
            <p:cNvSpPr/>
            <p:nvPr/>
          </p:nvSpPr>
          <p:spPr>
            <a:xfrm>
              <a:off x="11150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E185E1F-675A-C646-77BE-9E508A3F209B}"/>
                </a:ext>
              </a:extLst>
            </p:cNvPr>
            <p:cNvSpPr/>
            <p:nvPr/>
          </p:nvSpPr>
          <p:spPr>
            <a:xfrm>
              <a:off x="15447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A970E3C-01DB-29A3-1377-531F7028E7A1}"/>
                </a:ext>
              </a:extLst>
            </p:cNvPr>
            <p:cNvSpPr/>
            <p:nvPr/>
          </p:nvSpPr>
          <p:spPr>
            <a:xfrm>
              <a:off x="19744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452D3CD-1C78-B69B-8402-8411536E7C71}"/>
                </a:ext>
              </a:extLst>
            </p:cNvPr>
            <p:cNvSpPr/>
            <p:nvPr/>
          </p:nvSpPr>
          <p:spPr>
            <a:xfrm>
              <a:off x="240420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574F827-3CA8-7508-345A-24CE0A669757}"/>
                </a:ext>
              </a:extLst>
            </p:cNvPr>
            <p:cNvSpPr/>
            <p:nvPr/>
          </p:nvSpPr>
          <p:spPr>
            <a:xfrm>
              <a:off x="283392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0239A74-18FC-05AE-2236-F6E4BEB809E8}"/>
                </a:ext>
              </a:extLst>
            </p:cNvPr>
            <p:cNvSpPr/>
            <p:nvPr/>
          </p:nvSpPr>
          <p:spPr>
            <a:xfrm>
              <a:off x="326364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1966969-4E8D-44A9-12D4-2FB002C2BBE9}"/>
                </a:ext>
              </a:extLst>
            </p:cNvPr>
            <p:cNvSpPr/>
            <p:nvPr/>
          </p:nvSpPr>
          <p:spPr>
            <a:xfrm>
              <a:off x="369337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0977388-7822-3D6C-4492-0D0367E02F9E}"/>
                </a:ext>
              </a:extLst>
            </p:cNvPr>
            <p:cNvSpPr/>
            <p:nvPr/>
          </p:nvSpPr>
          <p:spPr>
            <a:xfrm>
              <a:off x="412309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6481B4D-F1F8-6DE5-6D04-550625AAE451}"/>
                </a:ext>
              </a:extLst>
            </p:cNvPr>
            <p:cNvSpPr/>
            <p:nvPr/>
          </p:nvSpPr>
          <p:spPr>
            <a:xfrm>
              <a:off x="455282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4EF50C0-5443-D37B-9081-EE14530D3B20}"/>
                </a:ext>
              </a:extLst>
            </p:cNvPr>
            <p:cNvSpPr/>
            <p:nvPr/>
          </p:nvSpPr>
          <p:spPr>
            <a:xfrm>
              <a:off x="6853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5E98CA8-0DB9-1298-FC27-E7576F416238}"/>
                </a:ext>
              </a:extLst>
            </p:cNvPr>
            <p:cNvSpPr/>
            <p:nvPr/>
          </p:nvSpPr>
          <p:spPr>
            <a:xfrm>
              <a:off x="11150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5EC3216-4D51-6F22-DAFE-8A7497CADDE3}"/>
                </a:ext>
              </a:extLst>
            </p:cNvPr>
            <p:cNvSpPr/>
            <p:nvPr/>
          </p:nvSpPr>
          <p:spPr>
            <a:xfrm>
              <a:off x="15447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014A41B-CF34-A342-C971-64A3E92F3C1D}"/>
                </a:ext>
              </a:extLst>
            </p:cNvPr>
            <p:cNvSpPr/>
            <p:nvPr/>
          </p:nvSpPr>
          <p:spPr>
            <a:xfrm>
              <a:off x="19744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3A53AF0-D341-CA44-7A70-49E16597C659}"/>
                </a:ext>
              </a:extLst>
            </p:cNvPr>
            <p:cNvSpPr/>
            <p:nvPr/>
          </p:nvSpPr>
          <p:spPr>
            <a:xfrm>
              <a:off x="240420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AC3F24A-58F2-ACDD-B015-2189F5F277D2}"/>
                </a:ext>
              </a:extLst>
            </p:cNvPr>
            <p:cNvSpPr/>
            <p:nvPr/>
          </p:nvSpPr>
          <p:spPr>
            <a:xfrm>
              <a:off x="283392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95BF240-67A5-0CD2-667F-DE85248F1DAE}"/>
                </a:ext>
              </a:extLst>
            </p:cNvPr>
            <p:cNvSpPr/>
            <p:nvPr/>
          </p:nvSpPr>
          <p:spPr>
            <a:xfrm>
              <a:off x="326364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B618E78-8199-744C-1C83-677EE40FC8F0}"/>
                </a:ext>
              </a:extLst>
            </p:cNvPr>
            <p:cNvSpPr/>
            <p:nvPr/>
          </p:nvSpPr>
          <p:spPr>
            <a:xfrm>
              <a:off x="369337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26AF898-A703-6A11-060E-DBF324608F9D}"/>
                </a:ext>
              </a:extLst>
            </p:cNvPr>
            <p:cNvSpPr/>
            <p:nvPr/>
          </p:nvSpPr>
          <p:spPr>
            <a:xfrm>
              <a:off x="412309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A5A2BC2C-1D3D-8A63-1288-68B606115D70}"/>
                </a:ext>
              </a:extLst>
            </p:cNvPr>
            <p:cNvSpPr/>
            <p:nvPr/>
          </p:nvSpPr>
          <p:spPr>
            <a:xfrm>
              <a:off x="455282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99C1CF1-F2EB-C44F-A9BA-A8B443314B8E}"/>
                </a:ext>
              </a:extLst>
            </p:cNvPr>
            <p:cNvSpPr/>
            <p:nvPr/>
          </p:nvSpPr>
          <p:spPr>
            <a:xfrm>
              <a:off x="6853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539AF1B-23F8-EF28-7A71-0F5B9B11B493}"/>
                </a:ext>
              </a:extLst>
            </p:cNvPr>
            <p:cNvSpPr/>
            <p:nvPr/>
          </p:nvSpPr>
          <p:spPr>
            <a:xfrm>
              <a:off x="11150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ACD2D5C6-E594-25C0-F16A-37818D70CE76}"/>
                </a:ext>
              </a:extLst>
            </p:cNvPr>
            <p:cNvSpPr/>
            <p:nvPr/>
          </p:nvSpPr>
          <p:spPr>
            <a:xfrm>
              <a:off x="15447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B0FCD65-3026-E0BE-AE7A-002085829F65}"/>
                </a:ext>
              </a:extLst>
            </p:cNvPr>
            <p:cNvSpPr/>
            <p:nvPr/>
          </p:nvSpPr>
          <p:spPr>
            <a:xfrm>
              <a:off x="19744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3665911-6A2A-FC61-10B6-A8DA7FF088A4}"/>
                </a:ext>
              </a:extLst>
            </p:cNvPr>
            <p:cNvSpPr/>
            <p:nvPr/>
          </p:nvSpPr>
          <p:spPr>
            <a:xfrm>
              <a:off x="240420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DCBEC3F-6A28-C354-A849-06AF3999F51A}"/>
                </a:ext>
              </a:extLst>
            </p:cNvPr>
            <p:cNvSpPr/>
            <p:nvPr/>
          </p:nvSpPr>
          <p:spPr>
            <a:xfrm>
              <a:off x="283392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8889614C-8C64-2104-D83A-4C19B2ABE800}"/>
                </a:ext>
              </a:extLst>
            </p:cNvPr>
            <p:cNvSpPr/>
            <p:nvPr/>
          </p:nvSpPr>
          <p:spPr>
            <a:xfrm>
              <a:off x="326364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587B51F-970E-2C21-0F42-6D43027A63CB}"/>
                </a:ext>
              </a:extLst>
            </p:cNvPr>
            <p:cNvSpPr/>
            <p:nvPr/>
          </p:nvSpPr>
          <p:spPr>
            <a:xfrm>
              <a:off x="369337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7105699-293E-18DB-BB8B-3BBAB94B20DC}"/>
                </a:ext>
              </a:extLst>
            </p:cNvPr>
            <p:cNvSpPr/>
            <p:nvPr/>
          </p:nvSpPr>
          <p:spPr>
            <a:xfrm>
              <a:off x="412309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8E72FB44-5F42-CE10-8419-BC6E548BD6E7}"/>
                </a:ext>
              </a:extLst>
            </p:cNvPr>
            <p:cNvSpPr/>
            <p:nvPr/>
          </p:nvSpPr>
          <p:spPr>
            <a:xfrm>
              <a:off x="455282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CDDAA79-FB8A-B95F-7ED3-2DDB7E364348}"/>
                </a:ext>
              </a:extLst>
            </p:cNvPr>
            <p:cNvSpPr/>
            <p:nvPr/>
          </p:nvSpPr>
          <p:spPr>
            <a:xfrm>
              <a:off x="6853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B71A4732-78CE-8FEE-B4F7-8F2F029D0494}"/>
                </a:ext>
              </a:extLst>
            </p:cNvPr>
            <p:cNvSpPr/>
            <p:nvPr/>
          </p:nvSpPr>
          <p:spPr>
            <a:xfrm>
              <a:off x="11150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87BF8C0-B067-9B85-33A0-29C8626B8CD5}"/>
                </a:ext>
              </a:extLst>
            </p:cNvPr>
            <p:cNvSpPr/>
            <p:nvPr/>
          </p:nvSpPr>
          <p:spPr>
            <a:xfrm>
              <a:off x="15447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B06FECF-F49B-F3AA-D775-22A4E36D2143}"/>
                </a:ext>
              </a:extLst>
            </p:cNvPr>
            <p:cNvSpPr/>
            <p:nvPr/>
          </p:nvSpPr>
          <p:spPr>
            <a:xfrm>
              <a:off x="19744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AD51830-8F9E-3128-F224-1DA18D0A2B90}"/>
                </a:ext>
              </a:extLst>
            </p:cNvPr>
            <p:cNvSpPr/>
            <p:nvPr/>
          </p:nvSpPr>
          <p:spPr>
            <a:xfrm>
              <a:off x="240420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BDAAF2F-049B-98EF-3FC0-A727E2247B5C}"/>
                </a:ext>
              </a:extLst>
            </p:cNvPr>
            <p:cNvSpPr/>
            <p:nvPr/>
          </p:nvSpPr>
          <p:spPr>
            <a:xfrm>
              <a:off x="283392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B08CE47-2AA9-F47E-E0AF-E330BA1BF52D}"/>
                </a:ext>
              </a:extLst>
            </p:cNvPr>
            <p:cNvSpPr/>
            <p:nvPr/>
          </p:nvSpPr>
          <p:spPr>
            <a:xfrm>
              <a:off x="326364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E3C9262-B2F9-4EA8-8DF9-D76B0999DA52}"/>
                </a:ext>
              </a:extLst>
            </p:cNvPr>
            <p:cNvSpPr/>
            <p:nvPr/>
          </p:nvSpPr>
          <p:spPr>
            <a:xfrm>
              <a:off x="369337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BB61C56D-9B85-CEBA-569C-EBBAB1585AB4}"/>
                </a:ext>
              </a:extLst>
            </p:cNvPr>
            <p:cNvSpPr/>
            <p:nvPr/>
          </p:nvSpPr>
          <p:spPr>
            <a:xfrm>
              <a:off x="412309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B595CA7-FD0C-9BF9-F748-DFC20EC5FEC8}"/>
                </a:ext>
              </a:extLst>
            </p:cNvPr>
            <p:cNvSpPr/>
            <p:nvPr/>
          </p:nvSpPr>
          <p:spPr>
            <a:xfrm>
              <a:off x="455282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2A2509B8-05E5-C908-3B71-991398E4B4B2}"/>
                </a:ext>
              </a:extLst>
            </p:cNvPr>
            <p:cNvSpPr/>
            <p:nvPr/>
          </p:nvSpPr>
          <p:spPr>
            <a:xfrm>
              <a:off x="6853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215D377-EC0B-6182-64DC-C2B67FDA395F}"/>
                </a:ext>
              </a:extLst>
            </p:cNvPr>
            <p:cNvSpPr/>
            <p:nvPr/>
          </p:nvSpPr>
          <p:spPr>
            <a:xfrm>
              <a:off x="11150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99B7369-19AE-6DF3-2B67-94FBA183184A}"/>
                </a:ext>
              </a:extLst>
            </p:cNvPr>
            <p:cNvSpPr/>
            <p:nvPr/>
          </p:nvSpPr>
          <p:spPr>
            <a:xfrm>
              <a:off x="15447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72612D1-A4B5-DCC9-7F74-99967728A306}"/>
                </a:ext>
              </a:extLst>
            </p:cNvPr>
            <p:cNvSpPr/>
            <p:nvPr/>
          </p:nvSpPr>
          <p:spPr>
            <a:xfrm>
              <a:off x="19744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86F8040-37D1-A009-4F62-7F1D129D3804}"/>
                </a:ext>
              </a:extLst>
            </p:cNvPr>
            <p:cNvSpPr/>
            <p:nvPr/>
          </p:nvSpPr>
          <p:spPr>
            <a:xfrm>
              <a:off x="240420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348A8EED-DEA7-3FFC-F2B9-A08A367F1A22}"/>
                </a:ext>
              </a:extLst>
            </p:cNvPr>
            <p:cNvSpPr/>
            <p:nvPr/>
          </p:nvSpPr>
          <p:spPr>
            <a:xfrm>
              <a:off x="283392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F9B8CD3B-EB8A-0CA9-7A35-FBDF71482E01}"/>
                </a:ext>
              </a:extLst>
            </p:cNvPr>
            <p:cNvSpPr/>
            <p:nvPr/>
          </p:nvSpPr>
          <p:spPr>
            <a:xfrm>
              <a:off x="326364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B9993FCF-5A17-407A-B906-B47D141894F0}"/>
                </a:ext>
              </a:extLst>
            </p:cNvPr>
            <p:cNvSpPr/>
            <p:nvPr/>
          </p:nvSpPr>
          <p:spPr>
            <a:xfrm>
              <a:off x="369337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C657999-5C17-C281-8AFD-06F019DDA592}"/>
                </a:ext>
              </a:extLst>
            </p:cNvPr>
            <p:cNvSpPr/>
            <p:nvPr/>
          </p:nvSpPr>
          <p:spPr>
            <a:xfrm>
              <a:off x="412309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22F389C0-2A69-40A1-9506-9BFC2B4FA88C}"/>
                </a:ext>
              </a:extLst>
            </p:cNvPr>
            <p:cNvSpPr/>
            <p:nvPr/>
          </p:nvSpPr>
          <p:spPr>
            <a:xfrm>
              <a:off x="455282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7C58E0D-A212-E595-9698-D8C26ACDC187}"/>
              </a:ext>
            </a:extLst>
          </p:cNvPr>
          <p:cNvGrpSpPr/>
          <p:nvPr/>
        </p:nvGrpSpPr>
        <p:grpSpPr>
          <a:xfrm>
            <a:off x="12294027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7A9E3779-BEB2-AF40-6C87-EA57B104BF22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6CF7DDA3-2ACC-F847-0498-1B8A261E903C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0C3E0278-8007-4330-44EE-DE77F21B867F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124" name="Graphic 123">
                  <a:extLst>
                    <a:ext uri="{FF2B5EF4-FFF2-40B4-BE49-F238E27FC236}">
                      <a16:creationId xmlns:a16="http://schemas.microsoft.com/office/drawing/2014/main" id="{8C201C12-1A4D-0864-9255-A4585B329D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B0291075-E856-A6D9-CA16-9C51423B55A8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114" name="Picture 11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9444DBB6-FCA6-A04A-6BD1-0E512235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115" name="Picture 11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080A3BD2-2532-AAB8-C3F3-CC5A5D59D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116" name="Picture 11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66E2EA9C-2E73-C7AC-2453-30A1A0A00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117" name="Picture 11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A86E7949-8182-3D0C-7921-E19C76D6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118" name="Picture 117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D3632C7-DAC1-0345-2200-E02731284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119" name="Picture 118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74F13755-C3D7-23F5-B700-2947162C4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120" name="Picture 11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D83B184-86C6-902A-5939-4F95BCE5F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121" name="Picture 12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E61B140D-1E71-B4D9-6B74-A461550B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3507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7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7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BC64-43DC-929D-0EE6-5801950C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67C8DC1-E983-8B1E-A252-F14CC9C52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6231021-677C-31D6-2A14-4168285EE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059A0DF-BC04-C72B-60F3-9046A70C0462}"/>
              </a:ext>
            </a:extLst>
          </p:cNvPr>
          <p:cNvGrpSpPr/>
          <p:nvPr/>
        </p:nvGrpSpPr>
        <p:grpSpPr>
          <a:xfrm>
            <a:off x="3378200" y="1046969"/>
            <a:ext cx="54356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CDF950-5659-17E7-AB6F-F9ADB21CA5D9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B2ED383-3D5B-C37D-8C8B-FEF14D964EE7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9A965706-EEE0-F62A-9DEE-4202FFB4212D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E51FDF-9785-CBA5-C32F-8EDC64F818F6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are the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purest form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35A76FA-8876-C939-4713-86D3C24F6C42}"/>
              </a:ext>
            </a:extLst>
          </p:cNvPr>
          <p:cNvGrpSpPr/>
          <p:nvPr/>
        </p:nvGrpSpPr>
        <p:grpSpPr>
          <a:xfrm>
            <a:off x="844137" y="2175498"/>
            <a:ext cx="4350923" cy="4542063"/>
            <a:chOff x="661403" y="1971108"/>
            <a:chExt cx="4350923" cy="4542063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57FBB083-EBA8-5561-B843-67EDBCFE0C1A}"/>
                </a:ext>
              </a:extLst>
            </p:cNvPr>
            <p:cNvSpPr/>
            <p:nvPr/>
          </p:nvSpPr>
          <p:spPr>
            <a:xfrm>
              <a:off x="661403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02A435B-12AE-D251-56AD-BC1C1EFE94B6}"/>
                </a:ext>
              </a:extLst>
            </p:cNvPr>
            <p:cNvGrpSpPr/>
            <p:nvPr/>
          </p:nvGrpSpPr>
          <p:grpSpPr>
            <a:xfrm>
              <a:off x="1718657" y="1971108"/>
              <a:ext cx="2230536" cy="597876"/>
              <a:chOff x="2176816" y="2038444"/>
              <a:chExt cx="2230536" cy="597876"/>
            </a:xfrm>
          </p:grpSpPr>
          <p:pic>
            <p:nvPicPr>
              <p:cNvPr id="192" name="Graphic 191">
                <a:extLst>
                  <a:ext uri="{FF2B5EF4-FFF2-40B4-BE49-F238E27FC236}">
                    <a16:creationId xmlns:a16="http://schemas.microsoft.com/office/drawing/2014/main" id="{8BBA1552-8EFB-7EE4-BA94-DCB6B4E76C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A574A6BB-2B89-F326-4FD7-22F7683DC6C2}"/>
                  </a:ext>
                </a:extLst>
              </p:cNvPr>
              <p:cNvSpPr txBox="1"/>
              <p:nvPr/>
            </p:nvSpPr>
            <p:spPr>
              <a:xfrm>
                <a:off x="2616260" y="2068531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Element</a:t>
                </a:r>
              </a:p>
            </p:txBody>
          </p:sp>
        </p:grp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AAED399-333D-3472-92FF-E4336860C959}"/>
                </a:ext>
              </a:extLst>
            </p:cNvPr>
            <p:cNvSpPr/>
            <p:nvPr/>
          </p:nvSpPr>
          <p:spPr>
            <a:xfrm>
              <a:off x="6853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545AC13A-9A18-B41D-DD2E-CB6D7BDA0508}"/>
                </a:ext>
              </a:extLst>
            </p:cNvPr>
            <p:cNvSpPr/>
            <p:nvPr/>
          </p:nvSpPr>
          <p:spPr>
            <a:xfrm>
              <a:off x="11150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B2CC698B-1F24-D98A-0BC0-26245DD320DC}"/>
                </a:ext>
              </a:extLst>
            </p:cNvPr>
            <p:cNvSpPr/>
            <p:nvPr/>
          </p:nvSpPr>
          <p:spPr>
            <a:xfrm>
              <a:off x="15447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00DD7F2-2CA6-23C8-EC63-C1E6529A2B11}"/>
                </a:ext>
              </a:extLst>
            </p:cNvPr>
            <p:cNvSpPr/>
            <p:nvPr/>
          </p:nvSpPr>
          <p:spPr>
            <a:xfrm>
              <a:off x="19744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F3731065-E33F-F7D8-E3BE-9CE638723896}"/>
                </a:ext>
              </a:extLst>
            </p:cNvPr>
            <p:cNvSpPr/>
            <p:nvPr/>
          </p:nvSpPr>
          <p:spPr>
            <a:xfrm>
              <a:off x="240420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F9778C4-1D61-C74C-DD9C-0DF87B085745}"/>
                </a:ext>
              </a:extLst>
            </p:cNvPr>
            <p:cNvSpPr/>
            <p:nvPr/>
          </p:nvSpPr>
          <p:spPr>
            <a:xfrm>
              <a:off x="283392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7BA8F26-1E24-14FE-FE97-CB87B2B70BE3}"/>
                </a:ext>
              </a:extLst>
            </p:cNvPr>
            <p:cNvSpPr/>
            <p:nvPr/>
          </p:nvSpPr>
          <p:spPr>
            <a:xfrm>
              <a:off x="326364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FE757E92-6199-9B08-CDE7-15B31BA52446}"/>
                </a:ext>
              </a:extLst>
            </p:cNvPr>
            <p:cNvSpPr/>
            <p:nvPr/>
          </p:nvSpPr>
          <p:spPr>
            <a:xfrm>
              <a:off x="369337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895AB97-F1F7-590B-E407-923B6ABCA5A8}"/>
                </a:ext>
              </a:extLst>
            </p:cNvPr>
            <p:cNvSpPr/>
            <p:nvPr/>
          </p:nvSpPr>
          <p:spPr>
            <a:xfrm>
              <a:off x="412309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B451937-D663-27A6-49A5-0F2CC74F83D0}"/>
                </a:ext>
              </a:extLst>
            </p:cNvPr>
            <p:cNvSpPr/>
            <p:nvPr/>
          </p:nvSpPr>
          <p:spPr>
            <a:xfrm>
              <a:off x="455282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F71C5C0B-4024-075B-4D14-5F148E054C31}"/>
                </a:ext>
              </a:extLst>
            </p:cNvPr>
            <p:cNvSpPr/>
            <p:nvPr/>
          </p:nvSpPr>
          <p:spPr>
            <a:xfrm>
              <a:off x="6853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C74944E2-6D8F-A4D0-F347-D89ED6FBE443}"/>
                </a:ext>
              </a:extLst>
            </p:cNvPr>
            <p:cNvSpPr/>
            <p:nvPr/>
          </p:nvSpPr>
          <p:spPr>
            <a:xfrm>
              <a:off x="11150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0C7E58C7-1850-0543-1CEC-0EEE6A44174E}"/>
                </a:ext>
              </a:extLst>
            </p:cNvPr>
            <p:cNvSpPr/>
            <p:nvPr/>
          </p:nvSpPr>
          <p:spPr>
            <a:xfrm>
              <a:off x="15447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5037722-C0CC-78BF-8125-0393BB106497}"/>
                </a:ext>
              </a:extLst>
            </p:cNvPr>
            <p:cNvSpPr/>
            <p:nvPr/>
          </p:nvSpPr>
          <p:spPr>
            <a:xfrm>
              <a:off x="19744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3C91C34-073A-BF52-22EA-FB0FDF6DA394}"/>
                </a:ext>
              </a:extLst>
            </p:cNvPr>
            <p:cNvSpPr/>
            <p:nvPr/>
          </p:nvSpPr>
          <p:spPr>
            <a:xfrm>
              <a:off x="240420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6BF3532-DE11-4CDD-4547-79E2885403CC}"/>
                </a:ext>
              </a:extLst>
            </p:cNvPr>
            <p:cNvSpPr/>
            <p:nvPr/>
          </p:nvSpPr>
          <p:spPr>
            <a:xfrm>
              <a:off x="283392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A38EE9E-7DED-3F60-F86E-25C819CCBDDC}"/>
                </a:ext>
              </a:extLst>
            </p:cNvPr>
            <p:cNvSpPr/>
            <p:nvPr/>
          </p:nvSpPr>
          <p:spPr>
            <a:xfrm>
              <a:off x="326364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BDE8484C-0308-0DDA-BF8A-3C3C91B054CE}"/>
                </a:ext>
              </a:extLst>
            </p:cNvPr>
            <p:cNvSpPr/>
            <p:nvPr/>
          </p:nvSpPr>
          <p:spPr>
            <a:xfrm>
              <a:off x="369337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9F06C831-E8A6-56A0-FA47-EA0B6ECBDE96}"/>
                </a:ext>
              </a:extLst>
            </p:cNvPr>
            <p:cNvSpPr/>
            <p:nvPr/>
          </p:nvSpPr>
          <p:spPr>
            <a:xfrm>
              <a:off x="412309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07C064E-5DA4-5287-7419-BD85685307B2}"/>
                </a:ext>
              </a:extLst>
            </p:cNvPr>
            <p:cNvSpPr/>
            <p:nvPr/>
          </p:nvSpPr>
          <p:spPr>
            <a:xfrm>
              <a:off x="455282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CF364FE-991E-DB0F-EC44-4DD3173614BE}"/>
                </a:ext>
              </a:extLst>
            </p:cNvPr>
            <p:cNvSpPr/>
            <p:nvPr/>
          </p:nvSpPr>
          <p:spPr>
            <a:xfrm>
              <a:off x="6853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30E6F48D-D445-C31D-BB87-E06A89126281}"/>
                </a:ext>
              </a:extLst>
            </p:cNvPr>
            <p:cNvSpPr/>
            <p:nvPr/>
          </p:nvSpPr>
          <p:spPr>
            <a:xfrm>
              <a:off x="11150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24C5B853-532A-8BE1-6B69-A591C6D62CB4}"/>
                </a:ext>
              </a:extLst>
            </p:cNvPr>
            <p:cNvSpPr/>
            <p:nvPr/>
          </p:nvSpPr>
          <p:spPr>
            <a:xfrm>
              <a:off x="15447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D794376-9EE2-E6B7-5A08-5FB1255FE0F1}"/>
                </a:ext>
              </a:extLst>
            </p:cNvPr>
            <p:cNvSpPr/>
            <p:nvPr/>
          </p:nvSpPr>
          <p:spPr>
            <a:xfrm>
              <a:off x="19744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69B6A19-934F-7D24-7531-7BC222CD0078}"/>
                </a:ext>
              </a:extLst>
            </p:cNvPr>
            <p:cNvSpPr/>
            <p:nvPr/>
          </p:nvSpPr>
          <p:spPr>
            <a:xfrm>
              <a:off x="240420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9FAF3EB-A838-BCC1-B434-FDAA3D59F178}"/>
                </a:ext>
              </a:extLst>
            </p:cNvPr>
            <p:cNvSpPr/>
            <p:nvPr/>
          </p:nvSpPr>
          <p:spPr>
            <a:xfrm>
              <a:off x="283392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E0F8F1E-1DD2-C985-E117-7E27FCE05C01}"/>
                </a:ext>
              </a:extLst>
            </p:cNvPr>
            <p:cNvSpPr/>
            <p:nvPr/>
          </p:nvSpPr>
          <p:spPr>
            <a:xfrm>
              <a:off x="326364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8AEB701D-A22D-949B-F2E8-84914047F499}"/>
                </a:ext>
              </a:extLst>
            </p:cNvPr>
            <p:cNvSpPr/>
            <p:nvPr/>
          </p:nvSpPr>
          <p:spPr>
            <a:xfrm>
              <a:off x="369337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1C237A0-3866-ABED-9F01-30EC647D7429}"/>
                </a:ext>
              </a:extLst>
            </p:cNvPr>
            <p:cNvSpPr/>
            <p:nvPr/>
          </p:nvSpPr>
          <p:spPr>
            <a:xfrm>
              <a:off x="412309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FB939A4E-EE70-76FB-B07A-FBE606C35EFF}"/>
                </a:ext>
              </a:extLst>
            </p:cNvPr>
            <p:cNvSpPr/>
            <p:nvPr/>
          </p:nvSpPr>
          <p:spPr>
            <a:xfrm>
              <a:off x="455282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B4457CD5-F177-9FD1-DAC9-9A92B04B719D}"/>
                </a:ext>
              </a:extLst>
            </p:cNvPr>
            <p:cNvSpPr/>
            <p:nvPr/>
          </p:nvSpPr>
          <p:spPr>
            <a:xfrm>
              <a:off x="6853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976CE58-36C4-7E12-D7E2-69A8C859D7AC}"/>
                </a:ext>
              </a:extLst>
            </p:cNvPr>
            <p:cNvSpPr/>
            <p:nvPr/>
          </p:nvSpPr>
          <p:spPr>
            <a:xfrm>
              <a:off x="11150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2ADEA30-AEE4-CF3D-6AFC-922424A8B61A}"/>
                </a:ext>
              </a:extLst>
            </p:cNvPr>
            <p:cNvSpPr/>
            <p:nvPr/>
          </p:nvSpPr>
          <p:spPr>
            <a:xfrm>
              <a:off x="15447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FF095890-0608-348A-5ABF-5B8048167BCB}"/>
                </a:ext>
              </a:extLst>
            </p:cNvPr>
            <p:cNvSpPr/>
            <p:nvPr/>
          </p:nvSpPr>
          <p:spPr>
            <a:xfrm>
              <a:off x="19744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803C7B3-A3AC-EE15-2E79-980F3665582F}"/>
                </a:ext>
              </a:extLst>
            </p:cNvPr>
            <p:cNvSpPr/>
            <p:nvPr/>
          </p:nvSpPr>
          <p:spPr>
            <a:xfrm>
              <a:off x="240420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2DB7EF5F-A7A9-87AC-0D1E-7E87DDC0E32B}"/>
                </a:ext>
              </a:extLst>
            </p:cNvPr>
            <p:cNvSpPr/>
            <p:nvPr/>
          </p:nvSpPr>
          <p:spPr>
            <a:xfrm>
              <a:off x="283392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2AC2B1A8-76DB-5D26-F618-FA9422105CD8}"/>
                </a:ext>
              </a:extLst>
            </p:cNvPr>
            <p:cNvSpPr/>
            <p:nvPr/>
          </p:nvSpPr>
          <p:spPr>
            <a:xfrm>
              <a:off x="326364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3F5F9F57-5DFA-20B7-86DE-CC8A45CF1F63}"/>
                </a:ext>
              </a:extLst>
            </p:cNvPr>
            <p:cNvSpPr/>
            <p:nvPr/>
          </p:nvSpPr>
          <p:spPr>
            <a:xfrm>
              <a:off x="369337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DFB155F-AA95-0180-068A-614B4D325C20}"/>
                </a:ext>
              </a:extLst>
            </p:cNvPr>
            <p:cNvSpPr/>
            <p:nvPr/>
          </p:nvSpPr>
          <p:spPr>
            <a:xfrm>
              <a:off x="412309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0172E92E-33C3-EBA1-AE40-564CDE60A089}"/>
                </a:ext>
              </a:extLst>
            </p:cNvPr>
            <p:cNvSpPr/>
            <p:nvPr/>
          </p:nvSpPr>
          <p:spPr>
            <a:xfrm>
              <a:off x="455282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F17C6AC1-24DA-DE80-AE22-7489D8F7A76A}"/>
                </a:ext>
              </a:extLst>
            </p:cNvPr>
            <p:cNvSpPr/>
            <p:nvPr/>
          </p:nvSpPr>
          <p:spPr>
            <a:xfrm>
              <a:off x="6853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E5DEBFCF-EAC6-D557-155E-353EC77C6602}"/>
                </a:ext>
              </a:extLst>
            </p:cNvPr>
            <p:cNvSpPr/>
            <p:nvPr/>
          </p:nvSpPr>
          <p:spPr>
            <a:xfrm>
              <a:off x="11150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106478DB-15DF-C33F-F2B7-F68B49A8F987}"/>
                </a:ext>
              </a:extLst>
            </p:cNvPr>
            <p:cNvSpPr/>
            <p:nvPr/>
          </p:nvSpPr>
          <p:spPr>
            <a:xfrm>
              <a:off x="15447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70E8556-C81D-CEE3-3AB0-A92F2ED35B67}"/>
                </a:ext>
              </a:extLst>
            </p:cNvPr>
            <p:cNvSpPr/>
            <p:nvPr/>
          </p:nvSpPr>
          <p:spPr>
            <a:xfrm>
              <a:off x="19744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3D29257-B75C-202A-2AE6-FC389B690723}"/>
                </a:ext>
              </a:extLst>
            </p:cNvPr>
            <p:cNvSpPr/>
            <p:nvPr/>
          </p:nvSpPr>
          <p:spPr>
            <a:xfrm>
              <a:off x="240420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CC6703BE-5575-656C-5D5B-DEADD24971F0}"/>
                </a:ext>
              </a:extLst>
            </p:cNvPr>
            <p:cNvSpPr/>
            <p:nvPr/>
          </p:nvSpPr>
          <p:spPr>
            <a:xfrm>
              <a:off x="283392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1386E48-CCFB-8A9C-991D-F8FF0B877E8D}"/>
                </a:ext>
              </a:extLst>
            </p:cNvPr>
            <p:cNvSpPr/>
            <p:nvPr/>
          </p:nvSpPr>
          <p:spPr>
            <a:xfrm>
              <a:off x="326364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9150572D-7C50-2305-318B-41EDBF97970F}"/>
                </a:ext>
              </a:extLst>
            </p:cNvPr>
            <p:cNvSpPr/>
            <p:nvPr/>
          </p:nvSpPr>
          <p:spPr>
            <a:xfrm>
              <a:off x="369337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779BC10-538A-B625-70CB-169FA1F812C3}"/>
                </a:ext>
              </a:extLst>
            </p:cNvPr>
            <p:cNvSpPr/>
            <p:nvPr/>
          </p:nvSpPr>
          <p:spPr>
            <a:xfrm>
              <a:off x="412309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C2F2247A-0046-85FC-060A-DC00A908FD9A}"/>
                </a:ext>
              </a:extLst>
            </p:cNvPr>
            <p:cNvSpPr/>
            <p:nvPr/>
          </p:nvSpPr>
          <p:spPr>
            <a:xfrm>
              <a:off x="455282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CD76AC01-DE8B-2659-C6B4-1688D07054D2}"/>
                </a:ext>
              </a:extLst>
            </p:cNvPr>
            <p:cNvSpPr/>
            <p:nvPr/>
          </p:nvSpPr>
          <p:spPr>
            <a:xfrm>
              <a:off x="6853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A76CE335-AA2E-093C-6B1B-0C0DAD2A478C}"/>
                </a:ext>
              </a:extLst>
            </p:cNvPr>
            <p:cNvSpPr/>
            <p:nvPr/>
          </p:nvSpPr>
          <p:spPr>
            <a:xfrm>
              <a:off x="11150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B40DEE8E-1086-5D2E-1AED-FE57B722B823}"/>
                </a:ext>
              </a:extLst>
            </p:cNvPr>
            <p:cNvSpPr/>
            <p:nvPr/>
          </p:nvSpPr>
          <p:spPr>
            <a:xfrm>
              <a:off x="15447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396B197C-4989-26D3-A243-5D69AA050E97}"/>
                </a:ext>
              </a:extLst>
            </p:cNvPr>
            <p:cNvSpPr/>
            <p:nvPr/>
          </p:nvSpPr>
          <p:spPr>
            <a:xfrm>
              <a:off x="19744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F346B23A-3E18-8241-BB67-B1BF3BDFFFB7}"/>
                </a:ext>
              </a:extLst>
            </p:cNvPr>
            <p:cNvSpPr/>
            <p:nvPr/>
          </p:nvSpPr>
          <p:spPr>
            <a:xfrm>
              <a:off x="240420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EE3F28E5-973E-62F6-D74D-EB21304F776F}"/>
                </a:ext>
              </a:extLst>
            </p:cNvPr>
            <p:cNvSpPr/>
            <p:nvPr/>
          </p:nvSpPr>
          <p:spPr>
            <a:xfrm>
              <a:off x="283392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70275EC-911D-7A3F-9213-3CBD83B3ACD7}"/>
                </a:ext>
              </a:extLst>
            </p:cNvPr>
            <p:cNvSpPr/>
            <p:nvPr/>
          </p:nvSpPr>
          <p:spPr>
            <a:xfrm>
              <a:off x="326364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064DED1-1B68-FC20-12E3-60D769086907}"/>
                </a:ext>
              </a:extLst>
            </p:cNvPr>
            <p:cNvSpPr/>
            <p:nvPr/>
          </p:nvSpPr>
          <p:spPr>
            <a:xfrm>
              <a:off x="369337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F3D5DC35-B9F6-8BF4-809D-CEC8312C7BC0}"/>
                </a:ext>
              </a:extLst>
            </p:cNvPr>
            <p:cNvSpPr/>
            <p:nvPr/>
          </p:nvSpPr>
          <p:spPr>
            <a:xfrm>
              <a:off x="412309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C214652-EC2A-A0D4-4936-F7AC8493D60C}"/>
                </a:ext>
              </a:extLst>
            </p:cNvPr>
            <p:cNvSpPr/>
            <p:nvPr/>
          </p:nvSpPr>
          <p:spPr>
            <a:xfrm>
              <a:off x="455282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4295938-8C79-36DC-483C-FDD4F54B8B60}"/>
                </a:ext>
              </a:extLst>
            </p:cNvPr>
            <p:cNvSpPr/>
            <p:nvPr/>
          </p:nvSpPr>
          <p:spPr>
            <a:xfrm>
              <a:off x="6853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F115B594-CA50-89F3-278E-492A0B1C2DEB}"/>
                </a:ext>
              </a:extLst>
            </p:cNvPr>
            <p:cNvSpPr/>
            <p:nvPr/>
          </p:nvSpPr>
          <p:spPr>
            <a:xfrm>
              <a:off x="11150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01D8B91-23F0-A563-70EA-CCC4952EB828}"/>
                </a:ext>
              </a:extLst>
            </p:cNvPr>
            <p:cNvSpPr/>
            <p:nvPr/>
          </p:nvSpPr>
          <p:spPr>
            <a:xfrm>
              <a:off x="15447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782EF65A-046A-65FC-E0FC-96026057D0FA}"/>
                </a:ext>
              </a:extLst>
            </p:cNvPr>
            <p:cNvSpPr/>
            <p:nvPr/>
          </p:nvSpPr>
          <p:spPr>
            <a:xfrm>
              <a:off x="19744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7703493-8CE9-7E8D-2EBC-77E901BAB909}"/>
                </a:ext>
              </a:extLst>
            </p:cNvPr>
            <p:cNvSpPr/>
            <p:nvPr/>
          </p:nvSpPr>
          <p:spPr>
            <a:xfrm>
              <a:off x="240420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C5D67B7-9F36-787D-C6DC-7ED56C3C6745}"/>
                </a:ext>
              </a:extLst>
            </p:cNvPr>
            <p:cNvSpPr/>
            <p:nvPr/>
          </p:nvSpPr>
          <p:spPr>
            <a:xfrm>
              <a:off x="283392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14FD946-C680-9FB5-CCF4-572A99B2017E}"/>
                </a:ext>
              </a:extLst>
            </p:cNvPr>
            <p:cNvSpPr/>
            <p:nvPr/>
          </p:nvSpPr>
          <p:spPr>
            <a:xfrm>
              <a:off x="326364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CADD794-356D-5D59-2950-560F017AFA9B}"/>
                </a:ext>
              </a:extLst>
            </p:cNvPr>
            <p:cNvSpPr/>
            <p:nvPr/>
          </p:nvSpPr>
          <p:spPr>
            <a:xfrm>
              <a:off x="369337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1D3676EC-572C-3C5B-9AE5-3DFA35E1622F}"/>
                </a:ext>
              </a:extLst>
            </p:cNvPr>
            <p:cNvSpPr/>
            <p:nvPr/>
          </p:nvSpPr>
          <p:spPr>
            <a:xfrm>
              <a:off x="412309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60A78ACD-74EE-1C53-FF2D-370D14B45DA7}"/>
                </a:ext>
              </a:extLst>
            </p:cNvPr>
            <p:cNvSpPr/>
            <p:nvPr/>
          </p:nvSpPr>
          <p:spPr>
            <a:xfrm>
              <a:off x="455282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DBCA08B8-3841-F31C-92F4-BB5C787F7D2F}"/>
                </a:ext>
              </a:extLst>
            </p:cNvPr>
            <p:cNvSpPr/>
            <p:nvPr/>
          </p:nvSpPr>
          <p:spPr>
            <a:xfrm>
              <a:off x="6853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66F35339-47C6-B33A-DC7F-914F73ACA773}"/>
                </a:ext>
              </a:extLst>
            </p:cNvPr>
            <p:cNvSpPr/>
            <p:nvPr/>
          </p:nvSpPr>
          <p:spPr>
            <a:xfrm>
              <a:off x="11150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DB719AAE-5AFA-5795-E4EA-1BCA58FA0B7A}"/>
                </a:ext>
              </a:extLst>
            </p:cNvPr>
            <p:cNvSpPr/>
            <p:nvPr/>
          </p:nvSpPr>
          <p:spPr>
            <a:xfrm>
              <a:off x="15447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77E4317B-57B5-2345-AB08-A78A9FB52903}"/>
                </a:ext>
              </a:extLst>
            </p:cNvPr>
            <p:cNvSpPr/>
            <p:nvPr/>
          </p:nvSpPr>
          <p:spPr>
            <a:xfrm>
              <a:off x="19744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6408AC8-D474-BB94-2994-778B9319CAB9}"/>
                </a:ext>
              </a:extLst>
            </p:cNvPr>
            <p:cNvSpPr/>
            <p:nvPr/>
          </p:nvSpPr>
          <p:spPr>
            <a:xfrm>
              <a:off x="240420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4FB65A96-271A-39CA-5776-A6C26AB31196}"/>
                </a:ext>
              </a:extLst>
            </p:cNvPr>
            <p:cNvSpPr/>
            <p:nvPr/>
          </p:nvSpPr>
          <p:spPr>
            <a:xfrm>
              <a:off x="283392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810744E3-4E13-78C6-DB51-961A71776691}"/>
                </a:ext>
              </a:extLst>
            </p:cNvPr>
            <p:cNvSpPr/>
            <p:nvPr/>
          </p:nvSpPr>
          <p:spPr>
            <a:xfrm>
              <a:off x="326364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1569CF4A-8593-7131-821A-DB1724DD22E2}"/>
                </a:ext>
              </a:extLst>
            </p:cNvPr>
            <p:cNvSpPr/>
            <p:nvPr/>
          </p:nvSpPr>
          <p:spPr>
            <a:xfrm>
              <a:off x="369337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FF1EDD04-5390-470E-BA21-D8F046A765CA}"/>
                </a:ext>
              </a:extLst>
            </p:cNvPr>
            <p:cNvSpPr/>
            <p:nvPr/>
          </p:nvSpPr>
          <p:spPr>
            <a:xfrm>
              <a:off x="412309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A2887F72-F718-2C90-0765-D273E767A55D}"/>
                </a:ext>
              </a:extLst>
            </p:cNvPr>
            <p:cNvSpPr/>
            <p:nvPr/>
          </p:nvSpPr>
          <p:spPr>
            <a:xfrm>
              <a:off x="455282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FD46BA26-1156-5AEB-3512-805B9E419332}"/>
              </a:ext>
            </a:extLst>
          </p:cNvPr>
          <p:cNvGrpSpPr/>
          <p:nvPr/>
        </p:nvGrpSpPr>
        <p:grpSpPr>
          <a:xfrm>
            <a:off x="6996940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DE54847-806D-7147-3B50-AD1CDBA3805C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204" name="Rectangle: Rounded Corners 203">
                <a:extLst>
                  <a:ext uri="{FF2B5EF4-FFF2-40B4-BE49-F238E27FC236}">
                    <a16:creationId xmlns:a16="http://schemas.microsoft.com/office/drawing/2014/main" id="{E65531FC-79B6-1119-E2DC-3B836023F2A7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0C1CF439-AEBD-D486-F175-F8A8E7B90057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206" name="Graphic 205">
                  <a:extLst>
                    <a:ext uri="{FF2B5EF4-FFF2-40B4-BE49-F238E27FC236}">
                      <a16:creationId xmlns:a16="http://schemas.microsoft.com/office/drawing/2014/main" id="{185A81A2-E1F3-61C8-C48C-BC25976245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C0C67A8A-C75C-8499-E682-AAF954D5EFAF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196" name="Picture 19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A1A6183B-2FF1-3A7A-4F1A-D541E6D79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197" name="Picture 19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28958956-3E75-CCEB-66EB-F7C28CBB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198" name="Picture 197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3DCC1F7-FBFC-C786-4DDF-4A1C3810E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199" name="Picture 198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B166CC32-6657-F84D-34FE-66C73B6F6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200" name="Picture 19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AB8F7EBE-B1F2-A291-838F-1E63EE00A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201" name="Picture 20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063A3CE8-D977-4E14-B1FB-FB2670A30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202" name="Picture 201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AA985C7B-3C65-4083-7400-C420ED5FC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203" name="Picture 202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961D888-4DC4-C117-D1F6-D589E4C12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3E9239A4-AFBF-5064-137E-08B259AF7EE6}"/>
                  </a:ext>
                </a:extLst>
              </p14:cNvPr>
              <p14:cNvContentPartPr/>
              <p14:nvPr/>
            </p14:nvContentPartPr>
            <p14:xfrm rot="1213970">
              <a:off x="6829734" y="4270615"/>
              <a:ext cx="492480" cy="19764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3E9239A4-AFBF-5064-137E-08B259AF7EE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rot="1213970">
                <a:off x="6817494" y="4258015"/>
                <a:ext cx="517680" cy="222840"/>
              </a:xfrm>
              <a:prstGeom prst="rect">
                <a:avLst/>
              </a:prstGeom>
            </p:spPr>
          </p:pic>
        </mc:Fallback>
      </mc:AlternateContent>
      <p:sp>
        <p:nvSpPr>
          <p:cNvPr id="210" name="TextBox 209">
            <a:extLst>
              <a:ext uri="{FF2B5EF4-FFF2-40B4-BE49-F238E27FC236}">
                <a16:creationId xmlns:a16="http://schemas.microsoft.com/office/drawing/2014/main" id="{B523132B-377B-4622-C8A1-F26A8F3742F1}"/>
              </a:ext>
            </a:extLst>
          </p:cNvPr>
          <p:cNvSpPr txBox="1"/>
          <p:nvPr/>
        </p:nvSpPr>
        <p:spPr>
          <a:xfrm>
            <a:off x="5732834" y="3968390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O</a:t>
            </a:r>
            <a:r>
              <a:rPr lang="en-US" sz="2400" b="1" baseline="-25000" dirty="0">
                <a:latin typeface="Balsamiq Sans" pitchFamily="2" charset="0"/>
                <a:ea typeface="Balsamiq Sans" pitchFamily="2" charset="0"/>
              </a:rPr>
              <a:t>2</a:t>
            </a:r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 unit</a:t>
            </a:r>
          </a:p>
        </p:txBody>
      </p:sp>
    </p:spTree>
    <p:extLst>
      <p:ext uri="{BB962C8B-B14F-4D97-AF65-F5344CB8AC3E}">
        <p14:creationId xmlns:p14="http://schemas.microsoft.com/office/powerpoint/2010/main" val="1761588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84FC81B-0A5A-F48A-B01C-9710E467D1EC}"/>
              </a:ext>
            </a:extLst>
          </p:cNvPr>
          <p:cNvGrpSpPr/>
          <p:nvPr/>
        </p:nvGrpSpPr>
        <p:grpSpPr>
          <a:xfrm>
            <a:off x="298756" y="298010"/>
            <a:ext cx="593115" cy="636569"/>
            <a:chOff x="564114" y="441325"/>
            <a:chExt cx="593115" cy="6365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8C8C0FD-9A76-8564-04A3-06C1489EC93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62883F9-7F61-2FDF-F146-86FC21A94AA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CF38AF-52CE-4CB7-9BCC-2AA5BB7D8F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1110942-B77D-7521-AA3A-C708DAD9BB9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4D753D08-D4CB-F1C4-4A33-B78AF0D006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1FA4F523-E00E-D9F9-BA6A-067C6EA7425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D24871-20DC-DF36-C53E-221CEC309E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1.008</a:t>
                </a:r>
              </a:p>
            </p:txBody>
          </p:sp>
        </p:grpSp>
      </p:grpSp>
      <p:grpSp>
        <p:nvGrpSpPr>
          <p:cNvPr id="1293" name="Group 1292">
            <a:extLst>
              <a:ext uri="{FF2B5EF4-FFF2-40B4-BE49-F238E27FC236}">
                <a16:creationId xmlns:a16="http://schemas.microsoft.com/office/drawing/2014/main" id="{197857E2-8891-FB52-EFB4-F2FAEB4DE68B}"/>
              </a:ext>
            </a:extLst>
          </p:cNvPr>
          <p:cNvGrpSpPr/>
          <p:nvPr/>
        </p:nvGrpSpPr>
        <p:grpSpPr>
          <a:xfrm>
            <a:off x="298756" y="975264"/>
            <a:ext cx="593115" cy="636569"/>
            <a:chOff x="564114" y="441325"/>
            <a:chExt cx="593115" cy="636569"/>
          </a:xfrm>
        </p:grpSpPr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D1DF67BF-40BA-DD3A-D72D-811EE2CEE6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99" name="Rectangle: Rounded Corners 1298">
                <a:extLst>
                  <a:ext uri="{FF2B5EF4-FFF2-40B4-BE49-F238E27FC236}">
                    <a16:creationId xmlns:a16="http://schemas.microsoft.com/office/drawing/2014/main" id="{6A109A15-47D5-66AC-1D6B-FDDBC30A5C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0" name="Rectangle: Rounded Corners 1299">
                <a:extLst>
                  <a:ext uri="{FF2B5EF4-FFF2-40B4-BE49-F238E27FC236}">
                    <a16:creationId xmlns:a16="http://schemas.microsoft.com/office/drawing/2014/main" id="{EEBD9CDB-CD0A-AB38-33E8-15738105CB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95" name="Group 1294">
              <a:extLst>
                <a:ext uri="{FF2B5EF4-FFF2-40B4-BE49-F238E27FC236}">
                  <a16:creationId xmlns:a16="http://schemas.microsoft.com/office/drawing/2014/main" id="{8D412317-FEDD-315C-C034-9B7E0F25C9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296" name="TextBox 1295">
                <a:extLst>
                  <a:ext uri="{FF2B5EF4-FFF2-40B4-BE49-F238E27FC236}">
                    <a16:creationId xmlns:a16="http://schemas.microsoft.com/office/drawing/2014/main" id="{72D75280-F823-B02F-4A86-627EADD631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1297" name="TextBox 1296">
                <a:extLst>
                  <a:ext uri="{FF2B5EF4-FFF2-40B4-BE49-F238E27FC236}">
                    <a16:creationId xmlns:a16="http://schemas.microsoft.com/office/drawing/2014/main" id="{5989EEDE-FF62-D1BB-318E-B93D853BA22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  <p:sp>
            <p:nvSpPr>
              <p:cNvPr id="1298" name="TextBox 1297">
                <a:extLst>
                  <a:ext uri="{FF2B5EF4-FFF2-40B4-BE49-F238E27FC236}">
                    <a16:creationId xmlns:a16="http://schemas.microsoft.com/office/drawing/2014/main" id="{6087D41A-DECB-67FB-7A7C-B82D0C72402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6.94</a:t>
                </a:r>
              </a:p>
            </p:txBody>
          </p:sp>
        </p:grpSp>
      </p:grpSp>
      <p:grpSp>
        <p:nvGrpSpPr>
          <p:cNvPr id="1301" name="Group 1300">
            <a:extLst>
              <a:ext uri="{FF2B5EF4-FFF2-40B4-BE49-F238E27FC236}">
                <a16:creationId xmlns:a16="http://schemas.microsoft.com/office/drawing/2014/main" id="{FE5065A6-2EBE-2B54-14E8-90A6AD2606E2}"/>
              </a:ext>
            </a:extLst>
          </p:cNvPr>
          <p:cNvGrpSpPr/>
          <p:nvPr/>
        </p:nvGrpSpPr>
        <p:grpSpPr>
          <a:xfrm>
            <a:off x="298756" y="1652518"/>
            <a:ext cx="593115" cy="636569"/>
            <a:chOff x="564114" y="441325"/>
            <a:chExt cx="593115" cy="636569"/>
          </a:xfrm>
        </p:grpSpPr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4558EEB8-8B4D-99B4-F3A5-E7103927B29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07" name="Rectangle: Rounded Corners 1306">
                <a:extLst>
                  <a:ext uri="{FF2B5EF4-FFF2-40B4-BE49-F238E27FC236}">
                    <a16:creationId xmlns:a16="http://schemas.microsoft.com/office/drawing/2014/main" id="{9F5710B3-26AB-9D46-4D9A-1BBDD16B3CA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8" name="Rectangle: Rounded Corners 1307">
                <a:extLst>
                  <a:ext uri="{FF2B5EF4-FFF2-40B4-BE49-F238E27FC236}">
                    <a16:creationId xmlns:a16="http://schemas.microsoft.com/office/drawing/2014/main" id="{0A28574C-94F0-B323-21D6-70EB29D4A2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3" name="Group 1302">
              <a:extLst>
                <a:ext uri="{FF2B5EF4-FFF2-40B4-BE49-F238E27FC236}">
                  <a16:creationId xmlns:a16="http://schemas.microsoft.com/office/drawing/2014/main" id="{EA479251-0824-70AC-0156-3974076A33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04" name="TextBox 1303">
                <a:extLst>
                  <a:ext uri="{FF2B5EF4-FFF2-40B4-BE49-F238E27FC236}">
                    <a16:creationId xmlns:a16="http://schemas.microsoft.com/office/drawing/2014/main" id="{38EB3E83-F882-B417-BB34-2AC03589787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1305" name="TextBox 1304">
                <a:extLst>
                  <a:ext uri="{FF2B5EF4-FFF2-40B4-BE49-F238E27FC236}">
                    <a16:creationId xmlns:a16="http://schemas.microsoft.com/office/drawing/2014/main" id="{68B49832-41B4-7284-C7E4-9242CF501C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</a:t>
                </a:r>
              </a:p>
            </p:txBody>
          </p:sp>
          <p:sp>
            <p:nvSpPr>
              <p:cNvPr id="1306" name="TextBox 1305">
                <a:extLst>
                  <a:ext uri="{FF2B5EF4-FFF2-40B4-BE49-F238E27FC236}">
                    <a16:creationId xmlns:a16="http://schemas.microsoft.com/office/drawing/2014/main" id="{21BB7D6F-C158-A22B-1325-AC657AF74F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22.99</a:t>
                </a:r>
              </a:p>
            </p:txBody>
          </p:sp>
        </p:grpSp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8922B3EC-2107-93AC-C786-FECEE4DF0832}"/>
              </a:ext>
            </a:extLst>
          </p:cNvPr>
          <p:cNvGrpSpPr/>
          <p:nvPr/>
        </p:nvGrpSpPr>
        <p:grpSpPr>
          <a:xfrm>
            <a:off x="298756" y="2329772"/>
            <a:ext cx="593115" cy="636569"/>
            <a:chOff x="564114" y="441325"/>
            <a:chExt cx="593115" cy="636569"/>
          </a:xfrm>
        </p:grpSpPr>
        <p:grpSp>
          <p:nvGrpSpPr>
            <p:cNvPr id="1310" name="Group 1309">
              <a:extLst>
                <a:ext uri="{FF2B5EF4-FFF2-40B4-BE49-F238E27FC236}">
                  <a16:creationId xmlns:a16="http://schemas.microsoft.com/office/drawing/2014/main" id="{84369081-A0F7-F423-19F4-BBEFE9BF8B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15" name="Rectangle: Rounded Corners 1314">
                <a:extLst>
                  <a:ext uri="{FF2B5EF4-FFF2-40B4-BE49-F238E27FC236}">
                    <a16:creationId xmlns:a16="http://schemas.microsoft.com/office/drawing/2014/main" id="{5EA60E2A-2661-1463-593B-46EF23E645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6" name="Rectangle: Rounded Corners 1315">
                <a:extLst>
                  <a:ext uri="{FF2B5EF4-FFF2-40B4-BE49-F238E27FC236}">
                    <a16:creationId xmlns:a16="http://schemas.microsoft.com/office/drawing/2014/main" id="{44A4C7CC-05DB-B396-AF1F-929DE26F94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1" name="Group 1310">
              <a:extLst>
                <a:ext uri="{FF2B5EF4-FFF2-40B4-BE49-F238E27FC236}">
                  <a16:creationId xmlns:a16="http://schemas.microsoft.com/office/drawing/2014/main" id="{6E309457-FDAF-579A-C21B-19080EE764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12" name="TextBox 1311">
                <a:extLst>
                  <a:ext uri="{FF2B5EF4-FFF2-40B4-BE49-F238E27FC236}">
                    <a16:creationId xmlns:a16="http://schemas.microsoft.com/office/drawing/2014/main" id="{C5614A22-87B7-9CAB-7604-EE49233D871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1313" name="TextBox 1312">
                <a:extLst>
                  <a:ext uri="{FF2B5EF4-FFF2-40B4-BE49-F238E27FC236}">
                    <a16:creationId xmlns:a16="http://schemas.microsoft.com/office/drawing/2014/main" id="{304DA545-D7BC-4E27-F6A4-3CFF86465F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</a:t>
                </a:r>
              </a:p>
            </p:txBody>
          </p:sp>
          <p:sp>
            <p:nvSpPr>
              <p:cNvPr id="1314" name="TextBox 1313">
                <a:extLst>
                  <a:ext uri="{FF2B5EF4-FFF2-40B4-BE49-F238E27FC236}">
                    <a16:creationId xmlns:a16="http://schemas.microsoft.com/office/drawing/2014/main" id="{A2E87F34-DE20-DF3F-54D6-FC966196BC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39.10</a:t>
                </a:r>
              </a:p>
            </p:txBody>
          </p:sp>
        </p:grpSp>
      </p:grpSp>
      <p:grpSp>
        <p:nvGrpSpPr>
          <p:cNvPr id="1317" name="Group 1316">
            <a:extLst>
              <a:ext uri="{FF2B5EF4-FFF2-40B4-BE49-F238E27FC236}">
                <a16:creationId xmlns:a16="http://schemas.microsoft.com/office/drawing/2014/main" id="{D7741A2B-99DC-7669-65B4-0728E28ADDF8}"/>
              </a:ext>
            </a:extLst>
          </p:cNvPr>
          <p:cNvGrpSpPr/>
          <p:nvPr/>
        </p:nvGrpSpPr>
        <p:grpSpPr>
          <a:xfrm>
            <a:off x="298756" y="3007026"/>
            <a:ext cx="593115" cy="636569"/>
            <a:chOff x="564114" y="441325"/>
            <a:chExt cx="593115" cy="636569"/>
          </a:xfrm>
        </p:grpSpPr>
        <p:grpSp>
          <p:nvGrpSpPr>
            <p:cNvPr id="1318" name="Group 1317">
              <a:extLst>
                <a:ext uri="{FF2B5EF4-FFF2-40B4-BE49-F238E27FC236}">
                  <a16:creationId xmlns:a16="http://schemas.microsoft.com/office/drawing/2014/main" id="{C6ED210A-3124-78EF-D3FD-EFDE552E61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23" name="Rectangle: Rounded Corners 1322">
                <a:extLst>
                  <a:ext uri="{FF2B5EF4-FFF2-40B4-BE49-F238E27FC236}">
                    <a16:creationId xmlns:a16="http://schemas.microsoft.com/office/drawing/2014/main" id="{C532EE15-EC45-DCCF-B405-D99B69511BB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4" name="Rectangle: Rounded Corners 1323">
                <a:extLst>
                  <a:ext uri="{FF2B5EF4-FFF2-40B4-BE49-F238E27FC236}">
                    <a16:creationId xmlns:a16="http://schemas.microsoft.com/office/drawing/2014/main" id="{D90E8CB5-B86B-92A6-3346-2665B6EC855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9" name="Group 1318">
              <a:extLst>
                <a:ext uri="{FF2B5EF4-FFF2-40B4-BE49-F238E27FC236}">
                  <a16:creationId xmlns:a16="http://schemas.microsoft.com/office/drawing/2014/main" id="{DA6E54A0-9F91-B705-854A-4393F0C9775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0" name="TextBox 1319">
                <a:extLst>
                  <a:ext uri="{FF2B5EF4-FFF2-40B4-BE49-F238E27FC236}">
                    <a16:creationId xmlns:a16="http://schemas.microsoft.com/office/drawing/2014/main" id="{07858DE7-17E7-7DB3-CF07-26386F223A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1321" name="TextBox 1320">
                <a:extLst>
                  <a:ext uri="{FF2B5EF4-FFF2-40B4-BE49-F238E27FC236}">
                    <a16:creationId xmlns:a16="http://schemas.microsoft.com/office/drawing/2014/main" id="{04AB91DF-42F1-69A2-823B-6104C9420B0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37</a:t>
                </a:r>
              </a:p>
            </p:txBody>
          </p:sp>
          <p:sp>
            <p:nvSpPr>
              <p:cNvPr id="1322" name="TextBox 1321">
                <a:extLst>
                  <a:ext uri="{FF2B5EF4-FFF2-40B4-BE49-F238E27FC236}">
                    <a16:creationId xmlns:a16="http://schemas.microsoft.com/office/drawing/2014/main" id="{AC71A683-CA02-2E89-A43A-D289F941A4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85.47</a:t>
                </a:r>
              </a:p>
            </p:txBody>
          </p:sp>
        </p:grpSp>
      </p:grpSp>
      <p:grpSp>
        <p:nvGrpSpPr>
          <p:cNvPr id="1325" name="Group 1324">
            <a:extLst>
              <a:ext uri="{FF2B5EF4-FFF2-40B4-BE49-F238E27FC236}">
                <a16:creationId xmlns:a16="http://schemas.microsoft.com/office/drawing/2014/main" id="{F2B78D3F-0C78-2C16-0964-61A868434580}"/>
              </a:ext>
            </a:extLst>
          </p:cNvPr>
          <p:cNvGrpSpPr/>
          <p:nvPr/>
        </p:nvGrpSpPr>
        <p:grpSpPr>
          <a:xfrm>
            <a:off x="298756" y="3684280"/>
            <a:ext cx="593115" cy="636569"/>
            <a:chOff x="564114" y="441325"/>
            <a:chExt cx="593115" cy="636569"/>
          </a:xfrm>
        </p:grpSpPr>
        <p:grpSp>
          <p:nvGrpSpPr>
            <p:cNvPr id="1326" name="Group 1325">
              <a:extLst>
                <a:ext uri="{FF2B5EF4-FFF2-40B4-BE49-F238E27FC236}">
                  <a16:creationId xmlns:a16="http://schemas.microsoft.com/office/drawing/2014/main" id="{302BC612-27C7-3833-8125-55B68E1C9A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1" name="Rectangle: Rounded Corners 1330">
                <a:extLst>
                  <a:ext uri="{FF2B5EF4-FFF2-40B4-BE49-F238E27FC236}">
                    <a16:creationId xmlns:a16="http://schemas.microsoft.com/office/drawing/2014/main" id="{F0BF3EA9-52B6-E1F1-E0FF-8ADA62579B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2" name="Rectangle: Rounded Corners 1331">
                <a:extLst>
                  <a:ext uri="{FF2B5EF4-FFF2-40B4-BE49-F238E27FC236}">
                    <a16:creationId xmlns:a16="http://schemas.microsoft.com/office/drawing/2014/main" id="{C5883247-DB38-9348-5CB2-8D856DFDD7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27" name="Group 1326">
              <a:extLst>
                <a:ext uri="{FF2B5EF4-FFF2-40B4-BE49-F238E27FC236}">
                  <a16:creationId xmlns:a16="http://schemas.microsoft.com/office/drawing/2014/main" id="{8E747CBF-EF1B-69C1-7F7D-21F1FFC226B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8" name="TextBox 1327">
                <a:extLst>
                  <a:ext uri="{FF2B5EF4-FFF2-40B4-BE49-F238E27FC236}">
                    <a16:creationId xmlns:a16="http://schemas.microsoft.com/office/drawing/2014/main" id="{67917A3D-167E-D2D2-7D45-2736093F2E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1329" name="TextBox 1328">
                <a:extLst>
                  <a:ext uri="{FF2B5EF4-FFF2-40B4-BE49-F238E27FC236}">
                    <a16:creationId xmlns:a16="http://schemas.microsoft.com/office/drawing/2014/main" id="{71065BB0-590C-6D7F-91D5-9F083DE3975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</a:t>
                </a:r>
              </a:p>
            </p:txBody>
          </p:sp>
          <p:sp>
            <p:nvSpPr>
              <p:cNvPr id="1330" name="TextBox 1329">
                <a:extLst>
                  <a:ext uri="{FF2B5EF4-FFF2-40B4-BE49-F238E27FC236}">
                    <a16:creationId xmlns:a16="http://schemas.microsoft.com/office/drawing/2014/main" id="{090E4260-9354-E7DA-7F1E-B36CD9AA6A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132.9</a:t>
                </a:r>
              </a:p>
            </p:txBody>
          </p:sp>
        </p:grpSp>
      </p:grp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C8A1B352-BDEB-ECEE-7FDB-BC917421EF65}"/>
              </a:ext>
            </a:extLst>
          </p:cNvPr>
          <p:cNvGrpSpPr/>
          <p:nvPr/>
        </p:nvGrpSpPr>
        <p:grpSpPr>
          <a:xfrm>
            <a:off x="298756" y="4361534"/>
            <a:ext cx="593115" cy="636569"/>
            <a:chOff x="564114" y="441325"/>
            <a:chExt cx="593115" cy="636569"/>
          </a:xfrm>
        </p:grpSpPr>
        <p:grpSp>
          <p:nvGrpSpPr>
            <p:cNvPr id="1334" name="Group 1333">
              <a:extLst>
                <a:ext uri="{FF2B5EF4-FFF2-40B4-BE49-F238E27FC236}">
                  <a16:creationId xmlns:a16="http://schemas.microsoft.com/office/drawing/2014/main" id="{6CCA2BD3-5058-9C75-0F75-0946CDD343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9" name="Rectangle: Rounded Corners 1338">
                <a:extLst>
                  <a:ext uri="{FF2B5EF4-FFF2-40B4-BE49-F238E27FC236}">
                    <a16:creationId xmlns:a16="http://schemas.microsoft.com/office/drawing/2014/main" id="{7601133F-DCB2-2542-C7D2-3F5FBDCD69E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0" name="Rectangle: Rounded Corners 1339">
                <a:extLst>
                  <a:ext uri="{FF2B5EF4-FFF2-40B4-BE49-F238E27FC236}">
                    <a16:creationId xmlns:a16="http://schemas.microsoft.com/office/drawing/2014/main" id="{D20C903E-84F7-1686-9849-6AEB128DF24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5" name="Group 1334">
              <a:extLst>
                <a:ext uri="{FF2B5EF4-FFF2-40B4-BE49-F238E27FC236}">
                  <a16:creationId xmlns:a16="http://schemas.microsoft.com/office/drawing/2014/main" id="{5E97C32A-8BC9-FF72-B4BC-28D70B97287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36" name="TextBox 1335">
                <a:extLst>
                  <a:ext uri="{FF2B5EF4-FFF2-40B4-BE49-F238E27FC236}">
                    <a16:creationId xmlns:a16="http://schemas.microsoft.com/office/drawing/2014/main" id="{4D67786E-1131-CC33-5FBD-B5EAEB7F276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1337" name="TextBox 1336">
                <a:extLst>
                  <a:ext uri="{FF2B5EF4-FFF2-40B4-BE49-F238E27FC236}">
                    <a16:creationId xmlns:a16="http://schemas.microsoft.com/office/drawing/2014/main" id="{4D79B409-3881-ECBA-5DF5-CC74262ACAD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</a:t>
                </a:r>
              </a:p>
            </p:txBody>
          </p:sp>
          <p:sp>
            <p:nvSpPr>
              <p:cNvPr id="1338" name="TextBox 1337">
                <a:extLst>
                  <a:ext uri="{FF2B5EF4-FFF2-40B4-BE49-F238E27FC236}">
                    <a16:creationId xmlns:a16="http://schemas.microsoft.com/office/drawing/2014/main" id="{127B2B0A-BDF2-A0B5-1FAC-76495C53307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(223)</a:t>
                </a:r>
              </a:p>
            </p:txBody>
          </p:sp>
        </p:grpSp>
      </p:grpSp>
      <p:grpSp>
        <p:nvGrpSpPr>
          <p:cNvPr id="2301" name="Group 2300">
            <a:extLst>
              <a:ext uri="{FF2B5EF4-FFF2-40B4-BE49-F238E27FC236}">
                <a16:creationId xmlns:a16="http://schemas.microsoft.com/office/drawing/2014/main" id="{BE0BA14E-3459-55FD-D7E1-1863BD4C3385}"/>
              </a:ext>
            </a:extLst>
          </p:cNvPr>
          <p:cNvGrpSpPr/>
          <p:nvPr/>
        </p:nvGrpSpPr>
        <p:grpSpPr>
          <a:xfrm>
            <a:off x="946456" y="975264"/>
            <a:ext cx="593115" cy="636569"/>
            <a:chOff x="564114" y="441325"/>
            <a:chExt cx="593115" cy="636569"/>
          </a:xfrm>
        </p:grpSpPr>
        <p:grpSp>
          <p:nvGrpSpPr>
            <p:cNvPr id="2302" name="Group 2301">
              <a:extLst>
                <a:ext uri="{FF2B5EF4-FFF2-40B4-BE49-F238E27FC236}">
                  <a16:creationId xmlns:a16="http://schemas.microsoft.com/office/drawing/2014/main" id="{3137727A-6DCD-F3FE-9A54-97FE1683349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07" name="Rectangle: Rounded Corners 2306">
                <a:extLst>
                  <a:ext uri="{FF2B5EF4-FFF2-40B4-BE49-F238E27FC236}">
                    <a16:creationId xmlns:a16="http://schemas.microsoft.com/office/drawing/2014/main" id="{A702A8EF-1FED-0A22-4C65-3045ACBE4F9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08" name="Rectangle: Rounded Corners 2307">
                <a:extLst>
                  <a:ext uri="{FF2B5EF4-FFF2-40B4-BE49-F238E27FC236}">
                    <a16:creationId xmlns:a16="http://schemas.microsoft.com/office/drawing/2014/main" id="{61B6F077-112E-5A62-D3A1-2247AF64437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03" name="Group 2302">
              <a:extLst>
                <a:ext uri="{FF2B5EF4-FFF2-40B4-BE49-F238E27FC236}">
                  <a16:creationId xmlns:a16="http://schemas.microsoft.com/office/drawing/2014/main" id="{95D8BB63-4DFD-2338-4FBD-AEC2E592878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04" name="TextBox 2303">
                <a:extLst>
                  <a:ext uri="{FF2B5EF4-FFF2-40B4-BE49-F238E27FC236}">
                    <a16:creationId xmlns:a16="http://schemas.microsoft.com/office/drawing/2014/main" id="{22853955-79A6-9D69-2851-6E2D7005110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305" name="TextBox 2304">
                <a:extLst>
                  <a:ext uri="{FF2B5EF4-FFF2-40B4-BE49-F238E27FC236}">
                    <a16:creationId xmlns:a16="http://schemas.microsoft.com/office/drawing/2014/main" id="{CAEEBB0A-70EB-7BEE-EF8C-DDA6A2D637E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  <p:sp>
            <p:nvSpPr>
              <p:cNvPr id="2306" name="TextBox 2305">
                <a:extLst>
                  <a:ext uri="{FF2B5EF4-FFF2-40B4-BE49-F238E27FC236}">
                    <a16:creationId xmlns:a16="http://schemas.microsoft.com/office/drawing/2014/main" id="{D6EB810F-89C3-38BF-8C16-5FE0ED42CC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9.012</a:t>
                </a:r>
              </a:p>
            </p:txBody>
          </p:sp>
        </p:grpSp>
      </p:grpSp>
      <p:grpSp>
        <p:nvGrpSpPr>
          <p:cNvPr id="2309" name="Group 2308">
            <a:extLst>
              <a:ext uri="{FF2B5EF4-FFF2-40B4-BE49-F238E27FC236}">
                <a16:creationId xmlns:a16="http://schemas.microsoft.com/office/drawing/2014/main" id="{FD470C2D-1B82-D209-582E-619D1A28A5FD}"/>
              </a:ext>
            </a:extLst>
          </p:cNvPr>
          <p:cNvGrpSpPr/>
          <p:nvPr/>
        </p:nvGrpSpPr>
        <p:grpSpPr>
          <a:xfrm>
            <a:off x="946456" y="1652518"/>
            <a:ext cx="593115" cy="636569"/>
            <a:chOff x="564114" y="441325"/>
            <a:chExt cx="593115" cy="636569"/>
          </a:xfrm>
        </p:grpSpPr>
        <p:grpSp>
          <p:nvGrpSpPr>
            <p:cNvPr id="2310" name="Group 2309">
              <a:extLst>
                <a:ext uri="{FF2B5EF4-FFF2-40B4-BE49-F238E27FC236}">
                  <a16:creationId xmlns:a16="http://schemas.microsoft.com/office/drawing/2014/main" id="{3D273675-2C61-4D29-CCD9-3394BB76FDC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15" name="Rectangle: Rounded Corners 2314">
                <a:extLst>
                  <a:ext uri="{FF2B5EF4-FFF2-40B4-BE49-F238E27FC236}">
                    <a16:creationId xmlns:a16="http://schemas.microsoft.com/office/drawing/2014/main" id="{2DA8465F-593C-D16F-0832-3ACD8B55AA5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16" name="Rectangle: Rounded Corners 2315">
                <a:extLst>
                  <a:ext uri="{FF2B5EF4-FFF2-40B4-BE49-F238E27FC236}">
                    <a16:creationId xmlns:a16="http://schemas.microsoft.com/office/drawing/2014/main" id="{7D188888-788D-17BD-B6D5-410A79C267D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1" name="Group 2310">
              <a:extLst>
                <a:ext uri="{FF2B5EF4-FFF2-40B4-BE49-F238E27FC236}">
                  <a16:creationId xmlns:a16="http://schemas.microsoft.com/office/drawing/2014/main" id="{778BA87B-1DF5-BC52-2EFC-DF06B57A32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12" name="TextBox 2311">
                <a:extLst>
                  <a:ext uri="{FF2B5EF4-FFF2-40B4-BE49-F238E27FC236}">
                    <a16:creationId xmlns:a16="http://schemas.microsoft.com/office/drawing/2014/main" id="{2DEA4DBA-909B-73CA-F394-A366439D9777}"/>
                  </a:ext>
                </a:extLst>
              </p:cNvPr>
              <p:cNvSpPr txBox="1"/>
              <p:nvPr/>
            </p:nvSpPr>
            <p:spPr>
              <a:xfrm>
                <a:off x="1925427" y="55640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313" name="TextBox 2312">
                <a:extLst>
                  <a:ext uri="{FF2B5EF4-FFF2-40B4-BE49-F238E27FC236}">
                    <a16:creationId xmlns:a16="http://schemas.microsoft.com/office/drawing/2014/main" id="{F1481CA0-9AA3-3E8D-338B-BC123C3AF0D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</a:t>
                </a:r>
              </a:p>
            </p:txBody>
          </p:sp>
          <p:sp>
            <p:nvSpPr>
              <p:cNvPr id="2314" name="TextBox 2313">
                <a:extLst>
                  <a:ext uri="{FF2B5EF4-FFF2-40B4-BE49-F238E27FC236}">
                    <a16:creationId xmlns:a16="http://schemas.microsoft.com/office/drawing/2014/main" id="{44B50B9E-B129-ADFB-D9E9-43E4EBFAA8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24.31</a:t>
                </a:r>
              </a:p>
            </p:txBody>
          </p:sp>
        </p:grpSp>
      </p:grpSp>
      <p:grpSp>
        <p:nvGrpSpPr>
          <p:cNvPr id="2317" name="Group 2316">
            <a:extLst>
              <a:ext uri="{FF2B5EF4-FFF2-40B4-BE49-F238E27FC236}">
                <a16:creationId xmlns:a16="http://schemas.microsoft.com/office/drawing/2014/main" id="{DD817972-7A60-843C-9EC6-C8F4B31C21D5}"/>
              </a:ext>
            </a:extLst>
          </p:cNvPr>
          <p:cNvGrpSpPr/>
          <p:nvPr/>
        </p:nvGrpSpPr>
        <p:grpSpPr>
          <a:xfrm>
            <a:off x="946456" y="2329772"/>
            <a:ext cx="593115" cy="636569"/>
            <a:chOff x="564114" y="441325"/>
            <a:chExt cx="593115" cy="636569"/>
          </a:xfrm>
        </p:grpSpPr>
        <p:grpSp>
          <p:nvGrpSpPr>
            <p:cNvPr id="2318" name="Group 2317">
              <a:extLst>
                <a:ext uri="{FF2B5EF4-FFF2-40B4-BE49-F238E27FC236}">
                  <a16:creationId xmlns:a16="http://schemas.microsoft.com/office/drawing/2014/main" id="{BCC12FDD-32EA-D021-B08E-D89D1A08664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23" name="Rectangle: Rounded Corners 2322">
                <a:extLst>
                  <a:ext uri="{FF2B5EF4-FFF2-40B4-BE49-F238E27FC236}">
                    <a16:creationId xmlns:a16="http://schemas.microsoft.com/office/drawing/2014/main" id="{EA8262F9-ED11-1A12-7A96-F9C90227953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24" name="Rectangle: Rounded Corners 2323">
                <a:extLst>
                  <a:ext uri="{FF2B5EF4-FFF2-40B4-BE49-F238E27FC236}">
                    <a16:creationId xmlns:a16="http://schemas.microsoft.com/office/drawing/2014/main" id="{A9EBA764-8670-C5ED-EA2A-E4BB0778912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9" name="Group 2318">
              <a:extLst>
                <a:ext uri="{FF2B5EF4-FFF2-40B4-BE49-F238E27FC236}">
                  <a16:creationId xmlns:a16="http://schemas.microsoft.com/office/drawing/2014/main" id="{0BFC14AC-BA2D-784F-AB30-D3359DBB3F3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0" name="TextBox 2319">
                <a:extLst>
                  <a:ext uri="{FF2B5EF4-FFF2-40B4-BE49-F238E27FC236}">
                    <a16:creationId xmlns:a16="http://schemas.microsoft.com/office/drawing/2014/main" id="{55547827-B5CD-A721-0084-D89AC1676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2321" name="TextBox 2320">
                <a:extLst>
                  <a:ext uri="{FF2B5EF4-FFF2-40B4-BE49-F238E27FC236}">
                    <a16:creationId xmlns:a16="http://schemas.microsoft.com/office/drawing/2014/main" id="{2B671E82-70CF-EFB0-4A18-1191A84E77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</a:t>
                </a:r>
              </a:p>
            </p:txBody>
          </p:sp>
          <p:sp>
            <p:nvSpPr>
              <p:cNvPr id="2322" name="TextBox 2321">
                <a:extLst>
                  <a:ext uri="{FF2B5EF4-FFF2-40B4-BE49-F238E27FC236}">
                    <a16:creationId xmlns:a16="http://schemas.microsoft.com/office/drawing/2014/main" id="{D6EC12F7-7847-F16F-7CEF-224044B69FD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40.08</a:t>
                </a:r>
              </a:p>
            </p:txBody>
          </p:sp>
        </p:grpSp>
      </p:grpSp>
      <p:grpSp>
        <p:nvGrpSpPr>
          <p:cNvPr id="2325" name="Group 2324">
            <a:extLst>
              <a:ext uri="{FF2B5EF4-FFF2-40B4-BE49-F238E27FC236}">
                <a16:creationId xmlns:a16="http://schemas.microsoft.com/office/drawing/2014/main" id="{F0D63C42-B499-73C5-560B-D4E78EAB3F1D}"/>
              </a:ext>
            </a:extLst>
          </p:cNvPr>
          <p:cNvGrpSpPr/>
          <p:nvPr/>
        </p:nvGrpSpPr>
        <p:grpSpPr>
          <a:xfrm>
            <a:off x="946456" y="3007026"/>
            <a:ext cx="593115" cy="636569"/>
            <a:chOff x="564114" y="441325"/>
            <a:chExt cx="593115" cy="636569"/>
          </a:xfrm>
        </p:grpSpPr>
        <p:grpSp>
          <p:nvGrpSpPr>
            <p:cNvPr id="2326" name="Group 2325">
              <a:extLst>
                <a:ext uri="{FF2B5EF4-FFF2-40B4-BE49-F238E27FC236}">
                  <a16:creationId xmlns:a16="http://schemas.microsoft.com/office/drawing/2014/main" id="{43052E7B-0D94-712E-AE61-B4388E3B722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1" name="Rectangle: Rounded Corners 2330">
                <a:extLst>
                  <a:ext uri="{FF2B5EF4-FFF2-40B4-BE49-F238E27FC236}">
                    <a16:creationId xmlns:a16="http://schemas.microsoft.com/office/drawing/2014/main" id="{24F654F7-E6EF-C07B-BE38-77B238B6B9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2" name="Rectangle: Rounded Corners 2331">
                <a:extLst>
                  <a:ext uri="{FF2B5EF4-FFF2-40B4-BE49-F238E27FC236}">
                    <a16:creationId xmlns:a16="http://schemas.microsoft.com/office/drawing/2014/main" id="{F8DAF3E5-67EB-15F6-60F4-5C18B42C5F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27" name="Group 2326">
              <a:extLst>
                <a:ext uri="{FF2B5EF4-FFF2-40B4-BE49-F238E27FC236}">
                  <a16:creationId xmlns:a16="http://schemas.microsoft.com/office/drawing/2014/main" id="{EF151A74-B520-FB7C-CD0A-0393C89C90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8" name="TextBox 2327">
                <a:extLst>
                  <a:ext uri="{FF2B5EF4-FFF2-40B4-BE49-F238E27FC236}">
                    <a16:creationId xmlns:a16="http://schemas.microsoft.com/office/drawing/2014/main" id="{8C2C747B-2250-2A64-1829-C1E35493274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2329" name="TextBox 2328">
                <a:extLst>
                  <a:ext uri="{FF2B5EF4-FFF2-40B4-BE49-F238E27FC236}">
                    <a16:creationId xmlns:a16="http://schemas.microsoft.com/office/drawing/2014/main" id="{3888BB42-A0B2-5261-2A5D-AE7333CE9D1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38</a:t>
                </a:r>
              </a:p>
            </p:txBody>
          </p:sp>
          <p:sp>
            <p:nvSpPr>
              <p:cNvPr id="2330" name="TextBox 2329">
                <a:extLst>
                  <a:ext uri="{FF2B5EF4-FFF2-40B4-BE49-F238E27FC236}">
                    <a16:creationId xmlns:a16="http://schemas.microsoft.com/office/drawing/2014/main" id="{02F8C6D7-85A1-A05F-BE89-703D0FC744C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87.62</a:t>
                </a:r>
              </a:p>
            </p:txBody>
          </p:sp>
        </p:grpSp>
      </p:grpSp>
      <p:grpSp>
        <p:nvGrpSpPr>
          <p:cNvPr id="2333" name="Group 2332">
            <a:extLst>
              <a:ext uri="{FF2B5EF4-FFF2-40B4-BE49-F238E27FC236}">
                <a16:creationId xmlns:a16="http://schemas.microsoft.com/office/drawing/2014/main" id="{2A9DC16A-2688-DFB8-0BA7-BC819E532FF9}"/>
              </a:ext>
            </a:extLst>
          </p:cNvPr>
          <p:cNvGrpSpPr/>
          <p:nvPr/>
        </p:nvGrpSpPr>
        <p:grpSpPr>
          <a:xfrm>
            <a:off x="946456" y="3684280"/>
            <a:ext cx="593115" cy="636569"/>
            <a:chOff x="564114" y="441325"/>
            <a:chExt cx="593115" cy="636569"/>
          </a:xfrm>
        </p:grpSpPr>
        <p:grpSp>
          <p:nvGrpSpPr>
            <p:cNvPr id="2334" name="Group 2333">
              <a:extLst>
                <a:ext uri="{FF2B5EF4-FFF2-40B4-BE49-F238E27FC236}">
                  <a16:creationId xmlns:a16="http://schemas.microsoft.com/office/drawing/2014/main" id="{FEAFFB9A-F8B3-AE6A-897C-FACBCA88571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9" name="Rectangle: Rounded Corners 2338">
                <a:extLst>
                  <a:ext uri="{FF2B5EF4-FFF2-40B4-BE49-F238E27FC236}">
                    <a16:creationId xmlns:a16="http://schemas.microsoft.com/office/drawing/2014/main" id="{F004D7C8-C7B2-E15F-D87D-2919287C83D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0" name="Rectangle: Rounded Corners 2339">
                <a:extLst>
                  <a:ext uri="{FF2B5EF4-FFF2-40B4-BE49-F238E27FC236}">
                    <a16:creationId xmlns:a16="http://schemas.microsoft.com/office/drawing/2014/main" id="{4D3F082F-820C-ACC6-7B77-03F7D04231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35" name="Group 2334">
              <a:extLst>
                <a:ext uri="{FF2B5EF4-FFF2-40B4-BE49-F238E27FC236}">
                  <a16:creationId xmlns:a16="http://schemas.microsoft.com/office/drawing/2014/main" id="{861575C7-A0CA-38CA-EEA1-BF8D8C1B84C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36" name="TextBox 2335">
                <a:extLst>
                  <a:ext uri="{FF2B5EF4-FFF2-40B4-BE49-F238E27FC236}">
                    <a16:creationId xmlns:a16="http://schemas.microsoft.com/office/drawing/2014/main" id="{D5C36987-7B81-02BD-25FC-C518F3CF1D0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2337" name="TextBox 2336">
                <a:extLst>
                  <a:ext uri="{FF2B5EF4-FFF2-40B4-BE49-F238E27FC236}">
                    <a16:creationId xmlns:a16="http://schemas.microsoft.com/office/drawing/2014/main" id="{5EB998CB-85F1-DDAD-F0CD-33C171227BC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56</a:t>
                </a:r>
              </a:p>
            </p:txBody>
          </p:sp>
          <p:sp>
            <p:nvSpPr>
              <p:cNvPr id="2338" name="TextBox 2337">
                <a:extLst>
                  <a:ext uri="{FF2B5EF4-FFF2-40B4-BE49-F238E27FC236}">
                    <a16:creationId xmlns:a16="http://schemas.microsoft.com/office/drawing/2014/main" id="{9D2E3F83-6541-B8CB-08C9-72B15AB7921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137.3</a:t>
                </a:r>
              </a:p>
            </p:txBody>
          </p:sp>
        </p:grpSp>
      </p:grpSp>
      <p:grpSp>
        <p:nvGrpSpPr>
          <p:cNvPr id="2341" name="Group 2340">
            <a:extLst>
              <a:ext uri="{FF2B5EF4-FFF2-40B4-BE49-F238E27FC236}">
                <a16:creationId xmlns:a16="http://schemas.microsoft.com/office/drawing/2014/main" id="{BA0C28C0-DD07-0FA8-15DC-7C59B7ECD12A}"/>
              </a:ext>
            </a:extLst>
          </p:cNvPr>
          <p:cNvGrpSpPr/>
          <p:nvPr/>
        </p:nvGrpSpPr>
        <p:grpSpPr>
          <a:xfrm>
            <a:off x="946456" y="4361534"/>
            <a:ext cx="593115" cy="636569"/>
            <a:chOff x="564114" y="441325"/>
            <a:chExt cx="593115" cy="636569"/>
          </a:xfrm>
        </p:grpSpPr>
        <p:grpSp>
          <p:nvGrpSpPr>
            <p:cNvPr id="2342" name="Group 2341">
              <a:extLst>
                <a:ext uri="{FF2B5EF4-FFF2-40B4-BE49-F238E27FC236}">
                  <a16:creationId xmlns:a16="http://schemas.microsoft.com/office/drawing/2014/main" id="{3EC6E933-F1BC-16C8-191E-9CFDDD5CB4C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47" name="Rectangle: Rounded Corners 2346">
                <a:extLst>
                  <a:ext uri="{FF2B5EF4-FFF2-40B4-BE49-F238E27FC236}">
                    <a16:creationId xmlns:a16="http://schemas.microsoft.com/office/drawing/2014/main" id="{33CA0E26-8F8C-CA0D-D6DF-E4D8D438C61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8" name="Rectangle: Rounded Corners 2347">
                <a:extLst>
                  <a:ext uri="{FF2B5EF4-FFF2-40B4-BE49-F238E27FC236}">
                    <a16:creationId xmlns:a16="http://schemas.microsoft.com/office/drawing/2014/main" id="{C522BC2F-8DB6-2B03-83E6-1C1599F272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43" name="Group 2342">
              <a:extLst>
                <a:ext uri="{FF2B5EF4-FFF2-40B4-BE49-F238E27FC236}">
                  <a16:creationId xmlns:a16="http://schemas.microsoft.com/office/drawing/2014/main" id="{719726C1-7587-732C-DD2A-1498149B427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44" name="TextBox 2343">
                <a:extLst>
                  <a:ext uri="{FF2B5EF4-FFF2-40B4-BE49-F238E27FC236}">
                    <a16:creationId xmlns:a16="http://schemas.microsoft.com/office/drawing/2014/main" id="{C514E31B-C384-588A-8060-97071D8CD09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2345" name="TextBox 2344">
                <a:extLst>
                  <a:ext uri="{FF2B5EF4-FFF2-40B4-BE49-F238E27FC236}">
                    <a16:creationId xmlns:a16="http://schemas.microsoft.com/office/drawing/2014/main" id="{EB74C670-FCE8-309B-3D3D-7EDB88CB40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</a:t>
                </a:r>
              </a:p>
            </p:txBody>
          </p:sp>
          <p:sp>
            <p:nvSpPr>
              <p:cNvPr id="2346" name="TextBox 2345">
                <a:extLst>
                  <a:ext uri="{FF2B5EF4-FFF2-40B4-BE49-F238E27FC236}">
                    <a16:creationId xmlns:a16="http://schemas.microsoft.com/office/drawing/2014/main" id="{291D39F2-58EC-7329-4616-5E3355B34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(226)</a:t>
                </a:r>
              </a:p>
            </p:txBody>
          </p:sp>
        </p:grpSp>
      </p:grpSp>
      <p:grpSp>
        <p:nvGrpSpPr>
          <p:cNvPr id="2373" name="Group 2372">
            <a:extLst>
              <a:ext uri="{FF2B5EF4-FFF2-40B4-BE49-F238E27FC236}">
                <a16:creationId xmlns:a16="http://schemas.microsoft.com/office/drawing/2014/main" id="{805A2B7E-C288-44F8-C976-912B2EAD21A0}"/>
              </a:ext>
            </a:extLst>
          </p:cNvPr>
          <p:cNvGrpSpPr/>
          <p:nvPr/>
        </p:nvGrpSpPr>
        <p:grpSpPr>
          <a:xfrm>
            <a:off x="1594156" y="2329772"/>
            <a:ext cx="593115" cy="636569"/>
            <a:chOff x="564114" y="441325"/>
            <a:chExt cx="593115" cy="636569"/>
          </a:xfrm>
        </p:grpSpPr>
        <p:grpSp>
          <p:nvGrpSpPr>
            <p:cNvPr id="2374" name="Group 2373">
              <a:extLst>
                <a:ext uri="{FF2B5EF4-FFF2-40B4-BE49-F238E27FC236}">
                  <a16:creationId xmlns:a16="http://schemas.microsoft.com/office/drawing/2014/main" id="{D9E923E1-F4FE-7947-FFDF-41CCC194FC2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79" name="Rectangle: Rounded Corners 2378">
                <a:extLst>
                  <a:ext uri="{FF2B5EF4-FFF2-40B4-BE49-F238E27FC236}">
                    <a16:creationId xmlns:a16="http://schemas.microsoft.com/office/drawing/2014/main" id="{96DA85D9-0953-3515-EBED-4B3BCE741F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0" name="Rectangle: Rounded Corners 2379">
                <a:extLst>
                  <a:ext uri="{FF2B5EF4-FFF2-40B4-BE49-F238E27FC236}">
                    <a16:creationId xmlns:a16="http://schemas.microsoft.com/office/drawing/2014/main" id="{5552AA07-41A2-5675-03FF-07CB4C1ADA8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75" name="Group 2374">
              <a:extLst>
                <a:ext uri="{FF2B5EF4-FFF2-40B4-BE49-F238E27FC236}">
                  <a16:creationId xmlns:a16="http://schemas.microsoft.com/office/drawing/2014/main" id="{2FC85D59-325D-277F-DDB2-85E21DF2FA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76" name="TextBox 2375">
                <a:extLst>
                  <a:ext uri="{FF2B5EF4-FFF2-40B4-BE49-F238E27FC236}">
                    <a16:creationId xmlns:a16="http://schemas.microsoft.com/office/drawing/2014/main" id="{F35600C1-0C6B-BB65-441C-D53A065C7A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2377" name="TextBox 2376">
                <a:extLst>
                  <a:ext uri="{FF2B5EF4-FFF2-40B4-BE49-F238E27FC236}">
                    <a16:creationId xmlns:a16="http://schemas.microsoft.com/office/drawing/2014/main" id="{1CE2BFE6-0CE3-D8AC-3103-F6120B3F7A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21</a:t>
                </a:r>
              </a:p>
            </p:txBody>
          </p:sp>
          <p:sp>
            <p:nvSpPr>
              <p:cNvPr id="2378" name="TextBox 2377">
                <a:extLst>
                  <a:ext uri="{FF2B5EF4-FFF2-40B4-BE49-F238E27FC236}">
                    <a16:creationId xmlns:a16="http://schemas.microsoft.com/office/drawing/2014/main" id="{BA1D3BA8-4FF0-6ECD-9CDF-BA0381B1A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44.96</a:t>
                </a:r>
              </a:p>
            </p:txBody>
          </p:sp>
        </p:grpSp>
      </p:grpSp>
      <p:grpSp>
        <p:nvGrpSpPr>
          <p:cNvPr id="2381" name="Group 2380">
            <a:extLst>
              <a:ext uri="{FF2B5EF4-FFF2-40B4-BE49-F238E27FC236}">
                <a16:creationId xmlns:a16="http://schemas.microsoft.com/office/drawing/2014/main" id="{0B4DD5F9-53AA-AA2C-4435-8848EB0105B0}"/>
              </a:ext>
            </a:extLst>
          </p:cNvPr>
          <p:cNvGrpSpPr/>
          <p:nvPr/>
        </p:nvGrpSpPr>
        <p:grpSpPr>
          <a:xfrm>
            <a:off x="1594156" y="3007026"/>
            <a:ext cx="593115" cy="636569"/>
            <a:chOff x="564114" y="441325"/>
            <a:chExt cx="593115" cy="636569"/>
          </a:xfrm>
        </p:grpSpPr>
        <p:grpSp>
          <p:nvGrpSpPr>
            <p:cNvPr id="2382" name="Group 2381">
              <a:extLst>
                <a:ext uri="{FF2B5EF4-FFF2-40B4-BE49-F238E27FC236}">
                  <a16:creationId xmlns:a16="http://schemas.microsoft.com/office/drawing/2014/main" id="{825391E1-86F5-E7E3-D8C0-DE84816F8D4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87" name="Rectangle: Rounded Corners 2386">
                <a:extLst>
                  <a:ext uri="{FF2B5EF4-FFF2-40B4-BE49-F238E27FC236}">
                    <a16:creationId xmlns:a16="http://schemas.microsoft.com/office/drawing/2014/main" id="{F799FEE3-A40F-C513-363F-A00326A6E4D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8" name="Rectangle: Rounded Corners 2387">
                <a:extLst>
                  <a:ext uri="{FF2B5EF4-FFF2-40B4-BE49-F238E27FC236}">
                    <a16:creationId xmlns:a16="http://schemas.microsoft.com/office/drawing/2014/main" id="{DED9B55C-C91C-DD95-F059-48EAD3B8EB6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83" name="Group 2382">
              <a:extLst>
                <a:ext uri="{FF2B5EF4-FFF2-40B4-BE49-F238E27FC236}">
                  <a16:creationId xmlns:a16="http://schemas.microsoft.com/office/drawing/2014/main" id="{760E5D8D-6DDC-9CED-F26E-D14DC0F79E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84" name="TextBox 2383">
                <a:extLst>
                  <a:ext uri="{FF2B5EF4-FFF2-40B4-BE49-F238E27FC236}">
                    <a16:creationId xmlns:a16="http://schemas.microsoft.com/office/drawing/2014/main" id="{D955F0D3-DC7F-AD05-D093-FF0CF9E091F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2385" name="TextBox 2384">
                <a:extLst>
                  <a:ext uri="{FF2B5EF4-FFF2-40B4-BE49-F238E27FC236}">
                    <a16:creationId xmlns:a16="http://schemas.microsoft.com/office/drawing/2014/main" id="{7A5028FA-198E-2DC1-8D85-D389608C41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</a:t>
                </a:r>
              </a:p>
            </p:txBody>
          </p:sp>
          <p:sp>
            <p:nvSpPr>
              <p:cNvPr id="2386" name="TextBox 2385">
                <a:extLst>
                  <a:ext uri="{FF2B5EF4-FFF2-40B4-BE49-F238E27FC236}">
                    <a16:creationId xmlns:a16="http://schemas.microsoft.com/office/drawing/2014/main" id="{C1815ED3-D8D9-D71A-4636-B511EE4F97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88.91</a:t>
                </a:r>
              </a:p>
            </p:txBody>
          </p:sp>
        </p:grpSp>
      </p:grpSp>
      <p:grpSp>
        <p:nvGrpSpPr>
          <p:cNvPr id="2390" name="Group 2389">
            <a:extLst>
              <a:ext uri="{FF2B5EF4-FFF2-40B4-BE49-F238E27FC236}">
                <a16:creationId xmlns:a16="http://schemas.microsoft.com/office/drawing/2014/main" id="{9EA45AE1-AB54-95B4-93C3-475F3CB460E1}"/>
              </a:ext>
            </a:extLst>
          </p:cNvPr>
          <p:cNvGrpSpPr/>
          <p:nvPr/>
        </p:nvGrpSpPr>
        <p:grpSpPr>
          <a:xfrm>
            <a:off x="1594156" y="3684280"/>
            <a:ext cx="593115" cy="636569"/>
            <a:chOff x="1840464" y="441325"/>
            <a:chExt cx="593115" cy="636569"/>
          </a:xfrm>
        </p:grpSpPr>
        <p:sp>
          <p:nvSpPr>
            <p:cNvPr id="2395" name="Rectangle: Rounded Corners 2394">
              <a:extLst>
                <a:ext uri="{FF2B5EF4-FFF2-40B4-BE49-F238E27FC236}">
                  <a16:creationId xmlns:a16="http://schemas.microsoft.com/office/drawing/2014/main" id="{440ACE8F-E010-F030-3AF3-7A7DD1B08FAC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2E8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96" name="Rectangle: Rounded Corners 2395">
              <a:extLst>
                <a:ext uri="{FF2B5EF4-FFF2-40B4-BE49-F238E27FC236}">
                  <a16:creationId xmlns:a16="http://schemas.microsoft.com/office/drawing/2014/main" id="{1B8CD176-F018-4471-E7D8-09401514B840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38A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98" name="Group 2397">
            <a:extLst>
              <a:ext uri="{FF2B5EF4-FFF2-40B4-BE49-F238E27FC236}">
                <a16:creationId xmlns:a16="http://schemas.microsoft.com/office/drawing/2014/main" id="{E7D17F9E-98B2-1E35-4090-F21C168E7A59}"/>
              </a:ext>
            </a:extLst>
          </p:cNvPr>
          <p:cNvGrpSpPr/>
          <p:nvPr/>
        </p:nvGrpSpPr>
        <p:grpSpPr>
          <a:xfrm>
            <a:off x="1594156" y="4361534"/>
            <a:ext cx="593115" cy="636569"/>
            <a:chOff x="1840464" y="441325"/>
            <a:chExt cx="593115" cy="636569"/>
          </a:xfrm>
        </p:grpSpPr>
        <p:sp>
          <p:nvSpPr>
            <p:cNvPr id="2403" name="Rectangle: Rounded Corners 2402">
              <a:extLst>
                <a:ext uri="{FF2B5EF4-FFF2-40B4-BE49-F238E27FC236}">
                  <a16:creationId xmlns:a16="http://schemas.microsoft.com/office/drawing/2014/main" id="{2F47CD44-2175-6232-82D0-35F063C53F0E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00A2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04" name="Rectangle: Rounded Corners 2403">
              <a:extLst>
                <a:ext uri="{FF2B5EF4-FFF2-40B4-BE49-F238E27FC236}">
                  <a16:creationId xmlns:a16="http://schemas.microsoft.com/office/drawing/2014/main" id="{BEDC7872-0347-9D27-7705-00B0B34F1A47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00C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29" name="Group 2428">
            <a:extLst>
              <a:ext uri="{FF2B5EF4-FFF2-40B4-BE49-F238E27FC236}">
                <a16:creationId xmlns:a16="http://schemas.microsoft.com/office/drawing/2014/main" id="{F6E6ED47-FE94-C2BA-8632-45B762CB83E6}"/>
              </a:ext>
            </a:extLst>
          </p:cNvPr>
          <p:cNvGrpSpPr/>
          <p:nvPr/>
        </p:nvGrpSpPr>
        <p:grpSpPr>
          <a:xfrm>
            <a:off x="2241856" y="2329772"/>
            <a:ext cx="593115" cy="636569"/>
            <a:chOff x="564114" y="441325"/>
            <a:chExt cx="593115" cy="636569"/>
          </a:xfrm>
        </p:grpSpPr>
        <p:grpSp>
          <p:nvGrpSpPr>
            <p:cNvPr id="2430" name="Group 2429">
              <a:extLst>
                <a:ext uri="{FF2B5EF4-FFF2-40B4-BE49-F238E27FC236}">
                  <a16:creationId xmlns:a16="http://schemas.microsoft.com/office/drawing/2014/main" id="{CCDB0F6E-FA3B-5A25-9532-9E674FE23C9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35" name="Rectangle: Rounded Corners 2434">
                <a:extLst>
                  <a:ext uri="{FF2B5EF4-FFF2-40B4-BE49-F238E27FC236}">
                    <a16:creationId xmlns:a16="http://schemas.microsoft.com/office/drawing/2014/main" id="{F17A4AA3-14E8-63CE-1400-6B9C0AE3C7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6" name="Rectangle: Rounded Corners 2435">
                <a:extLst>
                  <a:ext uri="{FF2B5EF4-FFF2-40B4-BE49-F238E27FC236}">
                    <a16:creationId xmlns:a16="http://schemas.microsoft.com/office/drawing/2014/main" id="{C70273B6-0F2A-DE3C-0BEA-5DCAEB33723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1" name="Group 2430">
              <a:extLst>
                <a:ext uri="{FF2B5EF4-FFF2-40B4-BE49-F238E27FC236}">
                  <a16:creationId xmlns:a16="http://schemas.microsoft.com/office/drawing/2014/main" id="{CA889C4F-9D51-3570-A36B-3443C54142E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32" name="TextBox 2431">
                <a:extLst>
                  <a:ext uri="{FF2B5EF4-FFF2-40B4-BE49-F238E27FC236}">
                    <a16:creationId xmlns:a16="http://schemas.microsoft.com/office/drawing/2014/main" id="{A2C2D5D1-F974-71FC-21B0-A6C59BCC38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2433" name="TextBox 2432">
                <a:extLst>
                  <a:ext uri="{FF2B5EF4-FFF2-40B4-BE49-F238E27FC236}">
                    <a16:creationId xmlns:a16="http://schemas.microsoft.com/office/drawing/2014/main" id="{431662EC-7F5A-EEEC-5EDD-0A67738DB7A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</a:t>
                </a:r>
              </a:p>
            </p:txBody>
          </p:sp>
          <p:sp>
            <p:nvSpPr>
              <p:cNvPr id="2434" name="TextBox 2433">
                <a:extLst>
                  <a:ext uri="{FF2B5EF4-FFF2-40B4-BE49-F238E27FC236}">
                    <a16:creationId xmlns:a16="http://schemas.microsoft.com/office/drawing/2014/main" id="{E407C208-3B8E-8044-CB55-3B7E5B2FD9A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47.88</a:t>
                </a:r>
              </a:p>
            </p:txBody>
          </p:sp>
        </p:grpSp>
      </p:grpSp>
      <p:grpSp>
        <p:nvGrpSpPr>
          <p:cNvPr id="2437" name="Group 2436">
            <a:extLst>
              <a:ext uri="{FF2B5EF4-FFF2-40B4-BE49-F238E27FC236}">
                <a16:creationId xmlns:a16="http://schemas.microsoft.com/office/drawing/2014/main" id="{721119A1-7025-3499-A5E7-6B1458AFE18F}"/>
              </a:ext>
            </a:extLst>
          </p:cNvPr>
          <p:cNvGrpSpPr/>
          <p:nvPr/>
        </p:nvGrpSpPr>
        <p:grpSpPr>
          <a:xfrm>
            <a:off x="2241856" y="3007026"/>
            <a:ext cx="593115" cy="636569"/>
            <a:chOff x="564114" y="441325"/>
            <a:chExt cx="593115" cy="636569"/>
          </a:xfrm>
        </p:grpSpPr>
        <p:grpSp>
          <p:nvGrpSpPr>
            <p:cNvPr id="2438" name="Group 2437">
              <a:extLst>
                <a:ext uri="{FF2B5EF4-FFF2-40B4-BE49-F238E27FC236}">
                  <a16:creationId xmlns:a16="http://schemas.microsoft.com/office/drawing/2014/main" id="{B6389A87-4BCA-2014-254F-6A67980D0A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43" name="Rectangle: Rounded Corners 2442">
                <a:extLst>
                  <a:ext uri="{FF2B5EF4-FFF2-40B4-BE49-F238E27FC236}">
                    <a16:creationId xmlns:a16="http://schemas.microsoft.com/office/drawing/2014/main" id="{DDFF96CE-D4D9-1122-65C7-5F38FFAEE0A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4" name="Rectangle: Rounded Corners 2443">
                <a:extLst>
                  <a:ext uri="{FF2B5EF4-FFF2-40B4-BE49-F238E27FC236}">
                    <a16:creationId xmlns:a16="http://schemas.microsoft.com/office/drawing/2014/main" id="{20406D24-FE82-5258-7D53-7E4E9C4F9A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9" name="Group 2438">
              <a:extLst>
                <a:ext uri="{FF2B5EF4-FFF2-40B4-BE49-F238E27FC236}">
                  <a16:creationId xmlns:a16="http://schemas.microsoft.com/office/drawing/2014/main" id="{2EE1A18D-6799-3FCB-7EB7-1F7CA62BB40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0" name="TextBox 2439">
                <a:extLst>
                  <a:ext uri="{FF2B5EF4-FFF2-40B4-BE49-F238E27FC236}">
                    <a16:creationId xmlns:a16="http://schemas.microsoft.com/office/drawing/2014/main" id="{776908D7-05D6-1C18-419A-20B7C4360CF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2441" name="TextBox 2440">
                <a:extLst>
                  <a:ext uri="{FF2B5EF4-FFF2-40B4-BE49-F238E27FC236}">
                    <a16:creationId xmlns:a16="http://schemas.microsoft.com/office/drawing/2014/main" id="{2B89186B-269A-4614-C709-56CA106ADB3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</a:t>
                </a:r>
              </a:p>
            </p:txBody>
          </p:sp>
          <p:sp>
            <p:nvSpPr>
              <p:cNvPr id="2442" name="TextBox 2441">
                <a:extLst>
                  <a:ext uri="{FF2B5EF4-FFF2-40B4-BE49-F238E27FC236}">
                    <a16:creationId xmlns:a16="http://schemas.microsoft.com/office/drawing/2014/main" id="{6A5799DA-8DF8-9B0E-EEC5-97F4EBF5E82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91.22</a:t>
                </a:r>
              </a:p>
            </p:txBody>
          </p:sp>
        </p:grpSp>
      </p:grpSp>
      <p:grpSp>
        <p:nvGrpSpPr>
          <p:cNvPr id="2445" name="Group 2444">
            <a:extLst>
              <a:ext uri="{FF2B5EF4-FFF2-40B4-BE49-F238E27FC236}">
                <a16:creationId xmlns:a16="http://schemas.microsoft.com/office/drawing/2014/main" id="{EFE3A1CA-26DA-F095-6FF8-F34D6DD9583F}"/>
              </a:ext>
            </a:extLst>
          </p:cNvPr>
          <p:cNvGrpSpPr/>
          <p:nvPr/>
        </p:nvGrpSpPr>
        <p:grpSpPr>
          <a:xfrm>
            <a:off x="2241856" y="3684280"/>
            <a:ext cx="593115" cy="636569"/>
            <a:chOff x="564114" y="441325"/>
            <a:chExt cx="593115" cy="636569"/>
          </a:xfrm>
        </p:grpSpPr>
        <p:grpSp>
          <p:nvGrpSpPr>
            <p:cNvPr id="2446" name="Group 2445">
              <a:extLst>
                <a:ext uri="{FF2B5EF4-FFF2-40B4-BE49-F238E27FC236}">
                  <a16:creationId xmlns:a16="http://schemas.microsoft.com/office/drawing/2014/main" id="{CF225161-A5EF-9356-FA7D-9CE128561FA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1" name="Rectangle: Rounded Corners 2450">
                <a:extLst>
                  <a:ext uri="{FF2B5EF4-FFF2-40B4-BE49-F238E27FC236}">
                    <a16:creationId xmlns:a16="http://schemas.microsoft.com/office/drawing/2014/main" id="{B193C2E3-4AD1-5E1D-88AB-EC6CEDA97D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2" name="Rectangle: Rounded Corners 2451">
                <a:extLst>
                  <a:ext uri="{FF2B5EF4-FFF2-40B4-BE49-F238E27FC236}">
                    <a16:creationId xmlns:a16="http://schemas.microsoft.com/office/drawing/2014/main" id="{2A50E2D5-342A-572D-61A5-B1C2B7F92D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47" name="Group 2446">
              <a:extLst>
                <a:ext uri="{FF2B5EF4-FFF2-40B4-BE49-F238E27FC236}">
                  <a16:creationId xmlns:a16="http://schemas.microsoft.com/office/drawing/2014/main" id="{9792BAB9-FBF7-CA77-FD10-B2B8E1234BF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8" name="TextBox 2447">
                <a:extLst>
                  <a:ext uri="{FF2B5EF4-FFF2-40B4-BE49-F238E27FC236}">
                    <a16:creationId xmlns:a16="http://schemas.microsoft.com/office/drawing/2014/main" id="{EEE6C6F6-9744-5684-9734-514EBD87F0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2449" name="TextBox 2448">
                <a:extLst>
                  <a:ext uri="{FF2B5EF4-FFF2-40B4-BE49-F238E27FC236}">
                    <a16:creationId xmlns:a16="http://schemas.microsoft.com/office/drawing/2014/main" id="{BA3D75DB-BF6C-7ABE-923B-E61159FE3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</a:t>
                </a:r>
              </a:p>
            </p:txBody>
          </p:sp>
          <p:sp>
            <p:nvSpPr>
              <p:cNvPr id="2450" name="TextBox 2449">
                <a:extLst>
                  <a:ext uri="{FF2B5EF4-FFF2-40B4-BE49-F238E27FC236}">
                    <a16:creationId xmlns:a16="http://schemas.microsoft.com/office/drawing/2014/main" id="{327030A8-0F6E-54E2-B2A9-910FDD9BBAF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178.5</a:t>
                </a:r>
              </a:p>
            </p:txBody>
          </p:sp>
        </p:grpSp>
      </p:grpSp>
      <p:grpSp>
        <p:nvGrpSpPr>
          <p:cNvPr id="2453" name="Group 2452">
            <a:extLst>
              <a:ext uri="{FF2B5EF4-FFF2-40B4-BE49-F238E27FC236}">
                <a16:creationId xmlns:a16="http://schemas.microsoft.com/office/drawing/2014/main" id="{08A4C47A-E40D-05BD-7A4F-852C3BCCB920}"/>
              </a:ext>
            </a:extLst>
          </p:cNvPr>
          <p:cNvGrpSpPr/>
          <p:nvPr/>
        </p:nvGrpSpPr>
        <p:grpSpPr>
          <a:xfrm>
            <a:off x="2241856" y="4361534"/>
            <a:ext cx="593115" cy="636569"/>
            <a:chOff x="564114" y="441325"/>
            <a:chExt cx="593115" cy="636569"/>
          </a:xfrm>
        </p:grpSpPr>
        <p:grpSp>
          <p:nvGrpSpPr>
            <p:cNvPr id="2454" name="Group 2453">
              <a:extLst>
                <a:ext uri="{FF2B5EF4-FFF2-40B4-BE49-F238E27FC236}">
                  <a16:creationId xmlns:a16="http://schemas.microsoft.com/office/drawing/2014/main" id="{8F342D1D-9A83-7002-DEA5-8274C44843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9" name="Rectangle: Rounded Corners 2458">
                <a:extLst>
                  <a:ext uri="{FF2B5EF4-FFF2-40B4-BE49-F238E27FC236}">
                    <a16:creationId xmlns:a16="http://schemas.microsoft.com/office/drawing/2014/main" id="{46302FB5-1886-E1CF-4909-ADE1745F6A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60" name="Rectangle: Rounded Corners 2459">
                <a:extLst>
                  <a:ext uri="{FF2B5EF4-FFF2-40B4-BE49-F238E27FC236}">
                    <a16:creationId xmlns:a16="http://schemas.microsoft.com/office/drawing/2014/main" id="{9E065D8F-FB77-62ED-9BA1-F5E4BE21696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55" name="Group 2454">
              <a:extLst>
                <a:ext uri="{FF2B5EF4-FFF2-40B4-BE49-F238E27FC236}">
                  <a16:creationId xmlns:a16="http://schemas.microsoft.com/office/drawing/2014/main" id="{6BEAA3E4-2854-D710-EF67-8053DF0202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56" name="TextBox 2455">
                <a:extLst>
                  <a:ext uri="{FF2B5EF4-FFF2-40B4-BE49-F238E27FC236}">
                    <a16:creationId xmlns:a16="http://schemas.microsoft.com/office/drawing/2014/main" id="{BC345F77-10B8-FAA6-B869-99C3E0A5110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2457" name="TextBox 2456">
                <a:extLst>
                  <a:ext uri="{FF2B5EF4-FFF2-40B4-BE49-F238E27FC236}">
                    <a16:creationId xmlns:a16="http://schemas.microsoft.com/office/drawing/2014/main" id="{AD27582D-C066-6FE2-1C4C-FB565AA177D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104</a:t>
                </a:r>
              </a:p>
            </p:txBody>
          </p:sp>
          <p:sp>
            <p:nvSpPr>
              <p:cNvPr id="2458" name="TextBox 2457">
                <a:extLst>
                  <a:ext uri="{FF2B5EF4-FFF2-40B4-BE49-F238E27FC236}">
                    <a16:creationId xmlns:a16="http://schemas.microsoft.com/office/drawing/2014/main" id="{D7A11BDF-20F4-BABA-36E3-012EFB7B78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(265)</a:t>
                </a:r>
              </a:p>
            </p:txBody>
          </p:sp>
        </p:grpSp>
      </p:grpSp>
      <p:grpSp>
        <p:nvGrpSpPr>
          <p:cNvPr id="2485" name="Group 2484">
            <a:extLst>
              <a:ext uri="{FF2B5EF4-FFF2-40B4-BE49-F238E27FC236}">
                <a16:creationId xmlns:a16="http://schemas.microsoft.com/office/drawing/2014/main" id="{6621031D-935A-398F-5FA0-71CDDCABDA2F}"/>
              </a:ext>
            </a:extLst>
          </p:cNvPr>
          <p:cNvGrpSpPr/>
          <p:nvPr/>
        </p:nvGrpSpPr>
        <p:grpSpPr>
          <a:xfrm>
            <a:off x="2889556" y="2329772"/>
            <a:ext cx="593115" cy="636569"/>
            <a:chOff x="564114" y="441325"/>
            <a:chExt cx="593115" cy="636569"/>
          </a:xfrm>
        </p:grpSpPr>
        <p:grpSp>
          <p:nvGrpSpPr>
            <p:cNvPr id="2486" name="Group 2485">
              <a:extLst>
                <a:ext uri="{FF2B5EF4-FFF2-40B4-BE49-F238E27FC236}">
                  <a16:creationId xmlns:a16="http://schemas.microsoft.com/office/drawing/2014/main" id="{E212ECC0-C077-0166-61A6-E6E479BBBF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1" name="Rectangle: Rounded Corners 2490">
                <a:extLst>
                  <a:ext uri="{FF2B5EF4-FFF2-40B4-BE49-F238E27FC236}">
                    <a16:creationId xmlns:a16="http://schemas.microsoft.com/office/drawing/2014/main" id="{2A676C1D-D494-31FA-FC35-4728876353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2" name="Rectangle: Rounded Corners 2491">
                <a:extLst>
                  <a:ext uri="{FF2B5EF4-FFF2-40B4-BE49-F238E27FC236}">
                    <a16:creationId xmlns:a16="http://schemas.microsoft.com/office/drawing/2014/main" id="{3AC46A74-1DF5-E0F3-7912-45E8208609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87" name="Group 2486">
              <a:extLst>
                <a:ext uri="{FF2B5EF4-FFF2-40B4-BE49-F238E27FC236}">
                  <a16:creationId xmlns:a16="http://schemas.microsoft.com/office/drawing/2014/main" id="{FD1DCF2C-A811-4D11-9084-3E219375933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88" name="TextBox 2487">
                <a:extLst>
                  <a:ext uri="{FF2B5EF4-FFF2-40B4-BE49-F238E27FC236}">
                    <a16:creationId xmlns:a16="http://schemas.microsoft.com/office/drawing/2014/main" id="{69AF94C9-3ACC-FDBC-7EEB-C1BC885D7DA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2489" name="TextBox 2488">
                <a:extLst>
                  <a:ext uri="{FF2B5EF4-FFF2-40B4-BE49-F238E27FC236}">
                    <a16:creationId xmlns:a16="http://schemas.microsoft.com/office/drawing/2014/main" id="{18246B46-EBCC-E7AB-49BC-352B7F7F68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</a:t>
                </a:r>
              </a:p>
            </p:txBody>
          </p:sp>
          <p:sp>
            <p:nvSpPr>
              <p:cNvPr id="2490" name="TextBox 2489">
                <a:extLst>
                  <a:ext uri="{FF2B5EF4-FFF2-40B4-BE49-F238E27FC236}">
                    <a16:creationId xmlns:a16="http://schemas.microsoft.com/office/drawing/2014/main" id="{B187FCBC-1EF8-F1F0-5083-F6BE317569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50.94</a:t>
                </a:r>
              </a:p>
            </p:txBody>
          </p:sp>
        </p:grpSp>
      </p:grpSp>
      <p:grpSp>
        <p:nvGrpSpPr>
          <p:cNvPr id="2493" name="Group 2492">
            <a:extLst>
              <a:ext uri="{FF2B5EF4-FFF2-40B4-BE49-F238E27FC236}">
                <a16:creationId xmlns:a16="http://schemas.microsoft.com/office/drawing/2014/main" id="{16FA9C51-27F1-C94C-A923-234954D056D5}"/>
              </a:ext>
            </a:extLst>
          </p:cNvPr>
          <p:cNvGrpSpPr/>
          <p:nvPr/>
        </p:nvGrpSpPr>
        <p:grpSpPr>
          <a:xfrm>
            <a:off x="2889556" y="3007026"/>
            <a:ext cx="593115" cy="636569"/>
            <a:chOff x="564114" y="441325"/>
            <a:chExt cx="593115" cy="636569"/>
          </a:xfrm>
        </p:grpSpPr>
        <p:grpSp>
          <p:nvGrpSpPr>
            <p:cNvPr id="2494" name="Group 2493">
              <a:extLst>
                <a:ext uri="{FF2B5EF4-FFF2-40B4-BE49-F238E27FC236}">
                  <a16:creationId xmlns:a16="http://schemas.microsoft.com/office/drawing/2014/main" id="{1F759D32-CC1E-7E0B-D0F4-7A50CBFB6E8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9" name="Rectangle: Rounded Corners 2498">
                <a:extLst>
                  <a:ext uri="{FF2B5EF4-FFF2-40B4-BE49-F238E27FC236}">
                    <a16:creationId xmlns:a16="http://schemas.microsoft.com/office/drawing/2014/main" id="{0233FFBE-07A3-148A-9765-493F35A90D0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0" name="Rectangle: Rounded Corners 2499">
                <a:extLst>
                  <a:ext uri="{FF2B5EF4-FFF2-40B4-BE49-F238E27FC236}">
                    <a16:creationId xmlns:a16="http://schemas.microsoft.com/office/drawing/2014/main" id="{29E8BEB1-2BE7-D12C-6D08-1065C771AA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95" name="Group 2494">
              <a:extLst>
                <a:ext uri="{FF2B5EF4-FFF2-40B4-BE49-F238E27FC236}">
                  <a16:creationId xmlns:a16="http://schemas.microsoft.com/office/drawing/2014/main" id="{E2524610-F0C4-98AD-B1F7-6805087711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96" name="TextBox 2495">
                <a:extLst>
                  <a:ext uri="{FF2B5EF4-FFF2-40B4-BE49-F238E27FC236}">
                    <a16:creationId xmlns:a16="http://schemas.microsoft.com/office/drawing/2014/main" id="{FA21DE88-CF64-12A0-01C6-93BAC687FD9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2497" name="TextBox 2496">
                <a:extLst>
                  <a:ext uri="{FF2B5EF4-FFF2-40B4-BE49-F238E27FC236}">
                    <a16:creationId xmlns:a16="http://schemas.microsoft.com/office/drawing/2014/main" id="{BD66005C-78EF-8049-048A-4F12D6F61E4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41</a:t>
                </a:r>
              </a:p>
            </p:txBody>
          </p:sp>
          <p:sp>
            <p:nvSpPr>
              <p:cNvPr id="2498" name="TextBox 2497">
                <a:extLst>
                  <a:ext uri="{FF2B5EF4-FFF2-40B4-BE49-F238E27FC236}">
                    <a16:creationId xmlns:a16="http://schemas.microsoft.com/office/drawing/2014/main" id="{937EAD32-B71B-35FD-5325-246FC24516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92.91</a:t>
                </a:r>
              </a:p>
            </p:txBody>
          </p:sp>
        </p:grpSp>
      </p:grpSp>
      <p:grpSp>
        <p:nvGrpSpPr>
          <p:cNvPr id="2501" name="Group 2500">
            <a:extLst>
              <a:ext uri="{FF2B5EF4-FFF2-40B4-BE49-F238E27FC236}">
                <a16:creationId xmlns:a16="http://schemas.microsoft.com/office/drawing/2014/main" id="{CDFF1E24-84D4-4EA7-1DC9-F2B5E1A34525}"/>
              </a:ext>
            </a:extLst>
          </p:cNvPr>
          <p:cNvGrpSpPr/>
          <p:nvPr/>
        </p:nvGrpSpPr>
        <p:grpSpPr>
          <a:xfrm>
            <a:off x="2889556" y="3684280"/>
            <a:ext cx="593115" cy="636569"/>
            <a:chOff x="564114" y="441325"/>
            <a:chExt cx="593115" cy="636569"/>
          </a:xfrm>
        </p:grpSpPr>
        <p:grpSp>
          <p:nvGrpSpPr>
            <p:cNvPr id="2502" name="Group 2501">
              <a:extLst>
                <a:ext uri="{FF2B5EF4-FFF2-40B4-BE49-F238E27FC236}">
                  <a16:creationId xmlns:a16="http://schemas.microsoft.com/office/drawing/2014/main" id="{A6E579AC-70E9-AE47-356C-7850D26F37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07" name="Rectangle: Rounded Corners 2506">
                <a:extLst>
                  <a:ext uri="{FF2B5EF4-FFF2-40B4-BE49-F238E27FC236}">
                    <a16:creationId xmlns:a16="http://schemas.microsoft.com/office/drawing/2014/main" id="{C6EC5CAE-E187-1165-D149-001A24F4F5B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8" name="Rectangle: Rounded Corners 2507">
                <a:extLst>
                  <a:ext uri="{FF2B5EF4-FFF2-40B4-BE49-F238E27FC236}">
                    <a16:creationId xmlns:a16="http://schemas.microsoft.com/office/drawing/2014/main" id="{15373C75-FF7D-DFAE-5A16-6BC9B2CCA0C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03" name="Group 2502">
              <a:extLst>
                <a:ext uri="{FF2B5EF4-FFF2-40B4-BE49-F238E27FC236}">
                  <a16:creationId xmlns:a16="http://schemas.microsoft.com/office/drawing/2014/main" id="{67A5ED0D-CF6F-94FE-C02C-5BB397850F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04" name="TextBox 2503">
                <a:extLst>
                  <a:ext uri="{FF2B5EF4-FFF2-40B4-BE49-F238E27FC236}">
                    <a16:creationId xmlns:a16="http://schemas.microsoft.com/office/drawing/2014/main" id="{BBFE61D1-A845-E913-8A0E-6264299B480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2505" name="TextBox 2504">
                <a:extLst>
                  <a:ext uri="{FF2B5EF4-FFF2-40B4-BE49-F238E27FC236}">
                    <a16:creationId xmlns:a16="http://schemas.microsoft.com/office/drawing/2014/main" id="{AB69C8A8-11DE-0C45-35FE-9C055F77E62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73</a:t>
                </a:r>
              </a:p>
            </p:txBody>
          </p:sp>
          <p:sp>
            <p:nvSpPr>
              <p:cNvPr id="2506" name="TextBox 2505">
                <a:extLst>
                  <a:ext uri="{FF2B5EF4-FFF2-40B4-BE49-F238E27FC236}">
                    <a16:creationId xmlns:a16="http://schemas.microsoft.com/office/drawing/2014/main" id="{F153318D-7E3C-351F-4147-BD72DDC3266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180.9</a:t>
                </a:r>
              </a:p>
            </p:txBody>
          </p:sp>
        </p:grpSp>
      </p:grpSp>
      <p:grpSp>
        <p:nvGrpSpPr>
          <p:cNvPr id="2509" name="Group 2508">
            <a:extLst>
              <a:ext uri="{FF2B5EF4-FFF2-40B4-BE49-F238E27FC236}">
                <a16:creationId xmlns:a16="http://schemas.microsoft.com/office/drawing/2014/main" id="{AF7D75CA-579D-D136-F828-DE45BF9EB8CC}"/>
              </a:ext>
            </a:extLst>
          </p:cNvPr>
          <p:cNvGrpSpPr/>
          <p:nvPr/>
        </p:nvGrpSpPr>
        <p:grpSpPr>
          <a:xfrm>
            <a:off x="2889556" y="4361534"/>
            <a:ext cx="593115" cy="636569"/>
            <a:chOff x="564114" y="441325"/>
            <a:chExt cx="593115" cy="636569"/>
          </a:xfrm>
        </p:grpSpPr>
        <p:grpSp>
          <p:nvGrpSpPr>
            <p:cNvPr id="2510" name="Group 2509">
              <a:extLst>
                <a:ext uri="{FF2B5EF4-FFF2-40B4-BE49-F238E27FC236}">
                  <a16:creationId xmlns:a16="http://schemas.microsoft.com/office/drawing/2014/main" id="{A5D7F9CE-6EB7-F392-9E6C-8B3F899813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15" name="Rectangle: Rounded Corners 2514">
                <a:extLst>
                  <a:ext uri="{FF2B5EF4-FFF2-40B4-BE49-F238E27FC236}">
                    <a16:creationId xmlns:a16="http://schemas.microsoft.com/office/drawing/2014/main" id="{B63A8A21-58BB-A5FE-9E61-8B79494AF46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16" name="Rectangle: Rounded Corners 2515">
                <a:extLst>
                  <a:ext uri="{FF2B5EF4-FFF2-40B4-BE49-F238E27FC236}">
                    <a16:creationId xmlns:a16="http://schemas.microsoft.com/office/drawing/2014/main" id="{B9510A15-91E4-83ED-325C-ACFF29C3A1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11" name="Group 2510">
              <a:extLst>
                <a:ext uri="{FF2B5EF4-FFF2-40B4-BE49-F238E27FC236}">
                  <a16:creationId xmlns:a16="http://schemas.microsoft.com/office/drawing/2014/main" id="{2B2DDE63-DEE5-D883-0F5A-4D345CBFA7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12" name="TextBox 2511">
                <a:extLst>
                  <a:ext uri="{FF2B5EF4-FFF2-40B4-BE49-F238E27FC236}">
                    <a16:creationId xmlns:a16="http://schemas.microsoft.com/office/drawing/2014/main" id="{CCDD13A0-AD97-27F3-7489-28920670F2D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2513" name="TextBox 2512">
                <a:extLst>
                  <a:ext uri="{FF2B5EF4-FFF2-40B4-BE49-F238E27FC236}">
                    <a16:creationId xmlns:a16="http://schemas.microsoft.com/office/drawing/2014/main" id="{DED033AD-6BF0-095A-BFEB-3B77AC1B57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105</a:t>
                </a:r>
              </a:p>
            </p:txBody>
          </p:sp>
          <p:sp>
            <p:nvSpPr>
              <p:cNvPr id="2514" name="TextBox 2513">
                <a:extLst>
                  <a:ext uri="{FF2B5EF4-FFF2-40B4-BE49-F238E27FC236}">
                    <a16:creationId xmlns:a16="http://schemas.microsoft.com/office/drawing/2014/main" id="{12E23913-CF34-B044-5839-82E4C2EDC7A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(268)</a:t>
                </a:r>
              </a:p>
            </p:txBody>
          </p:sp>
        </p:grpSp>
      </p:grpSp>
      <p:grpSp>
        <p:nvGrpSpPr>
          <p:cNvPr id="2541" name="Group 2540">
            <a:extLst>
              <a:ext uri="{FF2B5EF4-FFF2-40B4-BE49-F238E27FC236}">
                <a16:creationId xmlns:a16="http://schemas.microsoft.com/office/drawing/2014/main" id="{C715FB9C-F308-D199-41E9-55412C655440}"/>
              </a:ext>
            </a:extLst>
          </p:cNvPr>
          <p:cNvGrpSpPr/>
          <p:nvPr/>
        </p:nvGrpSpPr>
        <p:grpSpPr>
          <a:xfrm>
            <a:off x="3537256" y="2329772"/>
            <a:ext cx="593115" cy="636569"/>
            <a:chOff x="564114" y="441325"/>
            <a:chExt cx="593115" cy="636569"/>
          </a:xfrm>
        </p:grpSpPr>
        <p:grpSp>
          <p:nvGrpSpPr>
            <p:cNvPr id="2542" name="Group 2541">
              <a:extLst>
                <a:ext uri="{FF2B5EF4-FFF2-40B4-BE49-F238E27FC236}">
                  <a16:creationId xmlns:a16="http://schemas.microsoft.com/office/drawing/2014/main" id="{2834E3C2-ED32-5D4C-390A-D1A4ECC64C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47" name="Rectangle: Rounded Corners 2546">
                <a:extLst>
                  <a:ext uri="{FF2B5EF4-FFF2-40B4-BE49-F238E27FC236}">
                    <a16:creationId xmlns:a16="http://schemas.microsoft.com/office/drawing/2014/main" id="{67B028DB-8DC1-999C-F7C3-D2691B61CD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8" name="Rectangle: Rounded Corners 2547">
                <a:extLst>
                  <a:ext uri="{FF2B5EF4-FFF2-40B4-BE49-F238E27FC236}">
                    <a16:creationId xmlns:a16="http://schemas.microsoft.com/office/drawing/2014/main" id="{53B104CC-4D70-F06A-5FC3-83CAFE18E0E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43" name="Group 2542">
              <a:extLst>
                <a:ext uri="{FF2B5EF4-FFF2-40B4-BE49-F238E27FC236}">
                  <a16:creationId xmlns:a16="http://schemas.microsoft.com/office/drawing/2014/main" id="{52B017FD-F70F-D1D1-5B57-95E972E94BD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44" name="TextBox 2543">
                <a:extLst>
                  <a:ext uri="{FF2B5EF4-FFF2-40B4-BE49-F238E27FC236}">
                    <a16:creationId xmlns:a16="http://schemas.microsoft.com/office/drawing/2014/main" id="{38276974-E6E9-2F6B-2381-B501016713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2545" name="TextBox 2544">
                <a:extLst>
                  <a:ext uri="{FF2B5EF4-FFF2-40B4-BE49-F238E27FC236}">
                    <a16:creationId xmlns:a16="http://schemas.microsoft.com/office/drawing/2014/main" id="{7A95A758-C76A-5D64-69D6-524426FBAFC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</a:t>
                </a:r>
              </a:p>
            </p:txBody>
          </p:sp>
          <p:sp>
            <p:nvSpPr>
              <p:cNvPr id="2546" name="TextBox 2545">
                <a:extLst>
                  <a:ext uri="{FF2B5EF4-FFF2-40B4-BE49-F238E27FC236}">
                    <a16:creationId xmlns:a16="http://schemas.microsoft.com/office/drawing/2014/main" id="{1E1D6C55-3FF3-DE26-853B-A88DB64005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52.00</a:t>
                </a:r>
              </a:p>
            </p:txBody>
          </p:sp>
        </p:grpSp>
      </p:grpSp>
      <p:grpSp>
        <p:nvGrpSpPr>
          <p:cNvPr id="2549" name="Group 2548">
            <a:extLst>
              <a:ext uri="{FF2B5EF4-FFF2-40B4-BE49-F238E27FC236}">
                <a16:creationId xmlns:a16="http://schemas.microsoft.com/office/drawing/2014/main" id="{BC3E0054-85B0-450F-A413-735AA7442847}"/>
              </a:ext>
            </a:extLst>
          </p:cNvPr>
          <p:cNvGrpSpPr/>
          <p:nvPr/>
        </p:nvGrpSpPr>
        <p:grpSpPr>
          <a:xfrm>
            <a:off x="3537256" y="3007026"/>
            <a:ext cx="593115" cy="636569"/>
            <a:chOff x="564114" y="441325"/>
            <a:chExt cx="593115" cy="636569"/>
          </a:xfrm>
        </p:grpSpPr>
        <p:grpSp>
          <p:nvGrpSpPr>
            <p:cNvPr id="2550" name="Group 2549">
              <a:extLst>
                <a:ext uri="{FF2B5EF4-FFF2-40B4-BE49-F238E27FC236}">
                  <a16:creationId xmlns:a16="http://schemas.microsoft.com/office/drawing/2014/main" id="{059A3812-F8CE-822C-5F16-A37AC2788B6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55" name="Rectangle: Rounded Corners 2554">
                <a:extLst>
                  <a:ext uri="{FF2B5EF4-FFF2-40B4-BE49-F238E27FC236}">
                    <a16:creationId xmlns:a16="http://schemas.microsoft.com/office/drawing/2014/main" id="{B37DE60E-9747-8F90-3FC6-F441B3E69C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6" name="Rectangle: Rounded Corners 2555">
                <a:extLst>
                  <a:ext uri="{FF2B5EF4-FFF2-40B4-BE49-F238E27FC236}">
                    <a16:creationId xmlns:a16="http://schemas.microsoft.com/office/drawing/2014/main" id="{F950DB9C-603C-FD5A-0E52-A695FEB80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1" name="Group 2550">
              <a:extLst>
                <a:ext uri="{FF2B5EF4-FFF2-40B4-BE49-F238E27FC236}">
                  <a16:creationId xmlns:a16="http://schemas.microsoft.com/office/drawing/2014/main" id="{DB4183DD-6502-7798-0C69-F4F57AF104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52" name="TextBox 2551">
                <a:extLst>
                  <a:ext uri="{FF2B5EF4-FFF2-40B4-BE49-F238E27FC236}">
                    <a16:creationId xmlns:a16="http://schemas.microsoft.com/office/drawing/2014/main" id="{614D2D7A-33EF-C3D4-09B5-83706DEA44D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2553" name="TextBox 2552">
                <a:extLst>
                  <a:ext uri="{FF2B5EF4-FFF2-40B4-BE49-F238E27FC236}">
                    <a16:creationId xmlns:a16="http://schemas.microsoft.com/office/drawing/2014/main" id="{EEEF11B9-BA13-BC43-8B51-6F614989D8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42</a:t>
                </a:r>
              </a:p>
            </p:txBody>
          </p:sp>
          <p:sp>
            <p:nvSpPr>
              <p:cNvPr id="2554" name="TextBox 2553">
                <a:extLst>
                  <a:ext uri="{FF2B5EF4-FFF2-40B4-BE49-F238E27FC236}">
                    <a16:creationId xmlns:a16="http://schemas.microsoft.com/office/drawing/2014/main" id="{9061F4DA-AF44-D937-3733-9F1DB28E5C5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95.96</a:t>
                </a:r>
              </a:p>
            </p:txBody>
          </p:sp>
        </p:grpSp>
      </p:grpSp>
      <p:grpSp>
        <p:nvGrpSpPr>
          <p:cNvPr id="2557" name="Group 2556">
            <a:extLst>
              <a:ext uri="{FF2B5EF4-FFF2-40B4-BE49-F238E27FC236}">
                <a16:creationId xmlns:a16="http://schemas.microsoft.com/office/drawing/2014/main" id="{295E7E12-021F-CCA0-8A90-A32930CC4B70}"/>
              </a:ext>
            </a:extLst>
          </p:cNvPr>
          <p:cNvGrpSpPr/>
          <p:nvPr/>
        </p:nvGrpSpPr>
        <p:grpSpPr>
          <a:xfrm>
            <a:off x="3537256" y="3684280"/>
            <a:ext cx="593115" cy="636569"/>
            <a:chOff x="564114" y="441325"/>
            <a:chExt cx="593115" cy="636569"/>
          </a:xfrm>
        </p:grpSpPr>
        <p:grpSp>
          <p:nvGrpSpPr>
            <p:cNvPr id="2558" name="Group 2557">
              <a:extLst>
                <a:ext uri="{FF2B5EF4-FFF2-40B4-BE49-F238E27FC236}">
                  <a16:creationId xmlns:a16="http://schemas.microsoft.com/office/drawing/2014/main" id="{93D16E5F-4EE7-6E37-261F-FD217EB580E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63" name="Rectangle: Rounded Corners 2562">
                <a:extLst>
                  <a:ext uri="{FF2B5EF4-FFF2-40B4-BE49-F238E27FC236}">
                    <a16:creationId xmlns:a16="http://schemas.microsoft.com/office/drawing/2014/main" id="{EE7583BF-DD0B-4363-B084-5A692706688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4" name="Rectangle: Rounded Corners 2563">
                <a:extLst>
                  <a:ext uri="{FF2B5EF4-FFF2-40B4-BE49-F238E27FC236}">
                    <a16:creationId xmlns:a16="http://schemas.microsoft.com/office/drawing/2014/main" id="{65A63ACD-8F90-184F-7AFE-C2AF8826826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9" name="Group 2558">
              <a:extLst>
                <a:ext uri="{FF2B5EF4-FFF2-40B4-BE49-F238E27FC236}">
                  <a16:creationId xmlns:a16="http://schemas.microsoft.com/office/drawing/2014/main" id="{42949DF4-B82A-0EF2-899C-889590818E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0" name="TextBox 2559">
                <a:extLst>
                  <a:ext uri="{FF2B5EF4-FFF2-40B4-BE49-F238E27FC236}">
                    <a16:creationId xmlns:a16="http://schemas.microsoft.com/office/drawing/2014/main" id="{92FECC77-6460-948E-B688-4EA915D3B95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2561" name="TextBox 2560">
                <a:extLst>
                  <a:ext uri="{FF2B5EF4-FFF2-40B4-BE49-F238E27FC236}">
                    <a16:creationId xmlns:a16="http://schemas.microsoft.com/office/drawing/2014/main" id="{73892C4A-A3D3-E194-7BEE-EFA124E7ECA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</a:t>
                </a:r>
              </a:p>
            </p:txBody>
          </p:sp>
          <p:sp>
            <p:nvSpPr>
              <p:cNvPr id="2562" name="TextBox 2561">
                <a:extLst>
                  <a:ext uri="{FF2B5EF4-FFF2-40B4-BE49-F238E27FC236}">
                    <a16:creationId xmlns:a16="http://schemas.microsoft.com/office/drawing/2014/main" id="{C40E9308-0835-BEC4-96A5-6161F8F0CAB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183.9</a:t>
                </a:r>
              </a:p>
            </p:txBody>
          </p:sp>
        </p:grpSp>
      </p:grpSp>
      <p:grpSp>
        <p:nvGrpSpPr>
          <p:cNvPr id="2565" name="Group 2564">
            <a:extLst>
              <a:ext uri="{FF2B5EF4-FFF2-40B4-BE49-F238E27FC236}">
                <a16:creationId xmlns:a16="http://schemas.microsoft.com/office/drawing/2014/main" id="{1D3CE9AC-4550-28E2-ECC8-BDF87CCDE2C7}"/>
              </a:ext>
            </a:extLst>
          </p:cNvPr>
          <p:cNvGrpSpPr/>
          <p:nvPr/>
        </p:nvGrpSpPr>
        <p:grpSpPr>
          <a:xfrm>
            <a:off x="3537256" y="4361534"/>
            <a:ext cx="593115" cy="636569"/>
            <a:chOff x="564114" y="441325"/>
            <a:chExt cx="593115" cy="636569"/>
          </a:xfrm>
        </p:grpSpPr>
        <p:grpSp>
          <p:nvGrpSpPr>
            <p:cNvPr id="2566" name="Group 2565">
              <a:extLst>
                <a:ext uri="{FF2B5EF4-FFF2-40B4-BE49-F238E27FC236}">
                  <a16:creationId xmlns:a16="http://schemas.microsoft.com/office/drawing/2014/main" id="{8ECC9512-D9A4-5D70-656C-9E399E92775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71" name="Rectangle: Rounded Corners 2570">
                <a:extLst>
                  <a:ext uri="{FF2B5EF4-FFF2-40B4-BE49-F238E27FC236}">
                    <a16:creationId xmlns:a16="http://schemas.microsoft.com/office/drawing/2014/main" id="{93569711-2412-0F36-1D15-391B8DD377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2" name="Rectangle: Rounded Corners 2571">
                <a:extLst>
                  <a:ext uri="{FF2B5EF4-FFF2-40B4-BE49-F238E27FC236}">
                    <a16:creationId xmlns:a16="http://schemas.microsoft.com/office/drawing/2014/main" id="{9CB44258-A787-9AAC-0D49-E0A30426BB0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67" name="Group 2566">
              <a:extLst>
                <a:ext uri="{FF2B5EF4-FFF2-40B4-BE49-F238E27FC236}">
                  <a16:creationId xmlns:a16="http://schemas.microsoft.com/office/drawing/2014/main" id="{2B06A54E-E47C-A5D6-FD7D-351C91AFE10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8" name="TextBox 2567">
                <a:extLst>
                  <a:ext uri="{FF2B5EF4-FFF2-40B4-BE49-F238E27FC236}">
                    <a16:creationId xmlns:a16="http://schemas.microsoft.com/office/drawing/2014/main" id="{57A6AC19-ADDB-B44E-02D0-0A83C7F5CBFE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2569" name="TextBox 2568">
                <a:extLst>
                  <a:ext uri="{FF2B5EF4-FFF2-40B4-BE49-F238E27FC236}">
                    <a16:creationId xmlns:a16="http://schemas.microsoft.com/office/drawing/2014/main" id="{41D1A3BA-1014-B7BB-55E2-A3B1DC2CC5E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</a:t>
                </a:r>
              </a:p>
            </p:txBody>
          </p:sp>
          <p:sp>
            <p:nvSpPr>
              <p:cNvPr id="2570" name="TextBox 2569">
                <a:extLst>
                  <a:ext uri="{FF2B5EF4-FFF2-40B4-BE49-F238E27FC236}">
                    <a16:creationId xmlns:a16="http://schemas.microsoft.com/office/drawing/2014/main" id="{D8883207-34FB-92C8-1A69-41D7E856076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(271)</a:t>
                </a:r>
              </a:p>
            </p:txBody>
          </p:sp>
        </p:grpSp>
      </p:grpSp>
      <p:grpSp>
        <p:nvGrpSpPr>
          <p:cNvPr id="2597" name="Group 2596">
            <a:extLst>
              <a:ext uri="{FF2B5EF4-FFF2-40B4-BE49-F238E27FC236}">
                <a16:creationId xmlns:a16="http://schemas.microsoft.com/office/drawing/2014/main" id="{C4E49E26-5733-A1B1-0ED9-5AFD8E7544E2}"/>
              </a:ext>
            </a:extLst>
          </p:cNvPr>
          <p:cNvGrpSpPr/>
          <p:nvPr/>
        </p:nvGrpSpPr>
        <p:grpSpPr>
          <a:xfrm>
            <a:off x="4184956" y="2329772"/>
            <a:ext cx="593115" cy="636569"/>
            <a:chOff x="564114" y="441325"/>
            <a:chExt cx="593115" cy="636569"/>
          </a:xfrm>
        </p:grpSpPr>
        <p:grpSp>
          <p:nvGrpSpPr>
            <p:cNvPr id="2598" name="Group 2597">
              <a:extLst>
                <a:ext uri="{FF2B5EF4-FFF2-40B4-BE49-F238E27FC236}">
                  <a16:creationId xmlns:a16="http://schemas.microsoft.com/office/drawing/2014/main" id="{1DD690EB-B8D4-FBF7-E8B8-341D3476C2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03" name="Rectangle: Rounded Corners 2602">
                <a:extLst>
                  <a:ext uri="{FF2B5EF4-FFF2-40B4-BE49-F238E27FC236}">
                    <a16:creationId xmlns:a16="http://schemas.microsoft.com/office/drawing/2014/main" id="{D6009ACE-6AB7-3094-397E-83D8F1661AE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04" name="Rectangle: Rounded Corners 2603">
                <a:extLst>
                  <a:ext uri="{FF2B5EF4-FFF2-40B4-BE49-F238E27FC236}">
                    <a16:creationId xmlns:a16="http://schemas.microsoft.com/office/drawing/2014/main" id="{75AB49DC-E2E0-2599-DC15-03DBA711C7B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99" name="Group 2598">
              <a:extLst>
                <a:ext uri="{FF2B5EF4-FFF2-40B4-BE49-F238E27FC236}">
                  <a16:creationId xmlns:a16="http://schemas.microsoft.com/office/drawing/2014/main" id="{D33C33F5-9213-20CB-B337-963DA111FE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0" name="TextBox 2599">
                <a:extLst>
                  <a:ext uri="{FF2B5EF4-FFF2-40B4-BE49-F238E27FC236}">
                    <a16:creationId xmlns:a16="http://schemas.microsoft.com/office/drawing/2014/main" id="{717AE55C-B846-D43E-A3CD-C31D03DAC6F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2601" name="TextBox 2600">
                <a:extLst>
                  <a:ext uri="{FF2B5EF4-FFF2-40B4-BE49-F238E27FC236}">
                    <a16:creationId xmlns:a16="http://schemas.microsoft.com/office/drawing/2014/main" id="{CEE9DE57-38A1-A7F5-F793-23AAB98BB8F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25</a:t>
                </a:r>
              </a:p>
            </p:txBody>
          </p:sp>
          <p:sp>
            <p:nvSpPr>
              <p:cNvPr id="2602" name="TextBox 2601">
                <a:extLst>
                  <a:ext uri="{FF2B5EF4-FFF2-40B4-BE49-F238E27FC236}">
                    <a16:creationId xmlns:a16="http://schemas.microsoft.com/office/drawing/2014/main" id="{1A1617A2-5956-FAEC-3B81-78C05A5C00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54.94</a:t>
                </a:r>
              </a:p>
            </p:txBody>
          </p:sp>
        </p:grpSp>
      </p:grpSp>
      <p:grpSp>
        <p:nvGrpSpPr>
          <p:cNvPr id="2605" name="Group 2604">
            <a:extLst>
              <a:ext uri="{FF2B5EF4-FFF2-40B4-BE49-F238E27FC236}">
                <a16:creationId xmlns:a16="http://schemas.microsoft.com/office/drawing/2014/main" id="{4237D73D-B76C-674D-0F0A-953B77DC23D5}"/>
              </a:ext>
            </a:extLst>
          </p:cNvPr>
          <p:cNvGrpSpPr/>
          <p:nvPr/>
        </p:nvGrpSpPr>
        <p:grpSpPr>
          <a:xfrm>
            <a:off x="4184956" y="3007026"/>
            <a:ext cx="593115" cy="636569"/>
            <a:chOff x="564114" y="441325"/>
            <a:chExt cx="593115" cy="636569"/>
          </a:xfrm>
        </p:grpSpPr>
        <p:grpSp>
          <p:nvGrpSpPr>
            <p:cNvPr id="2606" name="Group 2605">
              <a:extLst>
                <a:ext uri="{FF2B5EF4-FFF2-40B4-BE49-F238E27FC236}">
                  <a16:creationId xmlns:a16="http://schemas.microsoft.com/office/drawing/2014/main" id="{C43B3FFB-CBF7-7F48-2C10-8634E1940FB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1" name="Rectangle: Rounded Corners 2610">
                <a:extLst>
                  <a:ext uri="{FF2B5EF4-FFF2-40B4-BE49-F238E27FC236}">
                    <a16:creationId xmlns:a16="http://schemas.microsoft.com/office/drawing/2014/main" id="{A2A1F655-9EF8-2F6E-FD5C-E5307E2C20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12" name="Rectangle: Rounded Corners 2611">
                <a:extLst>
                  <a:ext uri="{FF2B5EF4-FFF2-40B4-BE49-F238E27FC236}">
                    <a16:creationId xmlns:a16="http://schemas.microsoft.com/office/drawing/2014/main" id="{D13340BD-B7D0-73E0-9A86-7A170A9AD57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07" name="Group 2606">
              <a:extLst>
                <a:ext uri="{FF2B5EF4-FFF2-40B4-BE49-F238E27FC236}">
                  <a16:creationId xmlns:a16="http://schemas.microsoft.com/office/drawing/2014/main" id="{EA917887-F152-A167-F6F0-45351600DC7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8" name="TextBox 2607">
                <a:extLst>
                  <a:ext uri="{FF2B5EF4-FFF2-40B4-BE49-F238E27FC236}">
                    <a16:creationId xmlns:a16="http://schemas.microsoft.com/office/drawing/2014/main" id="{EC732348-AAA5-7C97-B9DA-C1D51A10A0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2609" name="TextBox 2608">
                <a:extLst>
                  <a:ext uri="{FF2B5EF4-FFF2-40B4-BE49-F238E27FC236}">
                    <a16:creationId xmlns:a16="http://schemas.microsoft.com/office/drawing/2014/main" id="{3C6D8A7E-3069-B6D8-655E-216A8ED89C4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43</a:t>
                </a:r>
              </a:p>
            </p:txBody>
          </p:sp>
          <p:sp>
            <p:nvSpPr>
              <p:cNvPr id="2610" name="TextBox 2609">
                <a:extLst>
                  <a:ext uri="{FF2B5EF4-FFF2-40B4-BE49-F238E27FC236}">
                    <a16:creationId xmlns:a16="http://schemas.microsoft.com/office/drawing/2014/main" id="{FC878E61-EF8A-5E0B-F1E1-873B7333A8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(98)</a:t>
                </a:r>
              </a:p>
            </p:txBody>
          </p:sp>
        </p:grpSp>
      </p:grpSp>
      <p:grpSp>
        <p:nvGrpSpPr>
          <p:cNvPr id="2613" name="Group 2612">
            <a:extLst>
              <a:ext uri="{FF2B5EF4-FFF2-40B4-BE49-F238E27FC236}">
                <a16:creationId xmlns:a16="http://schemas.microsoft.com/office/drawing/2014/main" id="{2ED5C16C-79A3-0637-D546-8C33CC3259B9}"/>
              </a:ext>
            </a:extLst>
          </p:cNvPr>
          <p:cNvGrpSpPr/>
          <p:nvPr/>
        </p:nvGrpSpPr>
        <p:grpSpPr>
          <a:xfrm>
            <a:off x="4184956" y="3684280"/>
            <a:ext cx="593115" cy="636569"/>
            <a:chOff x="564114" y="441325"/>
            <a:chExt cx="593115" cy="636569"/>
          </a:xfrm>
        </p:grpSpPr>
        <p:grpSp>
          <p:nvGrpSpPr>
            <p:cNvPr id="2614" name="Group 2613">
              <a:extLst>
                <a:ext uri="{FF2B5EF4-FFF2-40B4-BE49-F238E27FC236}">
                  <a16:creationId xmlns:a16="http://schemas.microsoft.com/office/drawing/2014/main" id="{8D5689EF-F22A-1FA0-2DDD-34915632340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9" name="Rectangle: Rounded Corners 2618">
                <a:extLst>
                  <a:ext uri="{FF2B5EF4-FFF2-40B4-BE49-F238E27FC236}">
                    <a16:creationId xmlns:a16="http://schemas.microsoft.com/office/drawing/2014/main" id="{0D4BF0EF-3E90-5E2D-5321-F68500016E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0" name="Rectangle: Rounded Corners 2619">
                <a:extLst>
                  <a:ext uri="{FF2B5EF4-FFF2-40B4-BE49-F238E27FC236}">
                    <a16:creationId xmlns:a16="http://schemas.microsoft.com/office/drawing/2014/main" id="{7136144D-3312-4667-3DD9-5C671620702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15" name="Group 2614">
              <a:extLst>
                <a:ext uri="{FF2B5EF4-FFF2-40B4-BE49-F238E27FC236}">
                  <a16:creationId xmlns:a16="http://schemas.microsoft.com/office/drawing/2014/main" id="{ACD4CF27-9F1F-530D-3A2A-BDCF9A2127E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16" name="TextBox 2615">
                <a:extLst>
                  <a:ext uri="{FF2B5EF4-FFF2-40B4-BE49-F238E27FC236}">
                    <a16:creationId xmlns:a16="http://schemas.microsoft.com/office/drawing/2014/main" id="{63A08A8A-70D9-E4FA-20CF-0DCD10DFA62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2617" name="TextBox 2616">
                <a:extLst>
                  <a:ext uri="{FF2B5EF4-FFF2-40B4-BE49-F238E27FC236}">
                    <a16:creationId xmlns:a16="http://schemas.microsoft.com/office/drawing/2014/main" id="{221124D8-ECB3-1EB6-5FD0-5F5E9E735B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75</a:t>
                </a:r>
              </a:p>
            </p:txBody>
          </p:sp>
          <p:sp>
            <p:nvSpPr>
              <p:cNvPr id="2618" name="TextBox 2617">
                <a:extLst>
                  <a:ext uri="{FF2B5EF4-FFF2-40B4-BE49-F238E27FC236}">
                    <a16:creationId xmlns:a16="http://schemas.microsoft.com/office/drawing/2014/main" id="{271C65DC-6E4E-25EC-DAE0-68DC4D334D2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186.2</a:t>
                </a:r>
              </a:p>
            </p:txBody>
          </p:sp>
        </p:grpSp>
      </p:grpSp>
      <p:grpSp>
        <p:nvGrpSpPr>
          <p:cNvPr id="2621" name="Group 2620">
            <a:extLst>
              <a:ext uri="{FF2B5EF4-FFF2-40B4-BE49-F238E27FC236}">
                <a16:creationId xmlns:a16="http://schemas.microsoft.com/office/drawing/2014/main" id="{B84CA348-544B-AB29-CD8F-D953681DCFB2}"/>
              </a:ext>
            </a:extLst>
          </p:cNvPr>
          <p:cNvGrpSpPr/>
          <p:nvPr/>
        </p:nvGrpSpPr>
        <p:grpSpPr>
          <a:xfrm>
            <a:off x="4184956" y="4361534"/>
            <a:ext cx="593115" cy="636569"/>
            <a:chOff x="564114" y="441325"/>
            <a:chExt cx="593115" cy="636569"/>
          </a:xfrm>
        </p:grpSpPr>
        <p:grpSp>
          <p:nvGrpSpPr>
            <p:cNvPr id="2622" name="Group 2621">
              <a:extLst>
                <a:ext uri="{FF2B5EF4-FFF2-40B4-BE49-F238E27FC236}">
                  <a16:creationId xmlns:a16="http://schemas.microsoft.com/office/drawing/2014/main" id="{C82DE826-F0D9-250E-ADBB-6EBDD62E357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27" name="Rectangle: Rounded Corners 2626">
                <a:extLst>
                  <a:ext uri="{FF2B5EF4-FFF2-40B4-BE49-F238E27FC236}">
                    <a16:creationId xmlns:a16="http://schemas.microsoft.com/office/drawing/2014/main" id="{4DA8B1E2-B75C-D520-FF45-BC96436604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8" name="Rectangle: Rounded Corners 2627">
                <a:extLst>
                  <a:ext uri="{FF2B5EF4-FFF2-40B4-BE49-F238E27FC236}">
                    <a16:creationId xmlns:a16="http://schemas.microsoft.com/office/drawing/2014/main" id="{97D566CC-1DDF-19F0-7A0A-FEFC0C385B3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23" name="Group 2622">
              <a:extLst>
                <a:ext uri="{FF2B5EF4-FFF2-40B4-BE49-F238E27FC236}">
                  <a16:creationId xmlns:a16="http://schemas.microsoft.com/office/drawing/2014/main" id="{52A696C5-8E3C-2521-3B70-CFAD91E730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24" name="TextBox 2623">
                <a:extLst>
                  <a:ext uri="{FF2B5EF4-FFF2-40B4-BE49-F238E27FC236}">
                    <a16:creationId xmlns:a16="http://schemas.microsoft.com/office/drawing/2014/main" id="{87DB2581-D7DB-D199-A3FB-140FF1CEA33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2625" name="TextBox 2624">
                <a:extLst>
                  <a:ext uri="{FF2B5EF4-FFF2-40B4-BE49-F238E27FC236}">
                    <a16:creationId xmlns:a16="http://schemas.microsoft.com/office/drawing/2014/main" id="{4285E9FD-9E93-376E-E1E4-B4DAF9B259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</a:t>
                </a:r>
              </a:p>
            </p:txBody>
          </p:sp>
          <p:sp>
            <p:nvSpPr>
              <p:cNvPr id="2626" name="TextBox 2625">
                <a:extLst>
                  <a:ext uri="{FF2B5EF4-FFF2-40B4-BE49-F238E27FC236}">
                    <a16:creationId xmlns:a16="http://schemas.microsoft.com/office/drawing/2014/main" id="{376328E1-1057-DD9D-58B7-D816E48FD0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(270)</a:t>
                </a:r>
              </a:p>
            </p:txBody>
          </p:sp>
        </p:grpSp>
      </p:grpSp>
      <p:grpSp>
        <p:nvGrpSpPr>
          <p:cNvPr id="2653" name="Group 2652">
            <a:extLst>
              <a:ext uri="{FF2B5EF4-FFF2-40B4-BE49-F238E27FC236}">
                <a16:creationId xmlns:a16="http://schemas.microsoft.com/office/drawing/2014/main" id="{B4A1BF65-21D8-F7B2-FE73-82226B523369}"/>
              </a:ext>
            </a:extLst>
          </p:cNvPr>
          <p:cNvGrpSpPr/>
          <p:nvPr/>
        </p:nvGrpSpPr>
        <p:grpSpPr>
          <a:xfrm>
            <a:off x="4832656" y="2329772"/>
            <a:ext cx="593115" cy="636569"/>
            <a:chOff x="564114" y="441325"/>
            <a:chExt cx="593115" cy="636569"/>
          </a:xfrm>
        </p:grpSpPr>
        <p:grpSp>
          <p:nvGrpSpPr>
            <p:cNvPr id="2654" name="Group 2653">
              <a:extLst>
                <a:ext uri="{FF2B5EF4-FFF2-40B4-BE49-F238E27FC236}">
                  <a16:creationId xmlns:a16="http://schemas.microsoft.com/office/drawing/2014/main" id="{1D74B4D5-ECB2-EE34-B12F-25F347E340C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59" name="Rectangle: Rounded Corners 2658">
                <a:extLst>
                  <a:ext uri="{FF2B5EF4-FFF2-40B4-BE49-F238E27FC236}">
                    <a16:creationId xmlns:a16="http://schemas.microsoft.com/office/drawing/2014/main" id="{745C8907-9FA4-8F8B-50BF-4B44A1132D0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0" name="Rectangle: Rounded Corners 2659">
                <a:extLst>
                  <a:ext uri="{FF2B5EF4-FFF2-40B4-BE49-F238E27FC236}">
                    <a16:creationId xmlns:a16="http://schemas.microsoft.com/office/drawing/2014/main" id="{A95D770B-8494-0AB6-A841-0CFD8A100DB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55" name="Group 2654">
              <a:extLst>
                <a:ext uri="{FF2B5EF4-FFF2-40B4-BE49-F238E27FC236}">
                  <a16:creationId xmlns:a16="http://schemas.microsoft.com/office/drawing/2014/main" id="{9447CAB6-E2D0-42AB-A5F0-2706D3D95F8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56" name="TextBox 2655">
                <a:extLst>
                  <a:ext uri="{FF2B5EF4-FFF2-40B4-BE49-F238E27FC236}">
                    <a16:creationId xmlns:a16="http://schemas.microsoft.com/office/drawing/2014/main" id="{A8535322-1147-FEBD-FCC9-70EC2E788C1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2657" name="TextBox 2656">
                <a:extLst>
                  <a:ext uri="{FF2B5EF4-FFF2-40B4-BE49-F238E27FC236}">
                    <a16:creationId xmlns:a16="http://schemas.microsoft.com/office/drawing/2014/main" id="{43201AD5-91AC-CA77-0161-6D7ECC564B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</a:t>
                </a:r>
              </a:p>
            </p:txBody>
          </p:sp>
          <p:sp>
            <p:nvSpPr>
              <p:cNvPr id="2658" name="TextBox 2657">
                <a:extLst>
                  <a:ext uri="{FF2B5EF4-FFF2-40B4-BE49-F238E27FC236}">
                    <a16:creationId xmlns:a16="http://schemas.microsoft.com/office/drawing/2014/main" id="{08244D8E-E3E3-CA74-30DD-709630982F3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55.85</a:t>
                </a:r>
              </a:p>
            </p:txBody>
          </p:sp>
        </p:grpSp>
      </p:grpSp>
      <p:grpSp>
        <p:nvGrpSpPr>
          <p:cNvPr id="2661" name="Group 2660">
            <a:extLst>
              <a:ext uri="{FF2B5EF4-FFF2-40B4-BE49-F238E27FC236}">
                <a16:creationId xmlns:a16="http://schemas.microsoft.com/office/drawing/2014/main" id="{F4CDB45B-92D1-C996-02F4-F04C99CF05DB}"/>
              </a:ext>
            </a:extLst>
          </p:cNvPr>
          <p:cNvGrpSpPr/>
          <p:nvPr/>
        </p:nvGrpSpPr>
        <p:grpSpPr>
          <a:xfrm>
            <a:off x="4832656" y="3007026"/>
            <a:ext cx="593115" cy="636569"/>
            <a:chOff x="564114" y="441325"/>
            <a:chExt cx="593115" cy="636569"/>
          </a:xfrm>
        </p:grpSpPr>
        <p:grpSp>
          <p:nvGrpSpPr>
            <p:cNvPr id="2662" name="Group 2661">
              <a:extLst>
                <a:ext uri="{FF2B5EF4-FFF2-40B4-BE49-F238E27FC236}">
                  <a16:creationId xmlns:a16="http://schemas.microsoft.com/office/drawing/2014/main" id="{1775C1EA-76C2-8CFB-66BA-9ECF9971A91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67" name="Rectangle: Rounded Corners 2666">
                <a:extLst>
                  <a:ext uri="{FF2B5EF4-FFF2-40B4-BE49-F238E27FC236}">
                    <a16:creationId xmlns:a16="http://schemas.microsoft.com/office/drawing/2014/main" id="{5984AEE4-05FE-1F1A-91C1-E4FDE239E2B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8" name="Rectangle: Rounded Corners 2667">
                <a:extLst>
                  <a:ext uri="{FF2B5EF4-FFF2-40B4-BE49-F238E27FC236}">
                    <a16:creationId xmlns:a16="http://schemas.microsoft.com/office/drawing/2014/main" id="{78D443E3-02B5-9288-49D3-465589F8C0C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63" name="Group 2662">
              <a:extLst>
                <a:ext uri="{FF2B5EF4-FFF2-40B4-BE49-F238E27FC236}">
                  <a16:creationId xmlns:a16="http://schemas.microsoft.com/office/drawing/2014/main" id="{1E48A60A-E7E9-328D-D367-6831D9C67D7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64" name="TextBox 2663">
                <a:extLst>
                  <a:ext uri="{FF2B5EF4-FFF2-40B4-BE49-F238E27FC236}">
                    <a16:creationId xmlns:a16="http://schemas.microsoft.com/office/drawing/2014/main" id="{5FEE1CBB-5F60-55B4-4570-8448617A5D2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2665" name="TextBox 2664">
                <a:extLst>
                  <a:ext uri="{FF2B5EF4-FFF2-40B4-BE49-F238E27FC236}">
                    <a16:creationId xmlns:a16="http://schemas.microsoft.com/office/drawing/2014/main" id="{76668A2A-A8FD-249C-6138-D932F639B8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</a:t>
                </a:r>
              </a:p>
            </p:txBody>
          </p:sp>
          <p:sp>
            <p:nvSpPr>
              <p:cNvPr id="2666" name="TextBox 2665">
                <a:extLst>
                  <a:ext uri="{FF2B5EF4-FFF2-40B4-BE49-F238E27FC236}">
                    <a16:creationId xmlns:a16="http://schemas.microsoft.com/office/drawing/2014/main" id="{87A7FF22-D401-3643-11FE-E371B83941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101.1</a:t>
                </a:r>
              </a:p>
            </p:txBody>
          </p:sp>
        </p:grpSp>
      </p:grpSp>
      <p:grpSp>
        <p:nvGrpSpPr>
          <p:cNvPr id="2669" name="Group 2668">
            <a:extLst>
              <a:ext uri="{FF2B5EF4-FFF2-40B4-BE49-F238E27FC236}">
                <a16:creationId xmlns:a16="http://schemas.microsoft.com/office/drawing/2014/main" id="{CDE8C597-B35C-25C2-C846-7AC6CD9FDB61}"/>
              </a:ext>
            </a:extLst>
          </p:cNvPr>
          <p:cNvGrpSpPr/>
          <p:nvPr/>
        </p:nvGrpSpPr>
        <p:grpSpPr>
          <a:xfrm>
            <a:off x="4832656" y="3684280"/>
            <a:ext cx="593115" cy="636569"/>
            <a:chOff x="564114" y="441325"/>
            <a:chExt cx="593115" cy="636569"/>
          </a:xfrm>
        </p:grpSpPr>
        <p:grpSp>
          <p:nvGrpSpPr>
            <p:cNvPr id="2670" name="Group 2669">
              <a:extLst>
                <a:ext uri="{FF2B5EF4-FFF2-40B4-BE49-F238E27FC236}">
                  <a16:creationId xmlns:a16="http://schemas.microsoft.com/office/drawing/2014/main" id="{419D9E23-319A-A7D4-6A26-11EF4BFB741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75" name="Rectangle: Rounded Corners 2674">
                <a:extLst>
                  <a:ext uri="{FF2B5EF4-FFF2-40B4-BE49-F238E27FC236}">
                    <a16:creationId xmlns:a16="http://schemas.microsoft.com/office/drawing/2014/main" id="{03A11992-DCB5-BF51-4422-11F8B6BB797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6" name="Rectangle: Rounded Corners 2675">
                <a:extLst>
                  <a:ext uri="{FF2B5EF4-FFF2-40B4-BE49-F238E27FC236}">
                    <a16:creationId xmlns:a16="http://schemas.microsoft.com/office/drawing/2014/main" id="{88998D81-4954-B041-8EFB-2E57726FD3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1" name="Group 2670">
              <a:extLst>
                <a:ext uri="{FF2B5EF4-FFF2-40B4-BE49-F238E27FC236}">
                  <a16:creationId xmlns:a16="http://schemas.microsoft.com/office/drawing/2014/main" id="{348EDD3C-D0C4-AF46-9210-5EC28E14AC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72" name="TextBox 2671">
                <a:extLst>
                  <a:ext uri="{FF2B5EF4-FFF2-40B4-BE49-F238E27FC236}">
                    <a16:creationId xmlns:a16="http://schemas.microsoft.com/office/drawing/2014/main" id="{9D8EF2CA-D4DD-69B1-8939-8A2EEA22A07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2673" name="TextBox 2672">
                <a:extLst>
                  <a:ext uri="{FF2B5EF4-FFF2-40B4-BE49-F238E27FC236}">
                    <a16:creationId xmlns:a16="http://schemas.microsoft.com/office/drawing/2014/main" id="{144E601B-65F7-B2C0-7994-9FAAD82534B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76</a:t>
                </a:r>
              </a:p>
            </p:txBody>
          </p:sp>
          <p:sp>
            <p:nvSpPr>
              <p:cNvPr id="2674" name="TextBox 2673">
                <a:extLst>
                  <a:ext uri="{FF2B5EF4-FFF2-40B4-BE49-F238E27FC236}">
                    <a16:creationId xmlns:a16="http://schemas.microsoft.com/office/drawing/2014/main" id="{377B9B92-08DA-9C2F-263E-094D59D900E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190.2</a:t>
                </a:r>
              </a:p>
            </p:txBody>
          </p:sp>
        </p:grpSp>
      </p:grpSp>
      <p:grpSp>
        <p:nvGrpSpPr>
          <p:cNvPr id="2677" name="Group 2676">
            <a:extLst>
              <a:ext uri="{FF2B5EF4-FFF2-40B4-BE49-F238E27FC236}">
                <a16:creationId xmlns:a16="http://schemas.microsoft.com/office/drawing/2014/main" id="{14F6EDFA-BB87-F60B-3F66-B1C278B64A86}"/>
              </a:ext>
            </a:extLst>
          </p:cNvPr>
          <p:cNvGrpSpPr/>
          <p:nvPr/>
        </p:nvGrpSpPr>
        <p:grpSpPr>
          <a:xfrm>
            <a:off x="4832656" y="4361534"/>
            <a:ext cx="593115" cy="636569"/>
            <a:chOff x="564114" y="441325"/>
            <a:chExt cx="593115" cy="636569"/>
          </a:xfrm>
        </p:grpSpPr>
        <p:grpSp>
          <p:nvGrpSpPr>
            <p:cNvPr id="2678" name="Group 2677">
              <a:extLst>
                <a:ext uri="{FF2B5EF4-FFF2-40B4-BE49-F238E27FC236}">
                  <a16:creationId xmlns:a16="http://schemas.microsoft.com/office/drawing/2014/main" id="{EA64F410-8F5D-8095-0A31-D3627ADEFE0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83" name="Rectangle: Rounded Corners 2682">
                <a:extLst>
                  <a:ext uri="{FF2B5EF4-FFF2-40B4-BE49-F238E27FC236}">
                    <a16:creationId xmlns:a16="http://schemas.microsoft.com/office/drawing/2014/main" id="{17E9BF04-50BA-4AE3-02D7-64008262A7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4" name="Rectangle: Rounded Corners 2683">
                <a:extLst>
                  <a:ext uri="{FF2B5EF4-FFF2-40B4-BE49-F238E27FC236}">
                    <a16:creationId xmlns:a16="http://schemas.microsoft.com/office/drawing/2014/main" id="{44CCD6D6-C22B-84DD-BBC6-860944058B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9" name="Group 2678">
              <a:extLst>
                <a:ext uri="{FF2B5EF4-FFF2-40B4-BE49-F238E27FC236}">
                  <a16:creationId xmlns:a16="http://schemas.microsoft.com/office/drawing/2014/main" id="{03022D54-B88D-5C6A-7021-E9C03CD7DD9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80" name="TextBox 2679">
                <a:extLst>
                  <a:ext uri="{FF2B5EF4-FFF2-40B4-BE49-F238E27FC236}">
                    <a16:creationId xmlns:a16="http://schemas.microsoft.com/office/drawing/2014/main" id="{DF1DB383-E7A6-85D0-DEFE-982D2450418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2681" name="TextBox 2680">
                <a:extLst>
                  <a:ext uri="{FF2B5EF4-FFF2-40B4-BE49-F238E27FC236}">
                    <a16:creationId xmlns:a16="http://schemas.microsoft.com/office/drawing/2014/main" id="{E57D259C-BBE6-03E4-34E0-1CFEF400390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108</a:t>
                </a:r>
              </a:p>
            </p:txBody>
          </p:sp>
          <p:sp>
            <p:nvSpPr>
              <p:cNvPr id="2682" name="TextBox 2681">
                <a:extLst>
                  <a:ext uri="{FF2B5EF4-FFF2-40B4-BE49-F238E27FC236}">
                    <a16:creationId xmlns:a16="http://schemas.microsoft.com/office/drawing/2014/main" id="{D0B1C763-E19E-AC2F-D2F9-6D8162FB7E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(277)</a:t>
                </a:r>
              </a:p>
            </p:txBody>
          </p:sp>
        </p:grpSp>
      </p:grpSp>
      <p:grpSp>
        <p:nvGrpSpPr>
          <p:cNvPr id="2709" name="Group 2708">
            <a:extLst>
              <a:ext uri="{FF2B5EF4-FFF2-40B4-BE49-F238E27FC236}">
                <a16:creationId xmlns:a16="http://schemas.microsoft.com/office/drawing/2014/main" id="{D325E2D5-E18D-0700-0239-8A4C50B93989}"/>
              </a:ext>
            </a:extLst>
          </p:cNvPr>
          <p:cNvGrpSpPr/>
          <p:nvPr/>
        </p:nvGrpSpPr>
        <p:grpSpPr>
          <a:xfrm>
            <a:off x="5480356" y="2329772"/>
            <a:ext cx="593115" cy="636569"/>
            <a:chOff x="564114" y="441325"/>
            <a:chExt cx="593115" cy="636569"/>
          </a:xfrm>
        </p:grpSpPr>
        <p:grpSp>
          <p:nvGrpSpPr>
            <p:cNvPr id="2710" name="Group 2709">
              <a:extLst>
                <a:ext uri="{FF2B5EF4-FFF2-40B4-BE49-F238E27FC236}">
                  <a16:creationId xmlns:a16="http://schemas.microsoft.com/office/drawing/2014/main" id="{B7B02388-800D-E6C3-6040-32EF2565E3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15" name="Rectangle: Rounded Corners 2714">
                <a:extLst>
                  <a:ext uri="{FF2B5EF4-FFF2-40B4-BE49-F238E27FC236}">
                    <a16:creationId xmlns:a16="http://schemas.microsoft.com/office/drawing/2014/main" id="{740C065A-5BB2-8F18-E4C0-CC2126A70D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16" name="Rectangle: Rounded Corners 2715">
                <a:extLst>
                  <a:ext uri="{FF2B5EF4-FFF2-40B4-BE49-F238E27FC236}">
                    <a16:creationId xmlns:a16="http://schemas.microsoft.com/office/drawing/2014/main" id="{8D974D00-DE5D-8EEE-C13E-0C64D52A54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1" name="Group 2710">
              <a:extLst>
                <a:ext uri="{FF2B5EF4-FFF2-40B4-BE49-F238E27FC236}">
                  <a16:creationId xmlns:a16="http://schemas.microsoft.com/office/drawing/2014/main" id="{DF16893D-EB0B-58CC-C3C0-FF50E22235F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12" name="TextBox 2711">
                <a:extLst>
                  <a:ext uri="{FF2B5EF4-FFF2-40B4-BE49-F238E27FC236}">
                    <a16:creationId xmlns:a16="http://schemas.microsoft.com/office/drawing/2014/main" id="{1654D5C1-D877-B4D8-A667-30F2EABFA6D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2713" name="TextBox 2712">
                <a:extLst>
                  <a:ext uri="{FF2B5EF4-FFF2-40B4-BE49-F238E27FC236}">
                    <a16:creationId xmlns:a16="http://schemas.microsoft.com/office/drawing/2014/main" id="{9D5ABBAC-4681-CF9B-EECD-1A5EDE9ECC4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27</a:t>
                </a:r>
              </a:p>
            </p:txBody>
          </p:sp>
          <p:sp>
            <p:nvSpPr>
              <p:cNvPr id="2714" name="TextBox 2713">
                <a:extLst>
                  <a:ext uri="{FF2B5EF4-FFF2-40B4-BE49-F238E27FC236}">
                    <a16:creationId xmlns:a16="http://schemas.microsoft.com/office/drawing/2014/main" id="{02E6E349-0F4A-4275-DC31-4F778F256B8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58.93</a:t>
                </a:r>
              </a:p>
            </p:txBody>
          </p:sp>
        </p:grpSp>
      </p:grpSp>
      <p:grpSp>
        <p:nvGrpSpPr>
          <p:cNvPr id="2717" name="Group 2716">
            <a:extLst>
              <a:ext uri="{FF2B5EF4-FFF2-40B4-BE49-F238E27FC236}">
                <a16:creationId xmlns:a16="http://schemas.microsoft.com/office/drawing/2014/main" id="{33FE0E75-CE3A-16EB-3511-12A2D6277262}"/>
              </a:ext>
            </a:extLst>
          </p:cNvPr>
          <p:cNvGrpSpPr/>
          <p:nvPr/>
        </p:nvGrpSpPr>
        <p:grpSpPr>
          <a:xfrm>
            <a:off x="5480356" y="3007026"/>
            <a:ext cx="593115" cy="636569"/>
            <a:chOff x="564114" y="441325"/>
            <a:chExt cx="593115" cy="636569"/>
          </a:xfrm>
        </p:grpSpPr>
        <p:grpSp>
          <p:nvGrpSpPr>
            <p:cNvPr id="2718" name="Group 2717">
              <a:extLst>
                <a:ext uri="{FF2B5EF4-FFF2-40B4-BE49-F238E27FC236}">
                  <a16:creationId xmlns:a16="http://schemas.microsoft.com/office/drawing/2014/main" id="{8EA5FDE7-07D2-0764-26A0-4D3255B9ECC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23" name="Rectangle: Rounded Corners 2722">
                <a:extLst>
                  <a:ext uri="{FF2B5EF4-FFF2-40B4-BE49-F238E27FC236}">
                    <a16:creationId xmlns:a16="http://schemas.microsoft.com/office/drawing/2014/main" id="{4F4546C7-BD59-E614-6E58-EFA3BD5CD94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24" name="Rectangle: Rounded Corners 2723">
                <a:extLst>
                  <a:ext uri="{FF2B5EF4-FFF2-40B4-BE49-F238E27FC236}">
                    <a16:creationId xmlns:a16="http://schemas.microsoft.com/office/drawing/2014/main" id="{BDED1AB5-B500-8F37-6E1A-1750B01080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9" name="Group 2718">
              <a:extLst>
                <a:ext uri="{FF2B5EF4-FFF2-40B4-BE49-F238E27FC236}">
                  <a16:creationId xmlns:a16="http://schemas.microsoft.com/office/drawing/2014/main" id="{8A954BCF-962C-0762-65DF-48DC67B193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0" name="TextBox 2719">
                <a:extLst>
                  <a:ext uri="{FF2B5EF4-FFF2-40B4-BE49-F238E27FC236}">
                    <a16:creationId xmlns:a16="http://schemas.microsoft.com/office/drawing/2014/main" id="{B686B1DC-C99D-8CEE-A0A1-D9B59EB0B5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2721" name="TextBox 2720">
                <a:extLst>
                  <a:ext uri="{FF2B5EF4-FFF2-40B4-BE49-F238E27FC236}">
                    <a16:creationId xmlns:a16="http://schemas.microsoft.com/office/drawing/2014/main" id="{48827CF9-D051-5D8B-2875-331F4584B0A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45</a:t>
                </a:r>
              </a:p>
            </p:txBody>
          </p:sp>
          <p:sp>
            <p:nvSpPr>
              <p:cNvPr id="2722" name="TextBox 2721">
                <a:extLst>
                  <a:ext uri="{FF2B5EF4-FFF2-40B4-BE49-F238E27FC236}">
                    <a16:creationId xmlns:a16="http://schemas.microsoft.com/office/drawing/2014/main" id="{F3727163-32FB-C0E5-887D-884407C371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102.9</a:t>
                </a:r>
              </a:p>
            </p:txBody>
          </p:sp>
        </p:grpSp>
      </p:grpSp>
      <p:grpSp>
        <p:nvGrpSpPr>
          <p:cNvPr id="2725" name="Group 2724">
            <a:extLst>
              <a:ext uri="{FF2B5EF4-FFF2-40B4-BE49-F238E27FC236}">
                <a16:creationId xmlns:a16="http://schemas.microsoft.com/office/drawing/2014/main" id="{3532ACE4-49AA-C512-4529-778483C67FE5}"/>
              </a:ext>
            </a:extLst>
          </p:cNvPr>
          <p:cNvGrpSpPr/>
          <p:nvPr/>
        </p:nvGrpSpPr>
        <p:grpSpPr>
          <a:xfrm>
            <a:off x="5480356" y="3684280"/>
            <a:ext cx="593115" cy="636569"/>
            <a:chOff x="564114" y="441325"/>
            <a:chExt cx="593115" cy="636569"/>
          </a:xfrm>
        </p:grpSpPr>
        <p:grpSp>
          <p:nvGrpSpPr>
            <p:cNvPr id="2726" name="Group 2725">
              <a:extLst>
                <a:ext uri="{FF2B5EF4-FFF2-40B4-BE49-F238E27FC236}">
                  <a16:creationId xmlns:a16="http://schemas.microsoft.com/office/drawing/2014/main" id="{8DC7A3C8-50DC-4BD7-AB1B-438D0710A8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1" name="Rectangle: Rounded Corners 2730">
                <a:extLst>
                  <a:ext uri="{FF2B5EF4-FFF2-40B4-BE49-F238E27FC236}">
                    <a16:creationId xmlns:a16="http://schemas.microsoft.com/office/drawing/2014/main" id="{353D9428-CE9D-A889-6DFA-0A7A013C3A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2" name="Rectangle: Rounded Corners 2731">
                <a:extLst>
                  <a:ext uri="{FF2B5EF4-FFF2-40B4-BE49-F238E27FC236}">
                    <a16:creationId xmlns:a16="http://schemas.microsoft.com/office/drawing/2014/main" id="{A5299632-045C-07D2-8EAE-88B99E1302F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27" name="Group 2726">
              <a:extLst>
                <a:ext uri="{FF2B5EF4-FFF2-40B4-BE49-F238E27FC236}">
                  <a16:creationId xmlns:a16="http://schemas.microsoft.com/office/drawing/2014/main" id="{EC593830-1923-6028-0DC7-C341252AE8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8" name="TextBox 2727">
                <a:extLst>
                  <a:ext uri="{FF2B5EF4-FFF2-40B4-BE49-F238E27FC236}">
                    <a16:creationId xmlns:a16="http://schemas.microsoft.com/office/drawing/2014/main" id="{44F6C771-D1E4-6881-93C9-E2565884C5E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2729" name="TextBox 2728">
                <a:extLst>
                  <a:ext uri="{FF2B5EF4-FFF2-40B4-BE49-F238E27FC236}">
                    <a16:creationId xmlns:a16="http://schemas.microsoft.com/office/drawing/2014/main" id="{788B65AF-1D8D-A823-2D09-5A49553B206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77</a:t>
                </a:r>
              </a:p>
            </p:txBody>
          </p:sp>
          <p:sp>
            <p:nvSpPr>
              <p:cNvPr id="2730" name="TextBox 2729">
                <a:extLst>
                  <a:ext uri="{FF2B5EF4-FFF2-40B4-BE49-F238E27FC236}">
                    <a16:creationId xmlns:a16="http://schemas.microsoft.com/office/drawing/2014/main" id="{2050E497-0C3F-D6EB-6F36-60327A60F9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192.2</a:t>
                </a:r>
              </a:p>
            </p:txBody>
          </p:sp>
        </p:grpSp>
      </p:grpSp>
      <p:grpSp>
        <p:nvGrpSpPr>
          <p:cNvPr id="2733" name="Group 2732">
            <a:extLst>
              <a:ext uri="{FF2B5EF4-FFF2-40B4-BE49-F238E27FC236}">
                <a16:creationId xmlns:a16="http://schemas.microsoft.com/office/drawing/2014/main" id="{445AAB70-C44D-2364-F21B-CC6B141CE2EF}"/>
              </a:ext>
            </a:extLst>
          </p:cNvPr>
          <p:cNvGrpSpPr/>
          <p:nvPr/>
        </p:nvGrpSpPr>
        <p:grpSpPr>
          <a:xfrm>
            <a:off x="5480356" y="4361534"/>
            <a:ext cx="593115" cy="636569"/>
            <a:chOff x="564114" y="441325"/>
            <a:chExt cx="593115" cy="636569"/>
          </a:xfrm>
        </p:grpSpPr>
        <p:grpSp>
          <p:nvGrpSpPr>
            <p:cNvPr id="2734" name="Group 2733">
              <a:extLst>
                <a:ext uri="{FF2B5EF4-FFF2-40B4-BE49-F238E27FC236}">
                  <a16:creationId xmlns:a16="http://schemas.microsoft.com/office/drawing/2014/main" id="{51A2AEAA-78A0-3E15-56B0-621F732B1E6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9" name="Rectangle: Rounded Corners 2738">
                <a:extLst>
                  <a:ext uri="{FF2B5EF4-FFF2-40B4-BE49-F238E27FC236}">
                    <a16:creationId xmlns:a16="http://schemas.microsoft.com/office/drawing/2014/main" id="{5BF677F8-7DBF-7301-4F05-DDB033EED83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0" name="Rectangle: Rounded Corners 2739">
                <a:extLst>
                  <a:ext uri="{FF2B5EF4-FFF2-40B4-BE49-F238E27FC236}">
                    <a16:creationId xmlns:a16="http://schemas.microsoft.com/office/drawing/2014/main" id="{9B4ED576-3DB8-91D4-2CEB-FDC35CE87E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5" name="Group 2734">
              <a:extLst>
                <a:ext uri="{FF2B5EF4-FFF2-40B4-BE49-F238E27FC236}">
                  <a16:creationId xmlns:a16="http://schemas.microsoft.com/office/drawing/2014/main" id="{3C462368-0748-F8E7-2F99-2220F79C677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36" name="TextBox 2735">
                <a:extLst>
                  <a:ext uri="{FF2B5EF4-FFF2-40B4-BE49-F238E27FC236}">
                    <a16:creationId xmlns:a16="http://schemas.microsoft.com/office/drawing/2014/main" id="{C6CF8DD5-7A51-C16D-E98A-335EBA0DF44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2737" name="TextBox 2736">
                <a:extLst>
                  <a:ext uri="{FF2B5EF4-FFF2-40B4-BE49-F238E27FC236}">
                    <a16:creationId xmlns:a16="http://schemas.microsoft.com/office/drawing/2014/main" id="{0C2C701E-CDBC-4805-B83C-6985384E84B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109</a:t>
                </a:r>
              </a:p>
            </p:txBody>
          </p:sp>
          <p:sp>
            <p:nvSpPr>
              <p:cNvPr id="2738" name="TextBox 2737">
                <a:extLst>
                  <a:ext uri="{FF2B5EF4-FFF2-40B4-BE49-F238E27FC236}">
                    <a16:creationId xmlns:a16="http://schemas.microsoft.com/office/drawing/2014/main" id="{76A05895-3E20-4AD6-D80B-AD8C0AECB1B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(276)</a:t>
                </a:r>
              </a:p>
            </p:txBody>
          </p:sp>
        </p:grpSp>
      </p:grpSp>
      <p:grpSp>
        <p:nvGrpSpPr>
          <p:cNvPr id="2765" name="Group 2764">
            <a:extLst>
              <a:ext uri="{FF2B5EF4-FFF2-40B4-BE49-F238E27FC236}">
                <a16:creationId xmlns:a16="http://schemas.microsoft.com/office/drawing/2014/main" id="{0577F6D8-794E-CA8D-4E8E-CC12302D89B2}"/>
              </a:ext>
            </a:extLst>
          </p:cNvPr>
          <p:cNvGrpSpPr/>
          <p:nvPr/>
        </p:nvGrpSpPr>
        <p:grpSpPr>
          <a:xfrm>
            <a:off x="6128056" y="2329772"/>
            <a:ext cx="593115" cy="636569"/>
            <a:chOff x="564114" y="441325"/>
            <a:chExt cx="593115" cy="636569"/>
          </a:xfrm>
        </p:grpSpPr>
        <p:grpSp>
          <p:nvGrpSpPr>
            <p:cNvPr id="2766" name="Group 2765">
              <a:extLst>
                <a:ext uri="{FF2B5EF4-FFF2-40B4-BE49-F238E27FC236}">
                  <a16:creationId xmlns:a16="http://schemas.microsoft.com/office/drawing/2014/main" id="{972ACD02-DCC9-B9BA-BCD4-3B90B78EA01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1" name="Rectangle: Rounded Corners 2770">
                <a:extLst>
                  <a:ext uri="{FF2B5EF4-FFF2-40B4-BE49-F238E27FC236}">
                    <a16:creationId xmlns:a16="http://schemas.microsoft.com/office/drawing/2014/main" id="{62B9C06D-0F98-5E46-5BD3-D165D2D8453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72" name="Rectangle: Rounded Corners 2771">
                <a:extLst>
                  <a:ext uri="{FF2B5EF4-FFF2-40B4-BE49-F238E27FC236}">
                    <a16:creationId xmlns:a16="http://schemas.microsoft.com/office/drawing/2014/main" id="{21F829AC-6827-58B1-07FE-D769D5B52C0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7" name="Group 2766">
              <a:extLst>
                <a:ext uri="{FF2B5EF4-FFF2-40B4-BE49-F238E27FC236}">
                  <a16:creationId xmlns:a16="http://schemas.microsoft.com/office/drawing/2014/main" id="{28EAEE9F-711A-94A2-4E93-0238CF0D68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68" name="TextBox 2767">
                <a:extLst>
                  <a:ext uri="{FF2B5EF4-FFF2-40B4-BE49-F238E27FC236}">
                    <a16:creationId xmlns:a16="http://schemas.microsoft.com/office/drawing/2014/main" id="{82716C19-B048-0575-71A3-71E56827DF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2769" name="TextBox 2768">
                <a:extLst>
                  <a:ext uri="{FF2B5EF4-FFF2-40B4-BE49-F238E27FC236}">
                    <a16:creationId xmlns:a16="http://schemas.microsoft.com/office/drawing/2014/main" id="{7D91DE40-E836-AC0B-AF72-96D8809B40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</a:t>
                </a:r>
              </a:p>
            </p:txBody>
          </p:sp>
          <p:sp>
            <p:nvSpPr>
              <p:cNvPr id="2770" name="TextBox 2769">
                <a:extLst>
                  <a:ext uri="{FF2B5EF4-FFF2-40B4-BE49-F238E27FC236}">
                    <a16:creationId xmlns:a16="http://schemas.microsoft.com/office/drawing/2014/main" id="{3F69D6AE-D5A9-E204-882F-583EC01D016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58.69</a:t>
                </a:r>
              </a:p>
            </p:txBody>
          </p:sp>
        </p:grpSp>
      </p:grpSp>
      <p:grpSp>
        <p:nvGrpSpPr>
          <p:cNvPr id="2773" name="Group 2772">
            <a:extLst>
              <a:ext uri="{FF2B5EF4-FFF2-40B4-BE49-F238E27FC236}">
                <a16:creationId xmlns:a16="http://schemas.microsoft.com/office/drawing/2014/main" id="{2C0442D7-5DE3-84F6-F5CB-E47ED82DB375}"/>
              </a:ext>
            </a:extLst>
          </p:cNvPr>
          <p:cNvGrpSpPr/>
          <p:nvPr/>
        </p:nvGrpSpPr>
        <p:grpSpPr>
          <a:xfrm>
            <a:off x="6128056" y="3007026"/>
            <a:ext cx="593115" cy="636569"/>
            <a:chOff x="564114" y="441325"/>
            <a:chExt cx="593115" cy="636569"/>
          </a:xfrm>
        </p:grpSpPr>
        <p:grpSp>
          <p:nvGrpSpPr>
            <p:cNvPr id="2774" name="Group 2773">
              <a:extLst>
                <a:ext uri="{FF2B5EF4-FFF2-40B4-BE49-F238E27FC236}">
                  <a16:creationId xmlns:a16="http://schemas.microsoft.com/office/drawing/2014/main" id="{47B45978-794A-849A-C279-119084962DA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9" name="Rectangle: Rounded Corners 2778">
                <a:extLst>
                  <a:ext uri="{FF2B5EF4-FFF2-40B4-BE49-F238E27FC236}">
                    <a16:creationId xmlns:a16="http://schemas.microsoft.com/office/drawing/2014/main" id="{C33763C3-689B-7F96-62B5-B42DD74736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0" name="Rectangle: Rounded Corners 2779">
                <a:extLst>
                  <a:ext uri="{FF2B5EF4-FFF2-40B4-BE49-F238E27FC236}">
                    <a16:creationId xmlns:a16="http://schemas.microsoft.com/office/drawing/2014/main" id="{6ED6251C-7CC1-31FE-4416-B5DDED79B2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5" name="Group 2774">
              <a:extLst>
                <a:ext uri="{FF2B5EF4-FFF2-40B4-BE49-F238E27FC236}">
                  <a16:creationId xmlns:a16="http://schemas.microsoft.com/office/drawing/2014/main" id="{24E3516B-DB7B-6DE4-11C7-28061639A1E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76" name="TextBox 2775">
                <a:extLst>
                  <a:ext uri="{FF2B5EF4-FFF2-40B4-BE49-F238E27FC236}">
                    <a16:creationId xmlns:a16="http://schemas.microsoft.com/office/drawing/2014/main" id="{5FC40F50-E7A3-9B4D-AD3E-46E5413816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2777" name="TextBox 2776">
                <a:extLst>
                  <a:ext uri="{FF2B5EF4-FFF2-40B4-BE49-F238E27FC236}">
                    <a16:creationId xmlns:a16="http://schemas.microsoft.com/office/drawing/2014/main" id="{2C2E348A-2C79-C9AE-6BA7-EDB1C25FB0B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46</a:t>
                </a:r>
              </a:p>
            </p:txBody>
          </p:sp>
          <p:sp>
            <p:nvSpPr>
              <p:cNvPr id="2778" name="TextBox 2777">
                <a:extLst>
                  <a:ext uri="{FF2B5EF4-FFF2-40B4-BE49-F238E27FC236}">
                    <a16:creationId xmlns:a16="http://schemas.microsoft.com/office/drawing/2014/main" id="{65DEB64E-EFDB-C3C6-F62C-7F22C1AEBFE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106.4</a:t>
                </a:r>
              </a:p>
            </p:txBody>
          </p:sp>
        </p:grpSp>
      </p:grpSp>
      <p:grpSp>
        <p:nvGrpSpPr>
          <p:cNvPr id="2781" name="Group 2780">
            <a:extLst>
              <a:ext uri="{FF2B5EF4-FFF2-40B4-BE49-F238E27FC236}">
                <a16:creationId xmlns:a16="http://schemas.microsoft.com/office/drawing/2014/main" id="{A2B71DE1-20F5-10BE-6368-3489287572CD}"/>
              </a:ext>
            </a:extLst>
          </p:cNvPr>
          <p:cNvGrpSpPr/>
          <p:nvPr/>
        </p:nvGrpSpPr>
        <p:grpSpPr>
          <a:xfrm>
            <a:off x="6128056" y="3684280"/>
            <a:ext cx="593115" cy="636569"/>
            <a:chOff x="564114" y="441325"/>
            <a:chExt cx="593115" cy="636569"/>
          </a:xfrm>
        </p:grpSpPr>
        <p:grpSp>
          <p:nvGrpSpPr>
            <p:cNvPr id="2782" name="Group 2781">
              <a:extLst>
                <a:ext uri="{FF2B5EF4-FFF2-40B4-BE49-F238E27FC236}">
                  <a16:creationId xmlns:a16="http://schemas.microsoft.com/office/drawing/2014/main" id="{B5696C53-6738-108A-0DFB-CEBBC5AE826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87" name="Rectangle: Rounded Corners 2786">
                <a:extLst>
                  <a:ext uri="{FF2B5EF4-FFF2-40B4-BE49-F238E27FC236}">
                    <a16:creationId xmlns:a16="http://schemas.microsoft.com/office/drawing/2014/main" id="{CC8CACBE-D028-C06A-0824-815E454DF7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8" name="Rectangle: Rounded Corners 2787">
                <a:extLst>
                  <a:ext uri="{FF2B5EF4-FFF2-40B4-BE49-F238E27FC236}">
                    <a16:creationId xmlns:a16="http://schemas.microsoft.com/office/drawing/2014/main" id="{315298D7-9D7B-8CF0-9851-79CD726D24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83" name="Group 2782">
              <a:extLst>
                <a:ext uri="{FF2B5EF4-FFF2-40B4-BE49-F238E27FC236}">
                  <a16:creationId xmlns:a16="http://schemas.microsoft.com/office/drawing/2014/main" id="{D5941145-99EE-8D21-419B-2E8825A9F3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84" name="TextBox 2783">
                <a:extLst>
                  <a:ext uri="{FF2B5EF4-FFF2-40B4-BE49-F238E27FC236}">
                    <a16:creationId xmlns:a16="http://schemas.microsoft.com/office/drawing/2014/main" id="{B22B151B-CB2D-CD4A-2F5C-3620607928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2785" name="TextBox 2784">
                <a:extLst>
                  <a:ext uri="{FF2B5EF4-FFF2-40B4-BE49-F238E27FC236}">
                    <a16:creationId xmlns:a16="http://schemas.microsoft.com/office/drawing/2014/main" id="{5D50F709-3A79-40C9-9BF7-169EFBC4E3A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</a:t>
                </a:r>
              </a:p>
            </p:txBody>
          </p:sp>
          <p:sp>
            <p:nvSpPr>
              <p:cNvPr id="2786" name="TextBox 2785">
                <a:extLst>
                  <a:ext uri="{FF2B5EF4-FFF2-40B4-BE49-F238E27FC236}">
                    <a16:creationId xmlns:a16="http://schemas.microsoft.com/office/drawing/2014/main" id="{24B9536E-2B7A-8927-AB8E-54AE0B542C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195.1</a:t>
                </a:r>
              </a:p>
            </p:txBody>
          </p:sp>
        </p:grpSp>
      </p:grpSp>
      <p:grpSp>
        <p:nvGrpSpPr>
          <p:cNvPr id="2789" name="Group 2788">
            <a:extLst>
              <a:ext uri="{FF2B5EF4-FFF2-40B4-BE49-F238E27FC236}">
                <a16:creationId xmlns:a16="http://schemas.microsoft.com/office/drawing/2014/main" id="{51725582-7ACC-640E-2ED1-8FFF5756AF4D}"/>
              </a:ext>
            </a:extLst>
          </p:cNvPr>
          <p:cNvGrpSpPr/>
          <p:nvPr/>
        </p:nvGrpSpPr>
        <p:grpSpPr>
          <a:xfrm>
            <a:off x="6128056" y="4361534"/>
            <a:ext cx="593115" cy="636569"/>
            <a:chOff x="564114" y="441325"/>
            <a:chExt cx="593115" cy="636569"/>
          </a:xfrm>
        </p:grpSpPr>
        <p:grpSp>
          <p:nvGrpSpPr>
            <p:cNvPr id="2790" name="Group 2789">
              <a:extLst>
                <a:ext uri="{FF2B5EF4-FFF2-40B4-BE49-F238E27FC236}">
                  <a16:creationId xmlns:a16="http://schemas.microsoft.com/office/drawing/2014/main" id="{91924107-1AB4-47EF-B94A-19FB28F5C3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95" name="Rectangle: Rounded Corners 2794">
                <a:extLst>
                  <a:ext uri="{FF2B5EF4-FFF2-40B4-BE49-F238E27FC236}">
                    <a16:creationId xmlns:a16="http://schemas.microsoft.com/office/drawing/2014/main" id="{18A2302A-D603-F8B3-CFEE-354CFB0F8F2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6" name="Rectangle: Rounded Corners 2795">
                <a:extLst>
                  <a:ext uri="{FF2B5EF4-FFF2-40B4-BE49-F238E27FC236}">
                    <a16:creationId xmlns:a16="http://schemas.microsoft.com/office/drawing/2014/main" id="{B430D8B7-7FDC-35EA-0750-5C703CD701E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1" name="Group 2790">
              <a:extLst>
                <a:ext uri="{FF2B5EF4-FFF2-40B4-BE49-F238E27FC236}">
                  <a16:creationId xmlns:a16="http://schemas.microsoft.com/office/drawing/2014/main" id="{A25795EA-FA16-A348-BFBD-19B8C1BC2DF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92" name="TextBox 2791">
                <a:extLst>
                  <a:ext uri="{FF2B5EF4-FFF2-40B4-BE49-F238E27FC236}">
                    <a16:creationId xmlns:a16="http://schemas.microsoft.com/office/drawing/2014/main" id="{A92D4A23-A5C8-A36A-4288-9278C7A6C06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2793" name="TextBox 2792">
                <a:extLst>
                  <a:ext uri="{FF2B5EF4-FFF2-40B4-BE49-F238E27FC236}">
                    <a16:creationId xmlns:a16="http://schemas.microsoft.com/office/drawing/2014/main" id="{2BF33346-E7EE-9B0F-8FC4-C910E9602CB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110</a:t>
                </a:r>
              </a:p>
            </p:txBody>
          </p:sp>
          <p:sp>
            <p:nvSpPr>
              <p:cNvPr id="2794" name="TextBox 2793">
                <a:extLst>
                  <a:ext uri="{FF2B5EF4-FFF2-40B4-BE49-F238E27FC236}">
                    <a16:creationId xmlns:a16="http://schemas.microsoft.com/office/drawing/2014/main" id="{031A3E95-C979-7B52-6829-C286EA645AE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(281)</a:t>
                </a:r>
              </a:p>
            </p:txBody>
          </p:sp>
        </p:grpSp>
      </p:grpSp>
      <p:grpSp>
        <p:nvGrpSpPr>
          <p:cNvPr id="2821" name="Group 2820">
            <a:extLst>
              <a:ext uri="{FF2B5EF4-FFF2-40B4-BE49-F238E27FC236}">
                <a16:creationId xmlns:a16="http://schemas.microsoft.com/office/drawing/2014/main" id="{4D852D54-1448-BA28-222A-0D35B9965939}"/>
              </a:ext>
            </a:extLst>
          </p:cNvPr>
          <p:cNvGrpSpPr/>
          <p:nvPr/>
        </p:nvGrpSpPr>
        <p:grpSpPr>
          <a:xfrm>
            <a:off x="6775756" y="2329772"/>
            <a:ext cx="593115" cy="636569"/>
            <a:chOff x="564114" y="441325"/>
            <a:chExt cx="593115" cy="636569"/>
          </a:xfrm>
        </p:grpSpPr>
        <p:grpSp>
          <p:nvGrpSpPr>
            <p:cNvPr id="2822" name="Group 2821">
              <a:extLst>
                <a:ext uri="{FF2B5EF4-FFF2-40B4-BE49-F238E27FC236}">
                  <a16:creationId xmlns:a16="http://schemas.microsoft.com/office/drawing/2014/main" id="{8EF87F90-9A8A-25C5-F74B-932861915C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27" name="Rectangle: Rounded Corners 2826">
                <a:extLst>
                  <a:ext uri="{FF2B5EF4-FFF2-40B4-BE49-F238E27FC236}">
                    <a16:creationId xmlns:a16="http://schemas.microsoft.com/office/drawing/2014/main" id="{00FB79F7-04FB-C1D1-6293-B408EC91B97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28" name="Rectangle: Rounded Corners 2827">
                <a:extLst>
                  <a:ext uri="{FF2B5EF4-FFF2-40B4-BE49-F238E27FC236}">
                    <a16:creationId xmlns:a16="http://schemas.microsoft.com/office/drawing/2014/main" id="{796A852B-1B02-BADF-E6C0-17B568CD77C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3" name="Group 2822">
              <a:extLst>
                <a:ext uri="{FF2B5EF4-FFF2-40B4-BE49-F238E27FC236}">
                  <a16:creationId xmlns:a16="http://schemas.microsoft.com/office/drawing/2014/main" id="{D9B761B4-A7D0-0C06-E09B-FDF34F36B89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24" name="TextBox 2823">
                <a:extLst>
                  <a:ext uri="{FF2B5EF4-FFF2-40B4-BE49-F238E27FC236}">
                    <a16:creationId xmlns:a16="http://schemas.microsoft.com/office/drawing/2014/main" id="{0435C1C8-D144-AC90-B45D-F0D78FA55B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2825" name="TextBox 2824">
                <a:extLst>
                  <a:ext uri="{FF2B5EF4-FFF2-40B4-BE49-F238E27FC236}">
                    <a16:creationId xmlns:a16="http://schemas.microsoft.com/office/drawing/2014/main" id="{DF36B3E0-AD74-DD99-CCD3-89F349A317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29</a:t>
                </a:r>
              </a:p>
            </p:txBody>
          </p:sp>
          <p:sp>
            <p:nvSpPr>
              <p:cNvPr id="2826" name="TextBox 2825">
                <a:extLst>
                  <a:ext uri="{FF2B5EF4-FFF2-40B4-BE49-F238E27FC236}">
                    <a16:creationId xmlns:a16="http://schemas.microsoft.com/office/drawing/2014/main" id="{AAFDBBC7-70D5-ED88-0BED-1972962469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63.55</a:t>
                </a:r>
              </a:p>
            </p:txBody>
          </p:sp>
        </p:grpSp>
      </p:grpSp>
      <p:grpSp>
        <p:nvGrpSpPr>
          <p:cNvPr id="2829" name="Group 2828">
            <a:extLst>
              <a:ext uri="{FF2B5EF4-FFF2-40B4-BE49-F238E27FC236}">
                <a16:creationId xmlns:a16="http://schemas.microsoft.com/office/drawing/2014/main" id="{E77A57F2-E2D3-2FC1-F236-19E752EF4BEC}"/>
              </a:ext>
            </a:extLst>
          </p:cNvPr>
          <p:cNvGrpSpPr/>
          <p:nvPr/>
        </p:nvGrpSpPr>
        <p:grpSpPr>
          <a:xfrm>
            <a:off x="6775756" y="3007026"/>
            <a:ext cx="593115" cy="636569"/>
            <a:chOff x="564114" y="441325"/>
            <a:chExt cx="593115" cy="636569"/>
          </a:xfrm>
        </p:grpSpPr>
        <p:grpSp>
          <p:nvGrpSpPr>
            <p:cNvPr id="2830" name="Group 2829">
              <a:extLst>
                <a:ext uri="{FF2B5EF4-FFF2-40B4-BE49-F238E27FC236}">
                  <a16:creationId xmlns:a16="http://schemas.microsoft.com/office/drawing/2014/main" id="{4249A926-4572-CA48-A2DA-BAC9DB9FA9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35" name="Rectangle: Rounded Corners 2834">
                <a:extLst>
                  <a:ext uri="{FF2B5EF4-FFF2-40B4-BE49-F238E27FC236}">
                    <a16:creationId xmlns:a16="http://schemas.microsoft.com/office/drawing/2014/main" id="{A502EF9C-D8AD-8D4B-E9FC-DD38DF31B5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36" name="Rectangle: Rounded Corners 2835">
                <a:extLst>
                  <a:ext uri="{FF2B5EF4-FFF2-40B4-BE49-F238E27FC236}">
                    <a16:creationId xmlns:a16="http://schemas.microsoft.com/office/drawing/2014/main" id="{E9555A18-04FB-FAD0-8152-605A2D190A9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1" name="Group 2830">
              <a:extLst>
                <a:ext uri="{FF2B5EF4-FFF2-40B4-BE49-F238E27FC236}">
                  <a16:creationId xmlns:a16="http://schemas.microsoft.com/office/drawing/2014/main" id="{2C618B51-AEF6-2BA7-E63A-912EC1A7AB4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32" name="TextBox 2831">
                <a:extLst>
                  <a:ext uri="{FF2B5EF4-FFF2-40B4-BE49-F238E27FC236}">
                    <a16:creationId xmlns:a16="http://schemas.microsoft.com/office/drawing/2014/main" id="{3BF016A3-67B6-A6ED-2ECE-78F110D56506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2833" name="TextBox 2832">
                <a:extLst>
                  <a:ext uri="{FF2B5EF4-FFF2-40B4-BE49-F238E27FC236}">
                    <a16:creationId xmlns:a16="http://schemas.microsoft.com/office/drawing/2014/main" id="{DB8A706A-F22C-567E-4E2A-650FB873A25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</a:t>
                </a:r>
              </a:p>
            </p:txBody>
          </p:sp>
          <p:sp>
            <p:nvSpPr>
              <p:cNvPr id="2834" name="TextBox 2833">
                <a:extLst>
                  <a:ext uri="{FF2B5EF4-FFF2-40B4-BE49-F238E27FC236}">
                    <a16:creationId xmlns:a16="http://schemas.microsoft.com/office/drawing/2014/main" id="{BAD0983E-5E68-90FB-9933-DAFBB42BCC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107.9</a:t>
                </a:r>
              </a:p>
            </p:txBody>
          </p:sp>
        </p:grpSp>
      </p:grpSp>
      <p:grpSp>
        <p:nvGrpSpPr>
          <p:cNvPr id="2837" name="Group 2836">
            <a:extLst>
              <a:ext uri="{FF2B5EF4-FFF2-40B4-BE49-F238E27FC236}">
                <a16:creationId xmlns:a16="http://schemas.microsoft.com/office/drawing/2014/main" id="{9E93E255-8EA4-6FF6-2C70-05D0B18BD2D6}"/>
              </a:ext>
            </a:extLst>
          </p:cNvPr>
          <p:cNvGrpSpPr/>
          <p:nvPr/>
        </p:nvGrpSpPr>
        <p:grpSpPr>
          <a:xfrm>
            <a:off x="6775756" y="3684280"/>
            <a:ext cx="593115" cy="636569"/>
            <a:chOff x="564114" y="441325"/>
            <a:chExt cx="593115" cy="636569"/>
          </a:xfrm>
        </p:grpSpPr>
        <p:grpSp>
          <p:nvGrpSpPr>
            <p:cNvPr id="2838" name="Group 2837">
              <a:extLst>
                <a:ext uri="{FF2B5EF4-FFF2-40B4-BE49-F238E27FC236}">
                  <a16:creationId xmlns:a16="http://schemas.microsoft.com/office/drawing/2014/main" id="{FAA3095C-F499-E16F-845B-58329A3DD6B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43" name="Rectangle: Rounded Corners 2842">
                <a:extLst>
                  <a:ext uri="{FF2B5EF4-FFF2-40B4-BE49-F238E27FC236}">
                    <a16:creationId xmlns:a16="http://schemas.microsoft.com/office/drawing/2014/main" id="{21F30D4C-0A4B-0D59-9C99-B4BC99FE03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4" name="Rectangle: Rounded Corners 2843">
                <a:extLst>
                  <a:ext uri="{FF2B5EF4-FFF2-40B4-BE49-F238E27FC236}">
                    <a16:creationId xmlns:a16="http://schemas.microsoft.com/office/drawing/2014/main" id="{AC3D0029-E244-1ECC-1715-4005FF9059F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9" name="Group 2838">
              <a:extLst>
                <a:ext uri="{FF2B5EF4-FFF2-40B4-BE49-F238E27FC236}">
                  <a16:creationId xmlns:a16="http://schemas.microsoft.com/office/drawing/2014/main" id="{C980E45E-7485-6531-F286-7133EEF50B3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0" name="TextBox 2839">
                <a:extLst>
                  <a:ext uri="{FF2B5EF4-FFF2-40B4-BE49-F238E27FC236}">
                    <a16:creationId xmlns:a16="http://schemas.microsoft.com/office/drawing/2014/main" id="{EA63E3B9-083A-8DF8-5EB5-E112D80EFE1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2841" name="TextBox 2840">
                <a:extLst>
                  <a:ext uri="{FF2B5EF4-FFF2-40B4-BE49-F238E27FC236}">
                    <a16:creationId xmlns:a16="http://schemas.microsoft.com/office/drawing/2014/main" id="{70DE8E98-2F4F-1DD0-F5C9-5E786DE11FF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</a:t>
                </a:r>
              </a:p>
            </p:txBody>
          </p:sp>
          <p:sp>
            <p:nvSpPr>
              <p:cNvPr id="2842" name="TextBox 2841">
                <a:extLst>
                  <a:ext uri="{FF2B5EF4-FFF2-40B4-BE49-F238E27FC236}">
                    <a16:creationId xmlns:a16="http://schemas.microsoft.com/office/drawing/2014/main" id="{7B338F1B-2F8E-3286-F0F4-D271EF82FB2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197.0</a:t>
                </a:r>
              </a:p>
            </p:txBody>
          </p:sp>
        </p:grpSp>
      </p:grpSp>
      <p:grpSp>
        <p:nvGrpSpPr>
          <p:cNvPr id="2845" name="Group 2844">
            <a:extLst>
              <a:ext uri="{FF2B5EF4-FFF2-40B4-BE49-F238E27FC236}">
                <a16:creationId xmlns:a16="http://schemas.microsoft.com/office/drawing/2014/main" id="{E1C86BE6-C26D-4C5F-3CA3-6BC669388FDB}"/>
              </a:ext>
            </a:extLst>
          </p:cNvPr>
          <p:cNvGrpSpPr/>
          <p:nvPr/>
        </p:nvGrpSpPr>
        <p:grpSpPr>
          <a:xfrm>
            <a:off x="6775756" y="4361534"/>
            <a:ext cx="593115" cy="636569"/>
            <a:chOff x="564114" y="441325"/>
            <a:chExt cx="593115" cy="636569"/>
          </a:xfrm>
        </p:grpSpPr>
        <p:grpSp>
          <p:nvGrpSpPr>
            <p:cNvPr id="2846" name="Group 2845">
              <a:extLst>
                <a:ext uri="{FF2B5EF4-FFF2-40B4-BE49-F238E27FC236}">
                  <a16:creationId xmlns:a16="http://schemas.microsoft.com/office/drawing/2014/main" id="{005C8335-9BAD-4F7D-7A94-1BA560BE4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51" name="Rectangle: Rounded Corners 2850">
                <a:extLst>
                  <a:ext uri="{FF2B5EF4-FFF2-40B4-BE49-F238E27FC236}">
                    <a16:creationId xmlns:a16="http://schemas.microsoft.com/office/drawing/2014/main" id="{332D8D12-521A-B9B9-DD81-0CC3AFA2F8B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52" name="Rectangle: Rounded Corners 2851">
                <a:extLst>
                  <a:ext uri="{FF2B5EF4-FFF2-40B4-BE49-F238E27FC236}">
                    <a16:creationId xmlns:a16="http://schemas.microsoft.com/office/drawing/2014/main" id="{CFB0F060-2F2C-FD62-4B44-B65DC028559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47" name="Group 2846">
              <a:extLst>
                <a:ext uri="{FF2B5EF4-FFF2-40B4-BE49-F238E27FC236}">
                  <a16:creationId xmlns:a16="http://schemas.microsoft.com/office/drawing/2014/main" id="{985CE660-C6CD-562B-154A-96CECF20FA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8" name="TextBox 2847">
                <a:extLst>
                  <a:ext uri="{FF2B5EF4-FFF2-40B4-BE49-F238E27FC236}">
                    <a16:creationId xmlns:a16="http://schemas.microsoft.com/office/drawing/2014/main" id="{370CB595-D240-825B-0D95-5DE2A815FDC3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2849" name="TextBox 2848">
                <a:extLst>
                  <a:ext uri="{FF2B5EF4-FFF2-40B4-BE49-F238E27FC236}">
                    <a16:creationId xmlns:a16="http://schemas.microsoft.com/office/drawing/2014/main" id="{1FAE163E-BA07-71E9-FC21-1485336C9A5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111</a:t>
                </a:r>
              </a:p>
            </p:txBody>
          </p:sp>
          <p:sp>
            <p:nvSpPr>
              <p:cNvPr id="2850" name="TextBox 2849">
                <a:extLst>
                  <a:ext uri="{FF2B5EF4-FFF2-40B4-BE49-F238E27FC236}">
                    <a16:creationId xmlns:a16="http://schemas.microsoft.com/office/drawing/2014/main" id="{BA05F055-76C3-AA67-DA8A-8D199867070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(280)</a:t>
                </a:r>
              </a:p>
            </p:txBody>
          </p:sp>
        </p:grpSp>
      </p:grpSp>
      <p:grpSp>
        <p:nvGrpSpPr>
          <p:cNvPr id="2877" name="Group 2876">
            <a:extLst>
              <a:ext uri="{FF2B5EF4-FFF2-40B4-BE49-F238E27FC236}">
                <a16:creationId xmlns:a16="http://schemas.microsoft.com/office/drawing/2014/main" id="{B717679D-650F-41C4-876B-18C216F97182}"/>
              </a:ext>
            </a:extLst>
          </p:cNvPr>
          <p:cNvGrpSpPr/>
          <p:nvPr/>
        </p:nvGrpSpPr>
        <p:grpSpPr>
          <a:xfrm>
            <a:off x="7423456" y="2329772"/>
            <a:ext cx="593115" cy="636569"/>
            <a:chOff x="564114" y="441325"/>
            <a:chExt cx="593115" cy="636569"/>
          </a:xfrm>
        </p:grpSpPr>
        <p:grpSp>
          <p:nvGrpSpPr>
            <p:cNvPr id="2878" name="Group 2877">
              <a:extLst>
                <a:ext uri="{FF2B5EF4-FFF2-40B4-BE49-F238E27FC236}">
                  <a16:creationId xmlns:a16="http://schemas.microsoft.com/office/drawing/2014/main" id="{63C6398F-BE36-CE30-CF3B-4E6AA4E72D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83" name="Rectangle: Rounded Corners 2882">
                <a:extLst>
                  <a:ext uri="{FF2B5EF4-FFF2-40B4-BE49-F238E27FC236}">
                    <a16:creationId xmlns:a16="http://schemas.microsoft.com/office/drawing/2014/main" id="{C1B9C7C5-ADB7-6F42-763E-18D7720AFC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4" name="Rectangle: Rounded Corners 2883">
                <a:extLst>
                  <a:ext uri="{FF2B5EF4-FFF2-40B4-BE49-F238E27FC236}">
                    <a16:creationId xmlns:a16="http://schemas.microsoft.com/office/drawing/2014/main" id="{45C23D5D-0A9D-E9EE-C6D6-49C52EEE94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79" name="Group 2878">
              <a:extLst>
                <a:ext uri="{FF2B5EF4-FFF2-40B4-BE49-F238E27FC236}">
                  <a16:creationId xmlns:a16="http://schemas.microsoft.com/office/drawing/2014/main" id="{4BADA7C0-0AE3-83EE-F556-AEA59E7382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0" name="TextBox 2879">
                <a:extLst>
                  <a:ext uri="{FF2B5EF4-FFF2-40B4-BE49-F238E27FC236}">
                    <a16:creationId xmlns:a16="http://schemas.microsoft.com/office/drawing/2014/main" id="{90BE0DF1-E075-872D-D5C7-9F54465BC3E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2881" name="TextBox 2880">
                <a:extLst>
                  <a:ext uri="{FF2B5EF4-FFF2-40B4-BE49-F238E27FC236}">
                    <a16:creationId xmlns:a16="http://schemas.microsoft.com/office/drawing/2014/main" id="{1466470E-829E-2BA5-6AF2-0B8053C5274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</a:t>
                </a:r>
              </a:p>
            </p:txBody>
          </p:sp>
          <p:sp>
            <p:nvSpPr>
              <p:cNvPr id="2882" name="TextBox 2881">
                <a:extLst>
                  <a:ext uri="{FF2B5EF4-FFF2-40B4-BE49-F238E27FC236}">
                    <a16:creationId xmlns:a16="http://schemas.microsoft.com/office/drawing/2014/main" id="{5886E2FC-3229-C547-8242-94011745CBF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65.39</a:t>
                </a:r>
              </a:p>
            </p:txBody>
          </p:sp>
        </p:grpSp>
      </p:grpSp>
      <p:grpSp>
        <p:nvGrpSpPr>
          <p:cNvPr id="2885" name="Group 2884">
            <a:extLst>
              <a:ext uri="{FF2B5EF4-FFF2-40B4-BE49-F238E27FC236}">
                <a16:creationId xmlns:a16="http://schemas.microsoft.com/office/drawing/2014/main" id="{8117FF65-28B0-9AAB-7D5D-33CDC0AB8095}"/>
              </a:ext>
            </a:extLst>
          </p:cNvPr>
          <p:cNvGrpSpPr/>
          <p:nvPr/>
        </p:nvGrpSpPr>
        <p:grpSpPr>
          <a:xfrm>
            <a:off x="7423456" y="3007026"/>
            <a:ext cx="593115" cy="636569"/>
            <a:chOff x="564114" y="441325"/>
            <a:chExt cx="593115" cy="636569"/>
          </a:xfrm>
        </p:grpSpPr>
        <p:grpSp>
          <p:nvGrpSpPr>
            <p:cNvPr id="2886" name="Group 2885">
              <a:extLst>
                <a:ext uri="{FF2B5EF4-FFF2-40B4-BE49-F238E27FC236}">
                  <a16:creationId xmlns:a16="http://schemas.microsoft.com/office/drawing/2014/main" id="{014831F0-7A5B-A128-EA2A-3020B518EBE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1" name="Rectangle: Rounded Corners 2890">
                <a:extLst>
                  <a:ext uri="{FF2B5EF4-FFF2-40B4-BE49-F238E27FC236}">
                    <a16:creationId xmlns:a16="http://schemas.microsoft.com/office/drawing/2014/main" id="{9244DF7B-1670-D5E0-0C4D-FBEC0BF171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2" name="Rectangle: Rounded Corners 2891">
                <a:extLst>
                  <a:ext uri="{FF2B5EF4-FFF2-40B4-BE49-F238E27FC236}">
                    <a16:creationId xmlns:a16="http://schemas.microsoft.com/office/drawing/2014/main" id="{5EB3E9B5-04F4-8882-CCE1-6918A8F0560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7" name="Group 2886">
              <a:extLst>
                <a:ext uri="{FF2B5EF4-FFF2-40B4-BE49-F238E27FC236}">
                  <a16:creationId xmlns:a16="http://schemas.microsoft.com/office/drawing/2014/main" id="{807AFB4B-1E77-014E-C64A-F93AB660A68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8" name="TextBox 2887">
                <a:extLst>
                  <a:ext uri="{FF2B5EF4-FFF2-40B4-BE49-F238E27FC236}">
                    <a16:creationId xmlns:a16="http://schemas.microsoft.com/office/drawing/2014/main" id="{BB7439C4-D063-A64F-F035-53844B0B0FB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2889" name="TextBox 2888">
                <a:extLst>
                  <a:ext uri="{FF2B5EF4-FFF2-40B4-BE49-F238E27FC236}">
                    <a16:creationId xmlns:a16="http://schemas.microsoft.com/office/drawing/2014/main" id="{77263DEC-6F2D-488D-2290-E552CF1483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48</a:t>
                </a:r>
              </a:p>
            </p:txBody>
          </p:sp>
          <p:sp>
            <p:nvSpPr>
              <p:cNvPr id="2890" name="TextBox 2889">
                <a:extLst>
                  <a:ext uri="{FF2B5EF4-FFF2-40B4-BE49-F238E27FC236}">
                    <a16:creationId xmlns:a16="http://schemas.microsoft.com/office/drawing/2014/main" id="{280A115E-DD8C-DD77-72A0-1126AAA57A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112.4</a:t>
                </a:r>
              </a:p>
            </p:txBody>
          </p:sp>
        </p:grpSp>
      </p:grpSp>
      <p:grpSp>
        <p:nvGrpSpPr>
          <p:cNvPr id="2893" name="Group 2892">
            <a:extLst>
              <a:ext uri="{FF2B5EF4-FFF2-40B4-BE49-F238E27FC236}">
                <a16:creationId xmlns:a16="http://schemas.microsoft.com/office/drawing/2014/main" id="{89661E56-DFE7-E40F-EE17-AA17D0EF91BF}"/>
              </a:ext>
            </a:extLst>
          </p:cNvPr>
          <p:cNvGrpSpPr/>
          <p:nvPr/>
        </p:nvGrpSpPr>
        <p:grpSpPr>
          <a:xfrm>
            <a:off x="7423456" y="3684280"/>
            <a:ext cx="593115" cy="636569"/>
            <a:chOff x="564114" y="441325"/>
            <a:chExt cx="593115" cy="636569"/>
          </a:xfrm>
        </p:grpSpPr>
        <p:grpSp>
          <p:nvGrpSpPr>
            <p:cNvPr id="2894" name="Group 2893">
              <a:extLst>
                <a:ext uri="{FF2B5EF4-FFF2-40B4-BE49-F238E27FC236}">
                  <a16:creationId xmlns:a16="http://schemas.microsoft.com/office/drawing/2014/main" id="{38F2BC04-5DA7-5637-B831-096C79488AD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9" name="Rectangle: Rounded Corners 2898">
                <a:extLst>
                  <a:ext uri="{FF2B5EF4-FFF2-40B4-BE49-F238E27FC236}">
                    <a16:creationId xmlns:a16="http://schemas.microsoft.com/office/drawing/2014/main" id="{174E44BE-1746-9C1C-0FF5-15493587EB3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0" name="Rectangle: Rounded Corners 2899">
                <a:extLst>
                  <a:ext uri="{FF2B5EF4-FFF2-40B4-BE49-F238E27FC236}">
                    <a16:creationId xmlns:a16="http://schemas.microsoft.com/office/drawing/2014/main" id="{1F34B2FF-2223-551E-13AC-FBC6252BB59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95" name="Group 2894">
              <a:extLst>
                <a:ext uri="{FF2B5EF4-FFF2-40B4-BE49-F238E27FC236}">
                  <a16:creationId xmlns:a16="http://schemas.microsoft.com/office/drawing/2014/main" id="{1501A6ED-047D-B2A8-BED3-B46B1F2C04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96" name="TextBox 2895">
                <a:extLst>
                  <a:ext uri="{FF2B5EF4-FFF2-40B4-BE49-F238E27FC236}">
                    <a16:creationId xmlns:a16="http://schemas.microsoft.com/office/drawing/2014/main" id="{E12161DB-86DD-CFD9-80DA-53A456A633C5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2897" name="TextBox 2896">
                <a:extLst>
                  <a:ext uri="{FF2B5EF4-FFF2-40B4-BE49-F238E27FC236}">
                    <a16:creationId xmlns:a16="http://schemas.microsoft.com/office/drawing/2014/main" id="{5D1B9A79-87AD-EA1C-701D-256768E600C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80</a:t>
                </a:r>
              </a:p>
            </p:txBody>
          </p:sp>
          <p:sp>
            <p:nvSpPr>
              <p:cNvPr id="2898" name="TextBox 2897">
                <a:extLst>
                  <a:ext uri="{FF2B5EF4-FFF2-40B4-BE49-F238E27FC236}">
                    <a16:creationId xmlns:a16="http://schemas.microsoft.com/office/drawing/2014/main" id="{BD285899-A6DB-55B3-1021-C74FE7FA537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200.5</a:t>
                </a:r>
              </a:p>
            </p:txBody>
          </p:sp>
        </p:grpSp>
      </p:grpSp>
      <p:grpSp>
        <p:nvGrpSpPr>
          <p:cNvPr id="2901" name="Group 2900">
            <a:extLst>
              <a:ext uri="{FF2B5EF4-FFF2-40B4-BE49-F238E27FC236}">
                <a16:creationId xmlns:a16="http://schemas.microsoft.com/office/drawing/2014/main" id="{6A3D3588-4616-42C1-9F22-F10623988F55}"/>
              </a:ext>
            </a:extLst>
          </p:cNvPr>
          <p:cNvGrpSpPr/>
          <p:nvPr/>
        </p:nvGrpSpPr>
        <p:grpSpPr>
          <a:xfrm>
            <a:off x="7423456" y="4361534"/>
            <a:ext cx="593115" cy="636569"/>
            <a:chOff x="564114" y="441325"/>
            <a:chExt cx="593115" cy="636569"/>
          </a:xfrm>
        </p:grpSpPr>
        <p:grpSp>
          <p:nvGrpSpPr>
            <p:cNvPr id="2902" name="Group 2901">
              <a:extLst>
                <a:ext uri="{FF2B5EF4-FFF2-40B4-BE49-F238E27FC236}">
                  <a16:creationId xmlns:a16="http://schemas.microsoft.com/office/drawing/2014/main" id="{97B0FC43-2147-EA07-4A01-6282600436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07" name="Rectangle: Rounded Corners 2906">
                <a:extLst>
                  <a:ext uri="{FF2B5EF4-FFF2-40B4-BE49-F238E27FC236}">
                    <a16:creationId xmlns:a16="http://schemas.microsoft.com/office/drawing/2014/main" id="{6E7E2249-E91C-1CB4-8565-838DE9D589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8" name="Rectangle: Rounded Corners 2907">
                <a:extLst>
                  <a:ext uri="{FF2B5EF4-FFF2-40B4-BE49-F238E27FC236}">
                    <a16:creationId xmlns:a16="http://schemas.microsoft.com/office/drawing/2014/main" id="{95320109-BE6E-8B0E-2D9B-FA4E736E04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03" name="Group 2902">
              <a:extLst>
                <a:ext uri="{FF2B5EF4-FFF2-40B4-BE49-F238E27FC236}">
                  <a16:creationId xmlns:a16="http://schemas.microsoft.com/office/drawing/2014/main" id="{68FD07F6-AF48-3425-8FA5-A3BBBEC8ABC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04" name="TextBox 2903">
                <a:extLst>
                  <a:ext uri="{FF2B5EF4-FFF2-40B4-BE49-F238E27FC236}">
                    <a16:creationId xmlns:a16="http://schemas.microsoft.com/office/drawing/2014/main" id="{3071FC53-1CA2-0D3B-CEB5-4371CFEFB23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2905" name="TextBox 2904">
                <a:extLst>
                  <a:ext uri="{FF2B5EF4-FFF2-40B4-BE49-F238E27FC236}">
                    <a16:creationId xmlns:a16="http://schemas.microsoft.com/office/drawing/2014/main" id="{5A5D5955-AB68-5DDC-81FA-4DB91BBE951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</a:t>
                </a:r>
              </a:p>
            </p:txBody>
          </p:sp>
          <p:sp>
            <p:nvSpPr>
              <p:cNvPr id="2906" name="TextBox 2905">
                <a:extLst>
                  <a:ext uri="{FF2B5EF4-FFF2-40B4-BE49-F238E27FC236}">
                    <a16:creationId xmlns:a16="http://schemas.microsoft.com/office/drawing/2014/main" id="{601CB669-C56D-D945-5CD8-D459D77CD92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(285)</a:t>
                </a:r>
              </a:p>
            </p:txBody>
          </p:sp>
        </p:grpSp>
      </p:grpSp>
      <p:grpSp>
        <p:nvGrpSpPr>
          <p:cNvPr id="2917" name="Group 2916">
            <a:extLst>
              <a:ext uri="{FF2B5EF4-FFF2-40B4-BE49-F238E27FC236}">
                <a16:creationId xmlns:a16="http://schemas.microsoft.com/office/drawing/2014/main" id="{0910EF6E-5FB5-1EE7-F925-255688A20173}"/>
              </a:ext>
            </a:extLst>
          </p:cNvPr>
          <p:cNvGrpSpPr/>
          <p:nvPr/>
        </p:nvGrpSpPr>
        <p:grpSpPr>
          <a:xfrm>
            <a:off x="8071156" y="975264"/>
            <a:ext cx="593115" cy="636569"/>
            <a:chOff x="564114" y="441325"/>
            <a:chExt cx="593115" cy="636569"/>
          </a:xfrm>
        </p:grpSpPr>
        <p:grpSp>
          <p:nvGrpSpPr>
            <p:cNvPr id="2918" name="Group 2917">
              <a:extLst>
                <a:ext uri="{FF2B5EF4-FFF2-40B4-BE49-F238E27FC236}">
                  <a16:creationId xmlns:a16="http://schemas.microsoft.com/office/drawing/2014/main" id="{B0581BB3-5B0C-4103-B29D-44723D8098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23" name="Rectangle: Rounded Corners 2922">
                <a:extLst>
                  <a:ext uri="{FF2B5EF4-FFF2-40B4-BE49-F238E27FC236}">
                    <a16:creationId xmlns:a16="http://schemas.microsoft.com/office/drawing/2014/main" id="{544CF09C-95BD-A657-64A8-345948703D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24" name="Rectangle: Rounded Corners 2923">
                <a:extLst>
                  <a:ext uri="{FF2B5EF4-FFF2-40B4-BE49-F238E27FC236}">
                    <a16:creationId xmlns:a16="http://schemas.microsoft.com/office/drawing/2014/main" id="{47B2CBA1-316E-0975-0069-ED59E216437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9" name="Group 2918">
              <a:extLst>
                <a:ext uri="{FF2B5EF4-FFF2-40B4-BE49-F238E27FC236}">
                  <a16:creationId xmlns:a16="http://schemas.microsoft.com/office/drawing/2014/main" id="{09C299D5-72B8-38F8-6CF2-5D1DC60441F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0" name="TextBox 2919">
                <a:extLst>
                  <a:ext uri="{FF2B5EF4-FFF2-40B4-BE49-F238E27FC236}">
                    <a16:creationId xmlns:a16="http://schemas.microsoft.com/office/drawing/2014/main" id="{E6CB146C-5FC6-E098-F337-5CBE0C73C6A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2921" name="TextBox 2920">
                <a:extLst>
                  <a:ext uri="{FF2B5EF4-FFF2-40B4-BE49-F238E27FC236}">
                    <a16:creationId xmlns:a16="http://schemas.microsoft.com/office/drawing/2014/main" id="{E5D71045-49C6-32DF-5B29-A01032D4AC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  <p:sp>
            <p:nvSpPr>
              <p:cNvPr id="2922" name="TextBox 2921">
                <a:extLst>
                  <a:ext uri="{FF2B5EF4-FFF2-40B4-BE49-F238E27FC236}">
                    <a16:creationId xmlns:a16="http://schemas.microsoft.com/office/drawing/2014/main" id="{9237C50D-C634-EBB2-4130-BFD9B1E944D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10.81</a:t>
                </a:r>
              </a:p>
            </p:txBody>
          </p:sp>
        </p:grpSp>
      </p:grpSp>
      <p:grpSp>
        <p:nvGrpSpPr>
          <p:cNvPr id="2925" name="Group 2924">
            <a:extLst>
              <a:ext uri="{FF2B5EF4-FFF2-40B4-BE49-F238E27FC236}">
                <a16:creationId xmlns:a16="http://schemas.microsoft.com/office/drawing/2014/main" id="{FB28D31A-3206-FE15-ADB1-82C4BFA71852}"/>
              </a:ext>
            </a:extLst>
          </p:cNvPr>
          <p:cNvGrpSpPr/>
          <p:nvPr/>
        </p:nvGrpSpPr>
        <p:grpSpPr>
          <a:xfrm>
            <a:off x="8071156" y="1652518"/>
            <a:ext cx="593115" cy="636569"/>
            <a:chOff x="564114" y="441325"/>
            <a:chExt cx="593115" cy="636569"/>
          </a:xfrm>
        </p:grpSpPr>
        <p:grpSp>
          <p:nvGrpSpPr>
            <p:cNvPr id="2926" name="Group 2925">
              <a:extLst>
                <a:ext uri="{FF2B5EF4-FFF2-40B4-BE49-F238E27FC236}">
                  <a16:creationId xmlns:a16="http://schemas.microsoft.com/office/drawing/2014/main" id="{27ECC2BA-C79E-9DE7-9141-91FD63C340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1" name="Rectangle: Rounded Corners 2930">
                <a:extLst>
                  <a:ext uri="{FF2B5EF4-FFF2-40B4-BE49-F238E27FC236}">
                    <a16:creationId xmlns:a16="http://schemas.microsoft.com/office/drawing/2014/main" id="{42F1EC3B-51CB-9055-23CA-8E3ACFA178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2" name="Rectangle: Rounded Corners 2931">
                <a:extLst>
                  <a:ext uri="{FF2B5EF4-FFF2-40B4-BE49-F238E27FC236}">
                    <a16:creationId xmlns:a16="http://schemas.microsoft.com/office/drawing/2014/main" id="{177F1086-2704-B30F-0B72-0E573008862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27" name="Group 2926">
              <a:extLst>
                <a:ext uri="{FF2B5EF4-FFF2-40B4-BE49-F238E27FC236}">
                  <a16:creationId xmlns:a16="http://schemas.microsoft.com/office/drawing/2014/main" id="{F337E66D-2D6C-1187-4ACD-F12FD18BF52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8" name="TextBox 2927">
                <a:extLst>
                  <a:ext uri="{FF2B5EF4-FFF2-40B4-BE49-F238E27FC236}">
                    <a16:creationId xmlns:a16="http://schemas.microsoft.com/office/drawing/2014/main" id="{C70284C2-2F5B-2601-3F75-28007501F67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2929" name="TextBox 2928">
                <a:extLst>
                  <a:ext uri="{FF2B5EF4-FFF2-40B4-BE49-F238E27FC236}">
                    <a16:creationId xmlns:a16="http://schemas.microsoft.com/office/drawing/2014/main" id="{9D25E40A-5E33-133D-AEC1-773EFC5A0A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</a:t>
                </a:r>
              </a:p>
            </p:txBody>
          </p:sp>
          <p:sp>
            <p:nvSpPr>
              <p:cNvPr id="2930" name="TextBox 2929">
                <a:extLst>
                  <a:ext uri="{FF2B5EF4-FFF2-40B4-BE49-F238E27FC236}">
                    <a16:creationId xmlns:a16="http://schemas.microsoft.com/office/drawing/2014/main" id="{4710A2C6-934A-D829-E0C9-C41F86A26A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26.98</a:t>
                </a:r>
              </a:p>
            </p:txBody>
          </p:sp>
        </p:grpSp>
      </p:grpSp>
      <p:grpSp>
        <p:nvGrpSpPr>
          <p:cNvPr id="2933" name="Group 2932">
            <a:extLst>
              <a:ext uri="{FF2B5EF4-FFF2-40B4-BE49-F238E27FC236}">
                <a16:creationId xmlns:a16="http://schemas.microsoft.com/office/drawing/2014/main" id="{2EBC96AD-5050-23AF-1137-4A86F2B15EA1}"/>
              </a:ext>
            </a:extLst>
          </p:cNvPr>
          <p:cNvGrpSpPr/>
          <p:nvPr/>
        </p:nvGrpSpPr>
        <p:grpSpPr>
          <a:xfrm>
            <a:off x="8071156" y="2329772"/>
            <a:ext cx="593115" cy="636569"/>
            <a:chOff x="564114" y="441325"/>
            <a:chExt cx="593115" cy="636569"/>
          </a:xfrm>
        </p:grpSpPr>
        <p:grpSp>
          <p:nvGrpSpPr>
            <p:cNvPr id="2934" name="Group 2933">
              <a:extLst>
                <a:ext uri="{FF2B5EF4-FFF2-40B4-BE49-F238E27FC236}">
                  <a16:creationId xmlns:a16="http://schemas.microsoft.com/office/drawing/2014/main" id="{8B19E11F-205E-07A8-F506-D2A230CA1E3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9" name="Rectangle: Rounded Corners 2938">
                <a:extLst>
                  <a:ext uri="{FF2B5EF4-FFF2-40B4-BE49-F238E27FC236}">
                    <a16:creationId xmlns:a16="http://schemas.microsoft.com/office/drawing/2014/main" id="{28BDCD6B-E266-67BB-D911-EDBB28B8AC4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0" name="Rectangle: Rounded Corners 2939">
                <a:extLst>
                  <a:ext uri="{FF2B5EF4-FFF2-40B4-BE49-F238E27FC236}">
                    <a16:creationId xmlns:a16="http://schemas.microsoft.com/office/drawing/2014/main" id="{96A8F1F3-D6FC-EF42-E90F-6B81E95F5B8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35" name="Group 2934">
              <a:extLst>
                <a:ext uri="{FF2B5EF4-FFF2-40B4-BE49-F238E27FC236}">
                  <a16:creationId xmlns:a16="http://schemas.microsoft.com/office/drawing/2014/main" id="{3194BCAC-AC78-AAE2-7043-A4D26F559F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36" name="TextBox 2935">
                <a:extLst>
                  <a:ext uri="{FF2B5EF4-FFF2-40B4-BE49-F238E27FC236}">
                    <a16:creationId xmlns:a16="http://schemas.microsoft.com/office/drawing/2014/main" id="{5BC71397-3B21-E42C-156C-AA106720A48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2937" name="TextBox 2936">
                <a:extLst>
                  <a:ext uri="{FF2B5EF4-FFF2-40B4-BE49-F238E27FC236}">
                    <a16:creationId xmlns:a16="http://schemas.microsoft.com/office/drawing/2014/main" id="{EA4EC905-DE4F-9C98-DED8-6A7B1E2CCE6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31</a:t>
                </a:r>
              </a:p>
            </p:txBody>
          </p:sp>
          <p:sp>
            <p:nvSpPr>
              <p:cNvPr id="2938" name="TextBox 2937">
                <a:extLst>
                  <a:ext uri="{FF2B5EF4-FFF2-40B4-BE49-F238E27FC236}">
                    <a16:creationId xmlns:a16="http://schemas.microsoft.com/office/drawing/2014/main" id="{B3BBF44D-FE2A-0859-5F98-D4A91A5CE0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69.72</a:t>
                </a:r>
              </a:p>
            </p:txBody>
          </p:sp>
        </p:grpSp>
      </p:grpSp>
      <p:grpSp>
        <p:nvGrpSpPr>
          <p:cNvPr id="2941" name="Group 2940">
            <a:extLst>
              <a:ext uri="{FF2B5EF4-FFF2-40B4-BE49-F238E27FC236}">
                <a16:creationId xmlns:a16="http://schemas.microsoft.com/office/drawing/2014/main" id="{535C0608-ADFB-D19A-6CF8-F08F2A312122}"/>
              </a:ext>
            </a:extLst>
          </p:cNvPr>
          <p:cNvGrpSpPr/>
          <p:nvPr/>
        </p:nvGrpSpPr>
        <p:grpSpPr>
          <a:xfrm>
            <a:off x="8071156" y="3007026"/>
            <a:ext cx="593115" cy="636569"/>
            <a:chOff x="564114" y="441325"/>
            <a:chExt cx="593115" cy="636569"/>
          </a:xfrm>
        </p:grpSpPr>
        <p:grpSp>
          <p:nvGrpSpPr>
            <p:cNvPr id="2942" name="Group 2941">
              <a:extLst>
                <a:ext uri="{FF2B5EF4-FFF2-40B4-BE49-F238E27FC236}">
                  <a16:creationId xmlns:a16="http://schemas.microsoft.com/office/drawing/2014/main" id="{BBEABC06-F273-2886-F9FD-1372F323A53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47" name="Rectangle: Rounded Corners 2946">
                <a:extLst>
                  <a:ext uri="{FF2B5EF4-FFF2-40B4-BE49-F238E27FC236}">
                    <a16:creationId xmlns:a16="http://schemas.microsoft.com/office/drawing/2014/main" id="{EAA58B15-6140-E987-48FF-3346D7173F0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8" name="Rectangle: Rounded Corners 2947">
                <a:extLst>
                  <a:ext uri="{FF2B5EF4-FFF2-40B4-BE49-F238E27FC236}">
                    <a16:creationId xmlns:a16="http://schemas.microsoft.com/office/drawing/2014/main" id="{ECEAA7E4-F56F-0B6A-9A09-9DEF5BF3B74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3" name="Group 2942">
              <a:extLst>
                <a:ext uri="{FF2B5EF4-FFF2-40B4-BE49-F238E27FC236}">
                  <a16:creationId xmlns:a16="http://schemas.microsoft.com/office/drawing/2014/main" id="{39A91A63-B46F-6850-A7F0-BF385916E1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44" name="TextBox 2943">
                <a:extLst>
                  <a:ext uri="{FF2B5EF4-FFF2-40B4-BE49-F238E27FC236}">
                    <a16:creationId xmlns:a16="http://schemas.microsoft.com/office/drawing/2014/main" id="{F9191676-EE51-AC84-CEDF-AA2EFAB477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2945" name="TextBox 2944">
                <a:extLst>
                  <a:ext uri="{FF2B5EF4-FFF2-40B4-BE49-F238E27FC236}">
                    <a16:creationId xmlns:a16="http://schemas.microsoft.com/office/drawing/2014/main" id="{C9319962-9A2A-7783-ABF0-5B4A7EA642B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49</a:t>
                </a:r>
              </a:p>
            </p:txBody>
          </p:sp>
          <p:sp>
            <p:nvSpPr>
              <p:cNvPr id="2946" name="TextBox 2945">
                <a:extLst>
                  <a:ext uri="{FF2B5EF4-FFF2-40B4-BE49-F238E27FC236}">
                    <a16:creationId xmlns:a16="http://schemas.microsoft.com/office/drawing/2014/main" id="{6D3FC96D-8A23-3E7E-83F1-26ECB05C5B1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114.8</a:t>
                </a:r>
              </a:p>
            </p:txBody>
          </p:sp>
        </p:grpSp>
      </p:grpSp>
      <p:grpSp>
        <p:nvGrpSpPr>
          <p:cNvPr id="2949" name="Group 2948">
            <a:extLst>
              <a:ext uri="{FF2B5EF4-FFF2-40B4-BE49-F238E27FC236}">
                <a16:creationId xmlns:a16="http://schemas.microsoft.com/office/drawing/2014/main" id="{EB5E64EA-8B7E-74A7-7DDC-65C76023B7CE}"/>
              </a:ext>
            </a:extLst>
          </p:cNvPr>
          <p:cNvGrpSpPr/>
          <p:nvPr/>
        </p:nvGrpSpPr>
        <p:grpSpPr>
          <a:xfrm>
            <a:off x="8071156" y="3684280"/>
            <a:ext cx="593115" cy="636569"/>
            <a:chOff x="564114" y="441325"/>
            <a:chExt cx="593115" cy="636569"/>
          </a:xfrm>
        </p:grpSpPr>
        <p:grpSp>
          <p:nvGrpSpPr>
            <p:cNvPr id="2950" name="Group 2949">
              <a:extLst>
                <a:ext uri="{FF2B5EF4-FFF2-40B4-BE49-F238E27FC236}">
                  <a16:creationId xmlns:a16="http://schemas.microsoft.com/office/drawing/2014/main" id="{59B1E30D-05AD-F78D-6CD4-64732ACFD70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55" name="Rectangle: Rounded Corners 2954">
                <a:extLst>
                  <a:ext uri="{FF2B5EF4-FFF2-40B4-BE49-F238E27FC236}">
                    <a16:creationId xmlns:a16="http://schemas.microsoft.com/office/drawing/2014/main" id="{5FADF7E0-335F-6FAA-C1A5-F3E75F78832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6" name="Rectangle: Rounded Corners 2955">
                <a:extLst>
                  <a:ext uri="{FF2B5EF4-FFF2-40B4-BE49-F238E27FC236}">
                    <a16:creationId xmlns:a16="http://schemas.microsoft.com/office/drawing/2014/main" id="{B4F87E1A-19A5-31AE-787E-CB1280429E9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1" name="Group 2950">
              <a:extLst>
                <a:ext uri="{FF2B5EF4-FFF2-40B4-BE49-F238E27FC236}">
                  <a16:creationId xmlns:a16="http://schemas.microsoft.com/office/drawing/2014/main" id="{EE499A91-1C82-6D21-B2BD-28CF412B6D7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52" name="TextBox 2951">
                <a:extLst>
                  <a:ext uri="{FF2B5EF4-FFF2-40B4-BE49-F238E27FC236}">
                    <a16:creationId xmlns:a16="http://schemas.microsoft.com/office/drawing/2014/main" id="{55389CDC-7A8A-3451-F296-61959ED465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2953" name="TextBox 2952">
                <a:extLst>
                  <a:ext uri="{FF2B5EF4-FFF2-40B4-BE49-F238E27FC236}">
                    <a16:creationId xmlns:a16="http://schemas.microsoft.com/office/drawing/2014/main" id="{1EF4B2E1-3238-A2A0-43F0-44368168868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81</a:t>
                </a:r>
              </a:p>
            </p:txBody>
          </p:sp>
          <p:sp>
            <p:nvSpPr>
              <p:cNvPr id="2954" name="TextBox 2953">
                <a:extLst>
                  <a:ext uri="{FF2B5EF4-FFF2-40B4-BE49-F238E27FC236}">
                    <a16:creationId xmlns:a16="http://schemas.microsoft.com/office/drawing/2014/main" id="{0E126ABF-E785-4E96-F984-1011EE81BE8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204.38</a:t>
                </a:r>
              </a:p>
            </p:txBody>
          </p:sp>
        </p:grpSp>
      </p:grpSp>
      <p:grpSp>
        <p:nvGrpSpPr>
          <p:cNvPr id="2957" name="Group 2956">
            <a:extLst>
              <a:ext uri="{FF2B5EF4-FFF2-40B4-BE49-F238E27FC236}">
                <a16:creationId xmlns:a16="http://schemas.microsoft.com/office/drawing/2014/main" id="{1B6798D9-09E5-02E4-E50C-CFAF404F3DA3}"/>
              </a:ext>
            </a:extLst>
          </p:cNvPr>
          <p:cNvGrpSpPr/>
          <p:nvPr/>
        </p:nvGrpSpPr>
        <p:grpSpPr>
          <a:xfrm>
            <a:off x="8071156" y="4361534"/>
            <a:ext cx="593115" cy="636569"/>
            <a:chOff x="564114" y="441325"/>
            <a:chExt cx="593115" cy="636569"/>
          </a:xfrm>
        </p:grpSpPr>
        <p:grpSp>
          <p:nvGrpSpPr>
            <p:cNvPr id="2958" name="Group 2957">
              <a:extLst>
                <a:ext uri="{FF2B5EF4-FFF2-40B4-BE49-F238E27FC236}">
                  <a16:creationId xmlns:a16="http://schemas.microsoft.com/office/drawing/2014/main" id="{F49C7038-FBD3-B4E2-866B-6859474B26A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63" name="Rectangle: Rounded Corners 2962">
                <a:extLst>
                  <a:ext uri="{FF2B5EF4-FFF2-40B4-BE49-F238E27FC236}">
                    <a16:creationId xmlns:a16="http://schemas.microsoft.com/office/drawing/2014/main" id="{4BA380B7-E8FB-DF05-49D5-ECD292D7891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4" name="Rectangle: Rounded Corners 2963">
                <a:extLst>
                  <a:ext uri="{FF2B5EF4-FFF2-40B4-BE49-F238E27FC236}">
                    <a16:creationId xmlns:a16="http://schemas.microsoft.com/office/drawing/2014/main" id="{A2AEC8A6-8B6F-93E0-ACAA-6665AEA070D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9" name="Group 2958">
              <a:extLst>
                <a:ext uri="{FF2B5EF4-FFF2-40B4-BE49-F238E27FC236}">
                  <a16:creationId xmlns:a16="http://schemas.microsoft.com/office/drawing/2014/main" id="{49FA4D54-9C15-BFBD-40B8-B3709F624B2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60" name="TextBox 2959">
                <a:extLst>
                  <a:ext uri="{FF2B5EF4-FFF2-40B4-BE49-F238E27FC236}">
                    <a16:creationId xmlns:a16="http://schemas.microsoft.com/office/drawing/2014/main" id="{2EEF5DA8-1059-2D48-B695-54C7DEEA46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2961" name="TextBox 2960">
                <a:extLst>
                  <a:ext uri="{FF2B5EF4-FFF2-40B4-BE49-F238E27FC236}">
                    <a16:creationId xmlns:a16="http://schemas.microsoft.com/office/drawing/2014/main" id="{1F2CA5DA-259C-EF8F-067D-BB01ADF39F7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113</a:t>
                </a:r>
              </a:p>
            </p:txBody>
          </p:sp>
          <p:sp>
            <p:nvSpPr>
              <p:cNvPr id="2962" name="TextBox 2961">
                <a:extLst>
                  <a:ext uri="{FF2B5EF4-FFF2-40B4-BE49-F238E27FC236}">
                    <a16:creationId xmlns:a16="http://schemas.microsoft.com/office/drawing/2014/main" id="{0B34C143-45AD-C63A-FA96-FB9B3A1DB98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(284)</a:t>
                </a:r>
              </a:p>
            </p:txBody>
          </p:sp>
        </p:grpSp>
      </p:grpSp>
      <p:grpSp>
        <p:nvGrpSpPr>
          <p:cNvPr id="2973" name="Group 2972">
            <a:extLst>
              <a:ext uri="{FF2B5EF4-FFF2-40B4-BE49-F238E27FC236}">
                <a16:creationId xmlns:a16="http://schemas.microsoft.com/office/drawing/2014/main" id="{862AB99C-D7FC-F294-F190-76023F62570F}"/>
              </a:ext>
            </a:extLst>
          </p:cNvPr>
          <p:cNvGrpSpPr/>
          <p:nvPr/>
        </p:nvGrpSpPr>
        <p:grpSpPr>
          <a:xfrm>
            <a:off x="8718856" y="975264"/>
            <a:ext cx="593115" cy="636569"/>
            <a:chOff x="564114" y="441325"/>
            <a:chExt cx="593115" cy="636569"/>
          </a:xfrm>
        </p:grpSpPr>
        <p:grpSp>
          <p:nvGrpSpPr>
            <p:cNvPr id="2974" name="Group 2973">
              <a:extLst>
                <a:ext uri="{FF2B5EF4-FFF2-40B4-BE49-F238E27FC236}">
                  <a16:creationId xmlns:a16="http://schemas.microsoft.com/office/drawing/2014/main" id="{C61C6281-88CB-6B72-0B2F-559605D10F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79" name="Rectangle: Rounded Corners 2978">
                <a:extLst>
                  <a:ext uri="{FF2B5EF4-FFF2-40B4-BE49-F238E27FC236}">
                    <a16:creationId xmlns:a16="http://schemas.microsoft.com/office/drawing/2014/main" id="{FA74FA14-CDD9-56D0-CCD7-4DE14132B9C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0" name="Rectangle: Rounded Corners 2979">
                <a:extLst>
                  <a:ext uri="{FF2B5EF4-FFF2-40B4-BE49-F238E27FC236}">
                    <a16:creationId xmlns:a16="http://schemas.microsoft.com/office/drawing/2014/main" id="{687B9E8E-4192-8D99-B38C-348A8F2A98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5" name="Group 2974">
              <a:extLst>
                <a:ext uri="{FF2B5EF4-FFF2-40B4-BE49-F238E27FC236}">
                  <a16:creationId xmlns:a16="http://schemas.microsoft.com/office/drawing/2014/main" id="{6B7B1F9A-01B3-BE65-6D85-93370A1296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76" name="TextBox 2975">
                <a:extLst>
                  <a:ext uri="{FF2B5EF4-FFF2-40B4-BE49-F238E27FC236}">
                    <a16:creationId xmlns:a16="http://schemas.microsoft.com/office/drawing/2014/main" id="{CCBFE67B-6268-8DC8-A4AA-2D55C223FAB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2977" name="TextBox 2976">
                <a:extLst>
                  <a:ext uri="{FF2B5EF4-FFF2-40B4-BE49-F238E27FC236}">
                    <a16:creationId xmlns:a16="http://schemas.microsoft.com/office/drawing/2014/main" id="{B73BC7BF-152F-9A4A-BE15-ED5C58AFE63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  <p:sp>
            <p:nvSpPr>
              <p:cNvPr id="2978" name="TextBox 2977">
                <a:extLst>
                  <a:ext uri="{FF2B5EF4-FFF2-40B4-BE49-F238E27FC236}">
                    <a16:creationId xmlns:a16="http://schemas.microsoft.com/office/drawing/2014/main" id="{5BA6C5ED-8AF0-DA63-8E16-1843350CD36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12.01</a:t>
                </a:r>
              </a:p>
            </p:txBody>
          </p:sp>
        </p:grpSp>
      </p:grpSp>
      <p:grpSp>
        <p:nvGrpSpPr>
          <p:cNvPr id="2981" name="Group 2980">
            <a:extLst>
              <a:ext uri="{FF2B5EF4-FFF2-40B4-BE49-F238E27FC236}">
                <a16:creationId xmlns:a16="http://schemas.microsoft.com/office/drawing/2014/main" id="{1364F9EC-36EE-7670-6F69-141747035962}"/>
              </a:ext>
            </a:extLst>
          </p:cNvPr>
          <p:cNvGrpSpPr/>
          <p:nvPr/>
        </p:nvGrpSpPr>
        <p:grpSpPr>
          <a:xfrm>
            <a:off x="8718856" y="1652518"/>
            <a:ext cx="593115" cy="636569"/>
            <a:chOff x="564114" y="441325"/>
            <a:chExt cx="593115" cy="636569"/>
          </a:xfrm>
        </p:grpSpPr>
        <p:grpSp>
          <p:nvGrpSpPr>
            <p:cNvPr id="2982" name="Group 2981">
              <a:extLst>
                <a:ext uri="{FF2B5EF4-FFF2-40B4-BE49-F238E27FC236}">
                  <a16:creationId xmlns:a16="http://schemas.microsoft.com/office/drawing/2014/main" id="{87A33FFC-5698-12C0-5295-CCC16853D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87" name="Rectangle: Rounded Corners 2986">
                <a:extLst>
                  <a:ext uri="{FF2B5EF4-FFF2-40B4-BE49-F238E27FC236}">
                    <a16:creationId xmlns:a16="http://schemas.microsoft.com/office/drawing/2014/main" id="{25E0DBF8-322D-F9DE-E921-49B85A060E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8" name="Rectangle: Rounded Corners 2987">
                <a:extLst>
                  <a:ext uri="{FF2B5EF4-FFF2-40B4-BE49-F238E27FC236}">
                    <a16:creationId xmlns:a16="http://schemas.microsoft.com/office/drawing/2014/main" id="{D64F3982-AB8D-49B5-D862-A39BA6317B0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83" name="Group 2982">
              <a:extLst>
                <a:ext uri="{FF2B5EF4-FFF2-40B4-BE49-F238E27FC236}">
                  <a16:creationId xmlns:a16="http://schemas.microsoft.com/office/drawing/2014/main" id="{F3B92F8B-71E7-0F6D-297C-95E2906AE7A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84" name="TextBox 2983">
                <a:extLst>
                  <a:ext uri="{FF2B5EF4-FFF2-40B4-BE49-F238E27FC236}">
                    <a16:creationId xmlns:a16="http://schemas.microsoft.com/office/drawing/2014/main" id="{EBA59585-03DF-9CE8-8E6D-A9552927D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2985" name="TextBox 2984">
                <a:extLst>
                  <a:ext uri="{FF2B5EF4-FFF2-40B4-BE49-F238E27FC236}">
                    <a16:creationId xmlns:a16="http://schemas.microsoft.com/office/drawing/2014/main" id="{02B0A247-460F-5657-CBB5-6FEB29712F4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</a:t>
                </a:r>
              </a:p>
            </p:txBody>
          </p:sp>
          <p:sp>
            <p:nvSpPr>
              <p:cNvPr id="2986" name="TextBox 2985">
                <a:extLst>
                  <a:ext uri="{FF2B5EF4-FFF2-40B4-BE49-F238E27FC236}">
                    <a16:creationId xmlns:a16="http://schemas.microsoft.com/office/drawing/2014/main" id="{03B24392-EEB3-0DB8-E342-3152890A9DB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28.09</a:t>
                </a:r>
              </a:p>
            </p:txBody>
          </p:sp>
        </p:grpSp>
      </p:grpSp>
      <p:grpSp>
        <p:nvGrpSpPr>
          <p:cNvPr id="2989" name="Group 2988">
            <a:extLst>
              <a:ext uri="{FF2B5EF4-FFF2-40B4-BE49-F238E27FC236}">
                <a16:creationId xmlns:a16="http://schemas.microsoft.com/office/drawing/2014/main" id="{AB69B2DD-A225-34BA-9BF4-DECA84E5BEC1}"/>
              </a:ext>
            </a:extLst>
          </p:cNvPr>
          <p:cNvGrpSpPr/>
          <p:nvPr/>
        </p:nvGrpSpPr>
        <p:grpSpPr>
          <a:xfrm>
            <a:off x="8718856" y="2329772"/>
            <a:ext cx="593115" cy="636569"/>
            <a:chOff x="564114" y="441325"/>
            <a:chExt cx="593115" cy="636569"/>
          </a:xfrm>
        </p:grpSpPr>
        <p:grpSp>
          <p:nvGrpSpPr>
            <p:cNvPr id="2990" name="Group 2989">
              <a:extLst>
                <a:ext uri="{FF2B5EF4-FFF2-40B4-BE49-F238E27FC236}">
                  <a16:creationId xmlns:a16="http://schemas.microsoft.com/office/drawing/2014/main" id="{A320B864-B6BA-706E-846D-857DD936080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95" name="Rectangle: Rounded Corners 2994">
                <a:extLst>
                  <a:ext uri="{FF2B5EF4-FFF2-40B4-BE49-F238E27FC236}">
                    <a16:creationId xmlns:a16="http://schemas.microsoft.com/office/drawing/2014/main" id="{862F7765-293E-DE83-45E3-E3F3BE0E94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6" name="Rectangle: Rounded Corners 2995">
                <a:extLst>
                  <a:ext uri="{FF2B5EF4-FFF2-40B4-BE49-F238E27FC236}">
                    <a16:creationId xmlns:a16="http://schemas.microsoft.com/office/drawing/2014/main" id="{6BA3595F-2E94-B5D6-21CE-91FBA7A222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1" name="Group 2990">
              <a:extLst>
                <a:ext uri="{FF2B5EF4-FFF2-40B4-BE49-F238E27FC236}">
                  <a16:creationId xmlns:a16="http://schemas.microsoft.com/office/drawing/2014/main" id="{C5273A39-2DDD-C6CA-712F-E3B616BA540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92" name="TextBox 2991">
                <a:extLst>
                  <a:ext uri="{FF2B5EF4-FFF2-40B4-BE49-F238E27FC236}">
                    <a16:creationId xmlns:a16="http://schemas.microsoft.com/office/drawing/2014/main" id="{FD0A01E1-5C87-46DE-6A8D-2CB695A09B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2993" name="TextBox 2992">
                <a:extLst>
                  <a:ext uri="{FF2B5EF4-FFF2-40B4-BE49-F238E27FC236}">
                    <a16:creationId xmlns:a16="http://schemas.microsoft.com/office/drawing/2014/main" id="{DDC1793E-4F96-5FBF-40F1-B40282A2378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</a:t>
                </a:r>
              </a:p>
            </p:txBody>
          </p:sp>
          <p:sp>
            <p:nvSpPr>
              <p:cNvPr id="2994" name="TextBox 2993">
                <a:extLst>
                  <a:ext uri="{FF2B5EF4-FFF2-40B4-BE49-F238E27FC236}">
                    <a16:creationId xmlns:a16="http://schemas.microsoft.com/office/drawing/2014/main" id="{23284DFE-9812-744B-EDC6-EA3B8FF0870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72.64</a:t>
                </a:r>
              </a:p>
            </p:txBody>
          </p:sp>
        </p:grpSp>
      </p:grpSp>
      <p:grpSp>
        <p:nvGrpSpPr>
          <p:cNvPr id="2997" name="Group 2996">
            <a:extLst>
              <a:ext uri="{FF2B5EF4-FFF2-40B4-BE49-F238E27FC236}">
                <a16:creationId xmlns:a16="http://schemas.microsoft.com/office/drawing/2014/main" id="{96D5C8EC-8F9F-AE06-71A2-C8B302FD5058}"/>
              </a:ext>
            </a:extLst>
          </p:cNvPr>
          <p:cNvGrpSpPr/>
          <p:nvPr/>
        </p:nvGrpSpPr>
        <p:grpSpPr>
          <a:xfrm>
            <a:off x="8718856" y="3007026"/>
            <a:ext cx="593115" cy="636569"/>
            <a:chOff x="564114" y="441325"/>
            <a:chExt cx="593115" cy="636569"/>
          </a:xfrm>
        </p:grpSpPr>
        <p:grpSp>
          <p:nvGrpSpPr>
            <p:cNvPr id="2998" name="Group 2997">
              <a:extLst>
                <a:ext uri="{FF2B5EF4-FFF2-40B4-BE49-F238E27FC236}">
                  <a16:creationId xmlns:a16="http://schemas.microsoft.com/office/drawing/2014/main" id="{0873D4A5-8887-7AD8-C040-0961617CCE8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03" name="Rectangle: Rounded Corners 3002">
                <a:extLst>
                  <a:ext uri="{FF2B5EF4-FFF2-40B4-BE49-F238E27FC236}">
                    <a16:creationId xmlns:a16="http://schemas.microsoft.com/office/drawing/2014/main" id="{6D0BA64E-F036-FBDB-8B20-99726921B60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04" name="Rectangle: Rounded Corners 3003">
                <a:extLst>
                  <a:ext uri="{FF2B5EF4-FFF2-40B4-BE49-F238E27FC236}">
                    <a16:creationId xmlns:a16="http://schemas.microsoft.com/office/drawing/2014/main" id="{9491BA24-D313-7C41-4A97-4EBD5DB326A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9" name="Group 2998">
              <a:extLst>
                <a:ext uri="{FF2B5EF4-FFF2-40B4-BE49-F238E27FC236}">
                  <a16:creationId xmlns:a16="http://schemas.microsoft.com/office/drawing/2014/main" id="{F0AEC4BB-EEB8-EA02-DD59-18599ECE6AF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0" name="TextBox 2999">
                <a:extLst>
                  <a:ext uri="{FF2B5EF4-FFF2-40B4-BE49-F238E27FC236}">
                    <a16:creationId xmlns:a16="http://schemas.microsoft.com/office/drawing/2014/main" id="{DCC106F9-AD61-5BF5-BDF9-C27DAC3F997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3001" name="TextBox 3000">
                <a:extLst>
                  <a:ext uri="{FF2B5EF4-FFF2-40B4-BE49-F238E27FC236}">
                    <a16:creationId xmlns:a16="http://schemas.microsoft.com/office/drawing/2014/main" id="{4AA3CF8E-ABD0-ED0A-78B2-6E549AE744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</a:t>
                </a:r>
              </a:p>
            </p:txBody>
          </p:sp>
          <p:sp>
            <p:nvSpPr>
              <p:cNvPr id="3002" name="TextBox 3001">
                <a:extLst>
                  <a:ext uri="{FF2B5EF4-FFF2-40B4-BE49-F238E27FC236}">
                    <a16:creationId xmlns:a16="http://schemas.microsoft.com/office/drawing/2014/main" id="{0755BC66-D0D6-9B53-E67A-FE30AD10DAA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118.7</a:t>
                </a:r>
              </a:p>
            </p:txBody>
          </p:sp>
        </p:grpSp>
      </p:grpSp>
      <p:grpSp>
        <p:nvGrpSpPr>
          <p:cNvPr id="3005" name="Group 3004">
            <a:extLst>
              <a:ext uri="{FF2B5EF4-FFF2-40B4-BE49-F238E27FC236}">
                <a16:creationId xmlns:a16="http://schemas.microsoft.com/office/drawing/2014/main" id="{12EB4641-5A5B-9585-65C9-8AE8232297D3}"/>
              </a:ext>
            </a:extLst>
          </p:cNvPr>
          <p:cNvGrpSpPr/>
          <p:nvPr/>
        </p:nvGrpSpPr>
        <p:grpSpPr>
          <a:xfrm>
            <a:off x="8718856" y="3684280"/>
            <a:ext cx="593115" cy="636569"/>
            <a:chOff x="564114" y="441325"/>
            <a:chExt cx="593115" cy="636569"/>
          </a:xfrm>
        </p:grpSpPr>
        <p:grpSp>
          <p:nvGrpSpPr>
            <p:cNvPr id="3006" name="Group 3005">
              <a:extLst>
                <a:ext uri="{FF2B5EF4-FFF2-40B4-BE49-F238E27FC236}">
                  <a16:creationId xmlns:a16="http://schemas.microsoft.com/office/drawing/2014/main" id="{38531F21-ED4F-C693-B265-F98093467CB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1" name="Rectangle: Rounded Corners 3010">
                <a:extLst>
                  <a:ext uri="{FF2B5EF4-FFF2-40B4-BE49-F238E27FC236}">
                    <a16:creationId xmlns:a16="http://schemas.microsoft.com/office/drawing/2014/main" id="{747FF6FA-F952-7C9D-07B2-EF1CA21D203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2" name="Rectangle: Rounded Corners 3011">
                <a:extLst>
                  <a:ext uri="{FF2B5EF4-FFF2-40B4-BE49-F238E27FC236}">
                    <a16:creationId xmlns:a16="http://schemas.microsoft.com/office/drawing/2014/main" id="{25EDE3C2-3383-C44F-2643-17657BCC1C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7" name="Group 3006">
              <a:extLst>
                <a:ext uri="{FF2B5EF4-FFF2-40B4-BE49-F238E27FC236}">
                  <a16:creationId xmlns:a16="http://schemas.microsoft.com/office/drawing/2014/main" id="{65CCDB18-91CB-5B49-09E8-F29319A7D37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8" name="TextBox 3007">
                <a:extLst>
                  <a:ext uri="{FF2B5EF4-FFF2-40B4-BE49-F238E27FC236}">
                    <a16:creationId xmlns:a16="http://schemas.microsoft.com/office/drawing/2014/main" id="{FAE330E7-D54A-6553-680A-4F70EA5835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3009" name="TextBox 3008">
                <a:extLst>
                  <a:ext uri="{FF2B5EF4-FFF2-40B4-BE49-F238E27FC236}">
                    <a16:creationId xmlns:a16="http://schemas.microsoft.com/office/drawing/2014/main" id="{1B771448-2CDE-5BED-A5A0-B8990E778E0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82</a:t>
                </a:r>
              </a:p>
            </p:txBody>
          </p:sp>
          <p:sp>
            <p:nvSpPr>
              <p:cNvPr id="3010" name="TextBox 3009">
                <a:extLst>
                  <a:ext uri="{FF2B5EF4-FFF2-40B4-BE49-F238E27FC236}">
                    <a16:creationId xmlns:a16="http://schemas.microsoft.com/office/drawing/2014/main" id="{9E0E42FC-0C8D-8C5B-9056-A903E7934D3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207.2</a:t>
                </a:r>
              </a:p>
            </p:txBody>
          </p:sp>
        </p:grpSp>
      </p:grpSp>
      <p:grpSp>
        <p:nvGrpSpPr>
          <p:cNvPr id="3013" name="Group 3012">
            <a:extLst>
              <a:ext uri="{FF2B5EF4-FFF2-40B4-BE49-F238E27FC236}">
                <a16:creationId xmlns:a16="http://schemas.microsoft.com/office/drawing/2014/main" id="{014A9774-F3F9-DB53-5C0A-FAC267BEFDFC}"/>
              </a:ext>
            </a:extLst>
          </p:cNvPr>
          <p:cNvGrpSpPr/>
          <p:nvPr/>
        </p:nvGrpSpPr>
        <p:grpSpPr>
          <a:xfrm>
            <a:off x="8718856" y="4361534"/>
            <a:ext cx="593115" cy="636569"/>
            <a:chOff x="564114" y="441325"/>
            <a:chExt cx="593115" cy="636569"/>
          </a:xfrm>
        </p:grpSpPr>
        <p:grpSp>
          <p:nvGrpSpPr>
            <p:cNvPr id="3014" name="Group 3013">
              <a:extLst>
                <a:ext uri="{FF2B5EF4-FFF2-40B4-BE49-F238E27FC236}">
                  <a16:creationId xmlns:a16="http://schemas.microsoft.com/office/drawing/2014/main" id="{F36BA480-0D0B-6022-1DC3-C132FB9ACD2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9" name="Rectangle: Rounded Corners 3018">
                <a:extLst>
                  <a:ext uri="{FF2B5EF4-FFF2-40B4-BE49-F238E27FC236}">
                    <a16:creationId xmlns:a16="http://schemas.microsoft.com/office/drawing/2014/main" id="{023697D9-B61B-AB5B-B60B-9005A70019F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20" name="Rectangle: Rounded Corners 3019">
                <a:extLst>
                  <a:ext uri="{FF2B5EF4-FFF2-40B4-BE49-F238E27FC236}">
                    <a16:creationId xmlns:a16="http://schemas.microsoft.com/office/drawing/2014/main" id="{5B4B5175-6D55-1CCD-7FA4-B9C2732B856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15" name="Group 3014">
              <a:extLst>
                <a:ext uri="{FF2B5EF4-FFF2-40B4-BE49-F238E27FC236}">
                  <a16:creationId xmlns:a16="http://schemas.microsoft.com/office/drawing/2014/main" id="{2014D0AD-C1A3-F843-5E56-76E4FD637BD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16" name="TextBox 3015">
                <a:extLst>
                  <a:ext uri="{FF2B5EF4-FFF2-40B4-BE49-F238E27FC236}">
                    <a16:creationId xmlns:a16="http://schemas.microsoft.com/office/drawing/2014/main" id="{0D7B6BDB-7C6F-3109-C4F4-64319EED176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3017" name="TextBox 3016">
                <a:extLst>
                  <a:ext uri="{FF2B5EF4-FFF2-40B4-BE49-F238E27FC236}">
                    <a16:creationId xmlns:a16="http://schemas.microsoft.com/office/drawing/2014/main" id="{EB1CF6D5-AD94-E024-A128-C0E68D44457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</a:t>
                </a:r>
              </a:p>
            </p:txBody>
          </p:sp>
          <p:sp>
            <p:nvSpPr>
              <p:cNvPr id="3018" name="TextBox 3017">
                <a:extLst>
                  <a:ext uri="{FF2B5EF4-FFF2-40B4-BE49-F238E27FC236}">
                    <a16:creationId xmlns:a16="http://schemas.microsoft.com/office/drawing/2014/main" id="{DDFC5580-07DA-7CF1-CDF4-CE74D27C932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(289)</a:t>
                </a:r>
              </a:p>
            </p:txBody>
          </p:sp>
        </p:grpSp>
      </p:grpSp>
      <p:grpSp>
        <p:nvGrpSpPr>
          <p:cNvPr id="3029" name="Group 3028">
            <a:extLst>
              <a:ext uri="{FF2B5EF4-FFF2-40B4-BE49-F238E27FC236}">
                <a16:creationId xmlns:a16="http://schemas.microsoft.com/office/drawing/2014/main" id="{B9E10DAD-CBEF-0EF8-6261-78E1216AC4DC}"/>
              </a:ext>
            </a:extLst>
          </p:cNvPr>
          <p:cNvGrpSpPr/>
          <p:nvPr/>
        </p:nvGrpSpPr>
        <p:grpSpPr>
          <a:xfrm>
            <a:off x="9366556" y="975264"/>
            <a:ext cx="593115" cy="636569"/>
            <a:chOff x="564114" y="441325"/>
            <a:chExt cx="593115" cy="636569"/>
          </a:xfrm>
        </p:grpSpPr>
        <p:grpSp>
          <p:nvGrpSpPr>
            <p:cNvPr id="3030" name="Group 3029">
              <a:extLst>
                <a:ext uri="{FF2B5EF4-FFF2-40B4-BE49-F238E27FC236}">
                  <a16:creationId xmlns:a16="http://schemas.microsoft.com/office/drawing/2014/main" id="{7622EABE-4D78-099C-D1E2-EBC770653D6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35" name="Rectangle: Rounded Corners 3034">
                <a:extLst>
                  <a:ext uri="{FF2B5EF4-FFF2-40B4-BE49-F238E27FC236}">
                    <a16:creationId xmlns:a16="http://schemas.microsoft.com/office/drawing/2014/main" id="{0BB781E4-C167-9EDF-B40A-E1DAE64CA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36" name="Rectangle: Rounded Corners 3035">
                <a:extLst>
                  <a:ext uri="{FF2B5EF4-FFF2-40B4-BE49-F238E27FC236}">
                    <a16:creationId xmlns:a16="http://schemas.microsoft.com/office/drawing/2014/main" id="{8DB240C2-765A-3A2D-D803-90D5AD06A11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1" name="Group 3030">
              <a:extLst>
                <a:ext uri="{FF2B5EF4-FFF2-40B4-BE49-F238E27FC236}">
                  <a16:creationId xmlns:a16="http://schemas.microsoft.com/office/drawing/2014/main" id="{322B1B92-02C2-FD2C-7564-5357E99E5DE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32" name="TextBox 3031">
                <a:extLst>
                  <a:ext uri="{FF2B5EF4-FFF2-40B4-BE49-F238E27FC236}">
                    <a16:creationId xmlns:a16="http://schemas.microsoft.com/office/drawing/2014/main" id="{714979CE-DF9C-4570-6957-C3B5E969D97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3033" name="TextBox 3032">
                <a:extLst>
                  <a:ext uri="{FF2B5EF4-FFF2-40B4-BE49-F238E27FC236}">
                    <a16:creationId xmlns:a16="http://schemas.microsoft.com/office/drawing/2014/main" id="{8EE086AA-A5CC-674D-5108-E1F55EE48EE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</a:t>
                </a:r>
              </a:p>
            </p:txBody>
          </p:sp>
          <p:sp>
            <p:nvSpPr>
              <p:cNvPr id="3034" name="TextBox 3033">
                <a:extLst>
                  <a:ext uri="{FF2B5EF4-FFF2-40B4-BE49-F238E27FC236}">
                    <a16:creationId xmlns:a16="http://schemas.microsoft.com/office/drawing/2014/main" id="{C6A4A7E8-FDCD-91B6-2AAF-7B4CD3EC459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14.01</a:t>
                </a:r>
              </a:p>
            </p:txBody>
          </p:sp>
        </p:grpSp>
      </p:grpSp>
      <p:grpSp>
        <p:nvGrpSpPr>
          <p:cNvPr id="3037" name="Group 3036">
            <a:extLst>
              <a:ext uri="{FF2B5EF4-FFF2-40B4-BE49-F238E27FC236}">
                <a16:creationId xmlns:a16="http://schemas.microsoft.com/office/drawing/2014/main" id="{7A7870D4-E240-9D3C-57A5-880ABA2E1E8E}"/>
              </a:ext>
            </a:extLst>
          </p:cNvPr>
          <p:cNvGrpSpPr/>
          <p:nvPr/>
        </p:nvGrpSpPr>
        <p:grpSpPr>
          <a:xfrm>
            <a:off x="9366556" y="1652518"/>
            <a:ext cx="593115" cy="636569"/>
            <a:chOff x="564114" y="441325"/>
            <a:chExt cx="593115" cy="636569"/>
          </a:xfrm>
        </p:grpSpPr>
        <p:grpSp>
          <p:nvGrpSpPr>
            <p:cNvPr id="3038" name="Group 3037">
              <a:extLst>
                <a:ext uri="{FF2B5EF4-FFF2-40B4-BE49-F238E27FC236}">
                  <a16:creationId xmlns:a16="http://schemas.microsoft.com/office/drawing/2014/main" id="{B0A5E9DA-9399-90B0-75B0-CC01AF8BBB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43" name="Rectangle: Rounded Corners 3042">
                <a:extLst>
                  <a:ext uri="{FF2B5EF4-FFF2-40B4-BE49-F238E27FC236}">
                    <a16:creationId xmlns:a16="http://schemas.microsoft.com/office/drawing/2014/main" id="{45E64BC8-537F-EBDE-22F1-AEB84F33EAC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4" name="Rectangle: Rounded Corners 3043">
                <a:extLst>
                  <a:ext uri="{FF2B5EF4-FFF2-40B4-BE49-F238E27FC236}">
                    <a16:creationId xmlns:a16="http://schemas.microsoft.com/office/drawing/2014/main" id="{BC13F149-A6B7-F09E-A6FC-6F0B49D1B07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9" name="Group 3038">
              <a:extLst>
                <a:ext uri="{FF2B5EF4-FFF2-40B4-BE49-F238E27FC236}">
                  <a16:creationId xmlns:a16="http://schemas.microsoft.com/office/drawing/2014/main" id="{54EEDB2C-F54A-A111-81D7-76C45F26730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0" name="TextBox 3039">
                <a:extLst>
                  <a:ext uri="{FF2B5EF4-FFF2-40B4-BE49-F238E27FC236}">
                    <a16:creationId xmlns:a16="http://schemas.microsoft.com/office/drawing/2014/main" id="{09CDB199-0057-1ED3-BDCF-F484C5A6DA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3041" name="TextBox 3040">
                <a:extLst>
                  <a:ext uri="{FF2B5EF4-FFF2-40B4-BE49-F238E27FC236}">
                    <a16:creationId xmlns:a16="http://schemas.microsoft.com/office/drawing/2014/main" id="{E89009B3-9C4C-A7EB-71AE-636EFC5AF5D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</a:t>
                </a:r>
              </a:p>
            </p:txBody>
          </p:sp>
          <p:sp>
            <p:nvSpPr>
              <p:cNvPr id="3042" name="TextBox 3041">
                <a:extLst>
                  <a:ext uri="{FF2B5EF4-FFF2-40B4-BE49-F238E27FC236}">
                    <a16:creationId xmlns:a16="http://schemas.microsoft.com/office/drawing/2014/main" id="{9F6F6A9F-0208-11E1-DD6B-F08D3249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30.97</a:t>
                </a:r>
              </a:p>
            </p:txBody>
          </p:sp>
        </p:grpSp>
      </p:grpSp>
      <p:grpSp>
        <p:nvGrpSpPr>
          <p:cNvPr id="3045" name="Group 3044">
            <a:extLst>
              <a:ext uri="{FF2B5EF4-FFF2-40B4-BE49-F238E27FC236}">
                <a16:creationId xmlns:a16="http://schemas.microsoft.com/office/drawing/2014/main" id="{2184DB6D-BD05-19F7-A3C9-CA6EF3FD2362}"/>
              </a:ext>
            </a:extLst>
          </p:cNvPr>
          <p:cNvGrpSpPr/>
          <p:nvPr/>
        </p:nvGrpSpPr>
        <p:grpSpPr>
          <a:xfrm>
            <a:off x="9366556" y="2329772"/>
            <a:ext cx="593115" cy="636569"/>
            <a:chOff x="564114" y="441325"/>
            <a:chExt cx="593115" cy="636569"/>
          </a:xfrm>
        </p:grpSpPr>
        <p:grpSp>
          <p:nvGrpSpPr>
            <p:cNvPr id="3046" name="Group 3045">
              <a:extLst>
                <a:ext uri="{FF2B5EF4-FFF2-40B4-BE49-F238E27FC236}">
                  <a16:creationId xmlns:a16="http://schemas.microsoft.com/office/drawing/2014/main" id="{DFB10FBD-AF00-0EA2-7581-4CE294353E0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1" name="Rectangle: Rounded Corners 3050">
                <a:extLst>
                  <a:ext uri="{FF2B5EF4-FFF2-40B4-BE49-F238E27FC236}">
                    <a16:creationId xmlns:a16="http://schemas.microsoft.com/office/drawing/2014/main" id="{08894027-EB4D-D8D3-3C21-41730A77A7B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52" name="Rectangle: Rounded Corners 3051">
                <a:extLst>
                  <a:ext uri="{FF2B5EF4-FFF2-40B4-BE49-F238E27FC236}">
                    <a16:creationId xmlns:a16="http://schemas.microsoft.com/office/drawing/2014/main" id="{4D86640D-CBF1-8021-F5A0-DDD7495B2C4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47" name="Group 3046">
              <a:extLst>
                <a:ext uri="{FF2B5EF4-FFF2-40B4-BE49-F238E27FC236}">
                  <a16:creationId xmlns:a16="http://schemas.microsoft.com/office/drawing/2014/main" id="{4844860E-60B0-0550-10B3-33FFB035D7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8" name="TextBox 3047">
                <a:extLst>
                  <a:ext uri="{FF2B5EF4-FFF2-40B4-BE49-F238E27FC236}">
                    <a16:creationId xmlns:a16="http://schemas.microsoft.com/office/drawing/2014/main" id="{2CD7FAB7-CE48-F69E-1E4F-B3259147C54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3049" name="TextBox 3048">
                <a:extLst>
                  <a:ext uri="{FF2B5EF4-FFF2-40B4-BE49-F238E27FC236}">
                    <a16:creationId xmlns:a16="http://schemas.microsoft.com/office/drawing/2014/main" id="{A6507B0D-6057-7242-2D92-D72A105403C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33</a:t>
                </a:r>
              </a:p>
            </p:txBody>
          </p:sp>
          <p:sp>
            <p:nvSpPr>
              <p:cNvPr id="3050" name="TextBox 3049">
                <a:extLst>
                  <a:ext uri="{FF2B5EF4-FFF2-40B4-BE49-F238E27FC236}">
                    <a16:creationId xmlns:a16="http://schemas.microsoft.com/office/drawing/2014/main" id="{6E0E83CC-7906-8F47-C5C5-5CEF017A01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74.92</a:t>
                </a:r>
              </a:p>
            </p:txBody>
          </p:sp>
        </p:grpSp>
      </p:grpSp>
      <p:grpSp>
        <p:nvGrpSpPr>
          <p:cNvPr id="3053" name="Group 3052">
            <a:extLst>
              <a:ext uri="{FF2B5EF4-FFF2-40B4-BE49-F238E27FC236}">
                <a16:creationId xmlns:a16="http://schemas.microsoft.com/office/drawing/2014/main" id="{24C58FE6-3D3A-5435-5264-AFCACA6F92E6}"/>
              </a:ext>
            </a:extLst>
          </p:cNvPr>
          <p:cNvGrpSpPr/>
          <p:nvPr/>
        </p:nvGrpSpPr>
        <p:grpSpPr>
          <a:xfrm>
            <a:off x="9366556" y="3007026"/>
            <a:ext cx="593115" cy="636569"/>
            <a:chOff x="564114" y="441325"/>
            <a:chExt cx="593115" cy="636569"/>
          </a:xfrm>
        </p:grpSpPr>
        <p:grpSp>
          <p:nvGrpSpPr>
            <p:cNvPr id="3054" name="Group 3053">
              <a:extLst>
                <a:ext uri="{FF2B5EF4-FFF2-40B4-BE49-F238E27FC236}">
                  <a16:creationId xmlns:a16="http://schemas.microsoft.com/office/drawing/2014/main" id="{B3B73F33-6864-DE48-7E45-B50FF90A513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9" name="Rectangle: Rounded Corners 3058">
                <a:extLst>
                  <a:ext uri="{FF2B5EF4-FFF2-40B4-BE49-F238E27FC236}">
                    <a16:creationId xmlns:a16="http://schemas.microsoft.com/office/drawing/2014/main" id="{1B4183E7-3268-DA90-A8EE-C2ED21C639F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0" name="Rectangle: Rounded Corners 3059">
                <a:extLst>
                  <a:ext uri="{FF2B5EF4-FFF2-40B4-BE49-F238E27FC236}">
                    <a16:creationId xmlns:a16="http://schemas.microsoft.com/office/drawing/2014/main" id="{CCE78FAC-00BC-C03F-2673-137501D7B2B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55" name="Group 3054">
              <a:extLst>
                <a:ext uri="{FF2B5EF4-FFF2-40B4-BE49-F238E27FC236}">
                  <a16:creationId xmlns:a16="http://schemas.microsoft.com/office/drawing/2014/main" id="{E559E07F-B0B4-BAEB-A6B2-A489EB75449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56" name="TextBox 3055">
                <a:extLst>
                  <a:ext uri="{FF2B5EF4-FFF2-40B4-BE49-F238E27FC236}">
                    <a16:creationId xmlns:a16="http://schemas.microsoft.com/office/drawing/2014/main" id="{65626573-98E8-179F-9485-370D1EB5CAD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3057" name="TextBox 3056">
                <a:extLst>
                  <a:ext uri="{FF2B5EF4-FFF2-40B4-BE49-F238E27FC236}">
                    <a16:creationId xmlns:a16="http://schemas.microsoft.com/office/drawing/2014/main" id="{65B6CBDF-D6B2-59DA-A509-FF2E99ACC1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51</a:t>
                </a:r>
              </a:p>
            </p:txBody>
          </p:sp>
          <p:sp>
            <p:nvSpPr>
              <p:cNvPr id="3058" name="TextBox 3057">
                <a:extLst>
                  <a:ext uri="{FF2B5EF4-FFF2-40B4-BE49-F238E27FC236}">
                    <a16:creationId xmlns:a16="http://schemas.microsoft.com/office/drawing/2014/main" id="{AC258668-04B7-EF6C-550D-6D75300129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121.8</a:t>
                </a:r>
              </a:p>
            </p:txBody>
          </p:sp>
        </p:grpSp>
      </p:grpSp>
      <p:grpSp>
        <p:nvGrpSpPr>
          <p:cNvPr id="3061" name="Group 3060">
            <a:extLst>
              <a:ext uri="{FF2B5EF4-FFF2-40B4-BE49-F238E27FC236}">
                <a16:creationId xmlns:a16="http://schemas.microsoft.com/office/drawing/2014/main" id="{351C0AF7-EF23-649F-3FB0-BC077454F918}"/>
              </a:ext>
            </a:extLst>
          </p:cNvPr>
          <p:cNvGrpSpPr/>
          <p:nvPr/>
        </p:nvGrpSpPr>
        <p:grpSpPr>
          <a:xfrm>
            <a:off x="9366556" y="3684280"/>
            <a:ext cx="593115" cy="636569"/>
            <a:chOff x="564114" y="441325"/>
            <a:chExt cx="593115" cy="636569"/>
          </a:xfrm>
        </p:grpSpPr>
        <p:grpSp>
          <p:nvGrpSpPr>
            <p:cNvPr id="3062" name="Group 3061">
              <a:extLst>
                <a:ext uri="{FF2B5EF4-FFF2-40B4-BE49-F238E27FC236}">
                  <a16:creationId xmlns:a16="http://schemas.microsoft.com/office/drawing/2014/main" id="{AEB8332A-D43D-E6E7-458D-B4565534542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67" name="Rectangle: Rounded Corners 3066">
                <a:extLst>
                  <a:ext uri="{FF2B5EF4-FFF2-40B4-BE49-F238E27FC236}">
                    <a16:creationId xmlns:a16="http://schemas.microsoft.com/office/drawing/2014/main" id="{91298FD7-D68B-49CC-D4D5-5C796E2F72A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8" name="Rectangle: Rounded Corners 3067">
                <a:extLst>
                  <a:ext uri="{FF2B5EF4-FFF2-40B4-BE49-F238E27FC236}">
                    <a16:creationId xmlns:a16="http://schemas.microsoft.com/office/drawing/2014/main" id="{7FEE3775-0BB0-7FF4-AAA2-72105277AC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3" name="Group 3062">
              <a:extLst>
                <a:ext uri="{FF2B5EF4-FFF2-40B4-BE49-F238E27FC236}">
                  <a16:creationId xmlns:a16="http://schemas.microsoft.com/office/drawing/2014/main" id="{5C010A52-BBCF-5F39-9385-B49FE2A60C7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64" name="TextBox 3063">
                <a:extLst>
                  <a:ext uri="{FF2B5EF4-FFF2-40B4-BE49-F238E27FC236}">
                    <a16:creationId xmlns:a16="http://schemas.microsoft.com/office/drawing/2014/main" id="{A6C7ED31-C0F9-321D-19B4-A8EE2BA1EF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3065" name="TextBox 3064">
                <a:extLst>
                  <a:ext uri="{FF2B5EF4-FFF2-40B4-BE49-F238E27FC236}">
                    <a16:creationId xmlns:a16="http://schemas.microsoft.com/office/drawing/2014/main" id="{D34E531A-F9F5-3719-0A74-81DB093EC24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</a:t>
                </a:r>
              </a:p>
            </p:txBody>
          </p:sp>
          <p:sp>
            <p:nvSpPr>
              <p:cNvPr id="3066" name="TextBox 3065">
                <a:extLst>
                  <a:ext uri="{FF2B5EF4-FFF2-40B4-BE49-F238E27FC236}">
                    <a16:creationId xmlns:a16="http://schemas.microsoft.com/office/drawing/2014/main" id="{3CF9F784-B744-C24A-0551-5D71D24EA34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209.0</a:t>
                </a:r>
              </a:p>
            </p:txBody>
          </p:sp>
        </p:grpSp>
      </p:grpSp>
      <p:grpSp>
        <p:nvGrpSpPr>
          <p:cNvPr id="3069" name="Group 3068">
            <a:extLst>
              <a:ext uri="{FF2B5EF4-FFF2-40B4-BE49-F238E27FC236}">
                <a16:creationId xmlns:a16="http://schemas.microsoft.com/office/drawing/2014/main" id="{79C421A0-7732-3B82-5716-97A479B13664}"/>
              </a:ext>
            </a:extLst>
          </p:cNvPr>
          <p:cNvGrpSpPr/>
          <p:nvPr/>
        </p:nvGrpSpPr>
        <p:grpSpPr>
          <a:xfrm>
            <a:off x="9366556" y="4361534"/>
            <a:ext cx="593115" cy="636569"/>
            <a:chOff x="564114" y="441325"/>
            <a:chExt cx="593115" cy="636569"/>
          </a:xfrm>
        </p:grpSpPr>
        <p:grpSp>
          <p:nvGrpSpPr>
            <p:cNvPr id="3070" name="Group 3069">
              <a:extLst>
                <a:ext uri="{FF2B5EF4-FFF2-40B4-BE49-F238E27FC236}">
                  <a16:creationId xmlns:a16="http://schemas.microsoft.com/office/drawing/2014/main" id="{5064B1AC-D8A0-4EBC-886E-90AF2CDB5DF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75" name="Rectangle: Rounded Corners 3074">
                <a:extLst>
                  <a:ext uri="{FF2B5EF4-FFF2-40B4-BE49-F238E27FC236}">
                    <a16:creationId xmlns:a16="http://schemas.microsoft.com/office/drawing/2014/main" id="{BE970344-3BA6-A8DC-5013-046C9BE3991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76" name="Rectangle: Rounded Corners 3075">
                <a:extLst>
                  <a:ext uri="{FF2B5EF4-FFF2-40B4-BE49-F238E27FC236}">
                    <a16:creationId xmlns:a16="http://schemas.microsoft.com/office/drawing/2014/main" id="{58D9E644-A531-C1F1-E7D7-BCE18E58D1C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71" name="Group 3070">
              <a:extLst>
                <a:ext uri="{FF2B5EF4-FFF2-40B4-BE49-F238E27FC236}">
                  <a16:creationId xmlns:a16="http://schemas.microsoft.com/office/drawing/2014/main" id="{E48006C5-8B4D-C969-698C-90C95D39994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72" name="TextBox 3071">
                <a:extLst>
                  <a:ext uri="{FF2B5EF4-FFF2-40B4-BE49-F238E27FC236}">
                    <a16:creationId xmlns:a16="http://schemas.microsoft.com/office/drawing/2014/main" id="{16E17E7C-EEC8-CB97-9974-2274EAD94E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3073" name="TextBox 3072">
                <a:extLst>
                  <a:ext uri="{FF2B5EF4-FFF2-40B4-BE49-F238E27FC236}">
                    <a16:creationId xmlns:a16="http://schemas.microsoft.com/office/drawing/2014/main" id="{54B870B7-8DB0-8220-C8E9-493736FE9AA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115</a:t>
                </a:r>
              </a:p>
            </p:txBody>
          </p:sp>
          <p:sp>
            <p:nvSpPr>
              <p:cNvPr id="3074" name="TextBox 3073">
                <a:extLst>
                  <a:ext uri="{FF2B5EF4-FFF2-40B4-BE49-F238E27FC236}">
                    <a16:creationId xmlns:a16="http://schemas.microsoft.com/office/drawing/2014/main" id="{78FFB487-3D99-5A20-A770-2218D208F54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(288)</a:t>
                </a:r>
              </a:p>
            </p:txBody>
          </p:sp>
        </p:grpSp>
      </p:grpSp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5CAF7EFB-4E0D-8DD8-6800-044BBD425090}"/>
              </a:ext>
            </a:extLst>
          </p:cNvPr>
          <p:cNvGrpSpPr/>
          <p:nvPr/>
        </p:nvGrpSpPr>
        <p:grpSpPr>
          <a:xfrm>
            <a:off x="10014256" y="975264"/>
            <a:ext cx="593115" cy="636569"/>
            <a:chOff x="564114" y="441325"/>
            <a:chExt cx="593115" cy="636569"/>
          </a:xfrm>
        </p:grpSpPr>
        <p:grpSp>
          <p:nvGrpSpPr>
            <p:cNvPr id="3086" name="Group 3085">
              <a:extLst>
                <a:ext uri="{FF2B5EF4-FFF2-40B4-BE49-F238E27FC236}">
                  <a16:creationId xmlns:a16="http://schemas.microsoft.com/office/drawing/2014/main" id="{43C10ACC-58D2-21AF-FD49-0E8FE096CE1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1" name="Rectangle: Rounded Corners 3090">
                <a:extLst>
                  <a:ext uri="{FF2B5EF4-FFF2-40B4-BE49-F238E27FC236}">
                    <a16:creationId xmlns:a16="http://schemas.microsoft.com/office/drawing/2014/main" id="{D1298F1B-3044-39FF-0505-9B7C9F3A8F4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92" name="Rectangle: Rounded Corners 3091">
                <a:extLst>
                  <a:ext uri="{FF2B5EF4-FFF2-40B4-BE49-F238E27FC236}">
                    <a16:creationId xmlns:a16="http://schemas.microsoft.com/office/drawing/2014/main" id="{2F9B3072-E6DD-D5D4-D76B-F5D88E0E604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87" name="Group 3086">
              <a:extLst>
                <a:ext uri="{FF2B5EF4-FFF2-40B4-BE49-F238E27FC236}">
                  <a16:creationId xmlns:a16="http://schemas.microsoft.com/office/drawing/2014/main" id="{CDC4FCFE-15EB-51AA-125D-A31F7780D7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88" name="TextBox 3087">
                <a:extLst>
                  <a:ext uri="{FF2B5EF4-FFF2-40B4-BE49-F238E27FC236}">
                    <a16:creationId xmlns:a16="http://schemas.microsoft.com/office/drawing/2014/main" id="{284A85BE-1658-ACAA-90D4-A872DACB14A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3089" name="TextBox 3088">
                <a:extLst>
                  <a:ext uri="{FF2B5EF4-FFF2-40B4-BE49-F238E27FC236}">
                    <a16:creationId xmlns:a16="http://schemas.microsoft.com/office/drawing/2014/main" id="{F5DC9600-6DCF-C02F-48F9-36DA214ACA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</a:t>
                </a:r>
              </a:p>
            </p:txBody>
          </p:sp>
          <p:sp>
            <p:nvSpPr>
              <p:cNvPr id="3090" name="TextBox 3089">
                <a:extLst>
                  <a:ext uri="{FF2B5EF4-FFF2-40B4-BE49-F238E27FC236}">
                    <a16:creationId xmlns:a16="http://schemas.microsoft.com/office/drawing/2014/main" id="{0036C2F4-C28B-5C23-6AFE-E78D7C66844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15.99</a:t>
                </a:r>
              </a:p>
            </p:txBody>
          </p:sp>
        </p:grp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13C270D5-FAD7-C9AF-A6BC-8B686A87B139}"/>
              </a:ext>
            </a:extLst>
          </p:cNvPr>
          <p:cNvGrpSpPr/>
          <p:nvPr/>
        </p:nvGrpSpPr>
        <p:grpSpPr>
          <a:xfrm>
            <a:off x="10014256" y="1652518"/>
            <a:ext cx="593115" cy="636569"/>
            <a:chOff x="564114" y="441325"/>
            <a:chExt cx="593115" cy="636569"/>
          </a:xfrm>
        </p:grpSpPr>
        <p:grpSp>
          <p:nvGrpSpPr>
            <p:cNvPr id="3094" name="Group 3093">
              <a:extLst>
                <a:ext uri="{FF2B5EF4-FFF2-40B4-BE49-F238E27FC236}">
                  <a16:creationId xmlns:a16="http://schemas.microsoft.com/office/drawing/2014/main" id="{70765401-E84C-BE3D-2B31-890172094F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9" name="Rectangle: Rounded Corners 3098">
                <a:extLst>
                  <a:ext uri="{FF2B5EF4-FFF2-40B4-BE49-F238E27FC236}">
                    <a16:creationId xmlns:a16="http://schemas.microsoft.com/office/drawing/2014/main" id="{D6D21262-4811-B640-EB52-C583E8C02F9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0" name="Rectangle: Rounded Corners 3099">
                <a:extLst>
                  <a:ext uri="{FF2B5EF4-FFF2-40B4-BE49-F238E27FC236}">
                    <a16:creationId xmlns:a16="http://schemas.microsoft.com/office/drawing/2014/main" id="{9FD5E402-EE26-AC2F-65DF-0090B6E03E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5" name="Group 3094">
              <a:extLst>
                <a:ext uri="{FF2B5EF4-FFF2-40B4-BE49-F238E27FC236}">
                  <a16:creationId xmlns:a16="http://schemas.microsoft.com/office/drawing/2014/main" id="{0AEE1DA0-DB6B-9CE5-6ACC-4AC75894562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96" name="TextBox 3095">
                <a:extLst>
                  <a:ext uri="{FF2B5EF4-FFF2-40B4-BE49-F238E27FC236}">
                    <a16:creationId xmlns:a16="http://schemas.microsoft.com/office/drawing/2014/main" id="{274BDE55-B8E1-5ABD-38DD-66AEC4EE1F8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3097" name="TextBox 3096">
                <a:extLst>
                  <a:ext uri="{FF2B5EF4-FFF2-40B4-BE49-F238E27FC236}">
                    <a16:creationId xmlns:a16="http://schemas.microsoft.com/office/drawing/2014/main" id="{2BD2BB22-A48C-5F5D-4E25-D89B9875518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</a:t>
                </a:r>
              </a:p>
            </p:txBody>
          </p:sp>
          <p:sp>
            <p:nvSpPr>
              <p:cNvPr id="3098" name="TextBox 3097">
                <a:extLst>
                  <a:ext uri="{FF2B5EF4-FFF2-40B4-BE49-F238E27FC236}">
                    <a16:creationId xmlns:a16="http://schemas.microsoft.com/office/drawing/2014/main" id="{94291712-C3A2-C905-577F-71961246B14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32.06</a:t>
                </a:r>
              </a:p>
            </p:txBody>
          </p:sp>
        </p:grpSp>
      </p:grp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B5A33E3D-E9A9-207D-DA11-867E4F29CEED}"/>
              </a:ext>
            </a:extLst>
          </p:cNvPr>
          <p:cNvGrpSpPr/>
          <p:nvPr/>
        </p:nvGrpSpPr>
        <p:grpSpPr>
          <a:xfrm>
            <a:off x="10014256" y="2329772"/>
            <a:ext cx="593115" cy="636569"/>
            <a:chOff x="564114" y="441325"/>
            <a:chExt cx="593115" cy="636569"/>
          </a:xfrm>
        </p:grpSpPr>
        <p:grpSp>
          <p:nvGrpSpPr>
            <p:cNvPr id="3102" name="Group 3101">
              <a:extLst>
                <a:ext uri="{FF2B5EF4-FFF2-40B4-BE49-F238E27FC236}">
                  <a16:creationId xmlns:a16="http://schemas.microsoft.com/office/drawing/2014/main" id="{DE14E3F8-6ECB-7D52-0037-90CAC2B41AD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07" name="Rectangle: Rounded Corners 3106">
                <a:extLst>
                  <a:ext uri="{FF2B5EF4-FFF2-40B4-BE49-F238E27FC236}">
                    <a16:creationId xmlns:a16="http://schemas.microsoft.com/office/drawing/2014/main" id="{81EDF552-43CC-89ED-9C01-69065616A3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8" name="Rectangle: Rounded Corners 3107">
                <a:extLst>
                  <a:ext uri="{FF2B5EF4-FFF2-40B4-BE49-F238E27FC236}">
                    <a16:creationId xmlns:a16="http://schemas.microsoft.com/office/drawing/2014/main" id="{B3DE344B-3438-1B38-AA67-3BD1FD4569E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03" name="Group 3102">
              <a:extLst>
                <a:ext uri="{FF2B5EF4-FFF2-40B4-BE49-F238E27FC236}">
                  <a16:creationId xmlns:a16="http://schemas.microsoft.com/office/drawing/2014/main" id="{1A7222AA-1D84-3464-A6FB-A732AFDAF7D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04" name="TextBox 3103">
                <a:extLst>
                  <a:ext uri="{FF2B5EF4-FFF2-40B4-BE49-F238E27FC236}">
                    <a16:creationId xmlns:a16="http://schemas.microsoft.com/office/drawing/2014/main" id="{A7B83B0C-11F3-7CF6-B2E8-388D6391436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3105" name="TextBox 3104">
                <a:extLst>
                  <a:ext uri="{FF2B5EF4-FFF2-40B4-BE49-F238E27FC236}">
                    <a16:creationId xmlns:a16="http://schemas.microsoft.com/office/drawing/2014/main" id="{3CB8E2FA-EB93-886C-447F-D5F39A0A4ED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34</a:t>
                </a:r>
              </a:p>
            </p:txBody>
          </p:sp>
          <p:sp>
            <p:nvSpPr>
              <p:cNvPr id="3106" name="TextBox 3105">
                <a:extLst>
                  <a:ext uri="{FF2B5EF4-FFF2-40B4-BE49-F238E27FC236}">
                    <a16:creationId xmlns:a16="http://schemas.microsoft.com/office/drawing/2014/main" id="{BE25176A-4818-2E0A-C29A-7AB8687DF5A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78.96</a:t>
                </a:r>
              </a:p>
            </p:txBody>
          </p:sp>
        </p:grp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A65A5A06-1810-B8E2-A748-36217A9299DF}"/>
              </a:ext>
            </a:extLst>
          </p:cNvPr>
          <p:cNvGrpSpPr/>
          <p:nvPr/>
        </p:nvGrpSpPr>
        <p:grpSpPr>
          <a:xfrm>
            <a:off x="10014256" y="3007026"/>
            <a:ext cx="593115" cy="636569"/>
            <a:chOff x="564114" y="441325"/>
            <a:chExt cx="593115" cy="636569"/>
          </a:xfrm>
        </p:grpSpPr>
        <p:grpSp>
          <p:nvGrpSpPr>
            <p:cNvPr id="3110" name="Group 3109">
              <a:extLst>
                <a:ext uri="{FF2B5EF4-FFF2-40B4-BE49-F238E27FC236}">
                  <a16:creationId xmlns:a16="http://schemas.microsoft.com/office/drawing/2014/main" id="{1CCF0C14-373B-E31C-C8E7-A8E039778B2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15" name="Rectangle: Rounded Corners 3114">
                <a:extLst>
                  <a:ext uri="{FF2B5EF4-FFF2-40B4-BE49-F238E27FC236}">
                    <a16:creationId xmlns:a16="http://schemas.microsoft.com/office/drawing/2014/main" id="{EA877DB3-849E-3BB5-7590-F0399ED5CF0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16" name="Rectangle: Rounded Corners 3115">
                <a:extLst>
                  <a:ext uri="{FF2B5EF4-FFF2-40B4-BE49-F238E27FC236}">
                    <a16:creationId xmlns:a16="http://schemas.microsoft.com/office/drawing/2014/main" id="{7D225114-7A1A-FF42-1858-F45D2280241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1" name="Group 3110">
              <a:extLst>
                <a:ext uri="{FF2B5EF4-FFF2-40B4-BE49-F238E27FC236}">
                  <a16:creationId xmlns:a16="http://schemas.microsoft.com/office/drawing/2014/main" id="{865CCE31-F37F-13E4-BCAF-2294433D379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12" name="TextBox 3111">
                <a:extLst>
                  <a:ext uri="{FF2B5EF4-FFF2-40B4-BE49-F238E27FC236}">
                    <a16:creationId xmlns:a16="http://schemas.microsoft.com/office/drawing/2014/main" id="{79A199DF-1BAB-FE04-AD6F-C3560D7E033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3113" name="TextBox 3112">
                <a:extLst>
                  <a:ext uri="{FF2B5EF4-FFF2-40B4-BE49-F238E27FC236}">
                    <a16:creationId xmlns:a16="http://schemas.microsoft.com/office/drawing/2014/main" id="{4972C051-8139-6876-A46A-E12CF613AF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</a:t>
                </a:r>
              </a:p>
            </p:txBody>
          </p:sp>
          <p:sp>
            <p:nvSpPr>
              <p:cNvPr id="3114" name="TextBox 3113">
                <a:extLst>
                  <a:ext uri="{FF2B5EF4-FFF2-40B4-BE49-F238E27FC236}">
                    <a16:creationId xmlns:a16="http://schemas.microsoft.com/office/drawing/2014/main" id="{E0CEB278-F171-8077-037F-154B3F94CE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127.6</a:t>
                </a:r>
              </a:p>
            </p:txBody>
          </p:sp>
        </p:grpSp>
      </p:grpSp>
      <p:grpSp>
        <p:nvGrpSpPr>
          <p:cNvPr id="3117" name="Group 3116">
            <a:extLst>
              <a:ext uri="{FF2B5EF4-FFF2-40B4-BE49-F238E27FC236}">
                <a16:creationId xmlns:a16="http://schemas.microsoft.com/office/drawing/2014/main" id="{AE0F528E-124C-9759-89D4-66590F5CA947}"/>
              </a:ext>
            </a:extLst>
          </p:cNvPr>
          <p:cNvGrpSpPr/>
          <p:nvPr/>
        </p:nvGrpSpPr>
        <p:grpSpPr>
          <a:xfrm>
            <a:off x="10014256" y="3684280"/>
            <a:ext cx="593115" cy="636569"/>
            <a:chOff x="564114" y="441325"/>
            <a:chExt cx="593115" cy="636569"/>
          </a:xfrm>
        </p:grpSpPr>
        <p:grpSp>
          <p:nvGrpSpPr>
            <p:cNvPr id="3118" name="Group 3117">
              <a:extLst>
                <a:ext uri="{FF2B5EF4-FFF2-40B4-BE49-F238E27FC236}">
                  <a16:creationId xmlns:a16="http://schemas.microsoft.com/office/drawing/2014/main" id="{17FFD214-079E-1441-366D-604273F8740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23" name="Rectangle: Rounded Corners 3122">
                <a:extLst>
                  <a:ext uri="{FF2B5EF4-FFF2-40B4-BE49-F238E27FC236}">
                    <a16:creationId xmlns:a16="http://schemas.microsoft.com/office/drawing/2014/main" id="{47C4D571-4AFD-591E-AAAF-D9343CE73E5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4" name="Rectangle: Rounded Corners 3123">
                <a:extLst>
                  <a:ext uri="{FF2B5EF4-FFF2-40B4-BE49-F238E27FC236}">
                    <a16:creationId xmlns:a16="http://schemas.microsoft.com/office/drawing/2014/main" id="{5C4FF5D0-6D12-8A9C-2ABF-CFBFB70E5F5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9" name="Group 3118">
              <a:extLst>
                <a:ext uri="{FF2B5EF4-FFF2-40B4-BE49-F238E27FC236}">
                  <a16:creationId xmlns:a16="http://schemas.microsoft.com/office/drawing/2014/main" id="{619F91C7-FB65-A702-D2BD-95C6C317F0A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0" name="TextBox 3119">
                <a:extLst>
                  <a:ext uri="{FF2B5EF4-FFF2-40B4-BE49-F238E27FC236}">
                    <a16:creationId xmlns:a16="http://schemas.microsoft.com/office/drawing/2014/main" id="{FF7AFB6D-E415-5980-9A9C-BA5078B6260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3121" name="TextBox 3120">
                <a:extLst>
                  <a:ext uri="{FF2B5EF4-FFF2-40B4-BE49-F238E27FC236}">
                    <a16:creationId xmlns:a16="http://schemas.microsoft.com/office/drawing/2014/main" id="{9D851FEA-9545-409A-90CA-40E9403380E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84</a:t>
                </a:r>
              </a:p>
            </p:txBody>
          </p:sp>
          <p:sp>
            <p:nvSpPr>
              <p:cNvPr id="3122" name="TextBox 3121">
                <a:extLst>
                  <a:ext uri="{FF2B5EF4-FFF2-40B4-BE49-F238E27FC236}">
                    <a16:creationId xmlns:a16="http://schemas.microsoft.com/office/drawing/2014/main" id="{C770795E-720F-4E12-EE88-CBDE6EE778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(209)</a:t>
                </a:r>
              </a:p>
            </p:txBody>
          </p:sp>
        </p:grpSp>
      </p:grpSp>
      <p:grpSp>
        <p:nvGrpSpPr>
          <p:cNvPr id="3125" name="Group 3124">
            <a:extLst>
              <a:ext uri="{FF2B5EF4-FFF2-40B4-BE49-F238E27FC236}">
                <a16:creationId xmlns:a16="http://schemas.microsoft.com/office/drawing/2014/main" id="{F62C29D6-A979-CA08-7F99-56CB6F409036}"/>
              </a:ext>
            </a:extLst>
          </p:cNvPr>
          <p:cNvGrpSpPr/>
          <p:nvPr/>
        </p:nvGrpSpPr>
        <p:grpSpPr>
          <a:xfrm>
            <a:off x="10014256" y="4361534"/>
            <a:ext cx="593115" cy="636569"/>
            <a:chOff x="564114" y="441325"/>
            <a:chExt cx="593115" cy="636569"/>
          </a:xfrm>
        </p:grpSpPr>
        <p:grpSp>
          <p:nvGrpSpPr>
            <p:cNvPr id="3126" name="Group 3125">
              <a:extLst>
                <a:ext uri="{FF2B5EF4-FFF2-40B4-BE49-F238E27FC236}">
                  <a16:creationId xmlns:a16="http://schemas.microsoft.com/office/drawing/2014/main" id="{7C233304-8A2C-9BE8-629B-A32596D18EB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31" name="Rectangle: Rounded Corners 3130">
                <a:extLst>
                  <a:ext uri="{FF2B5EF4-FFF2-40B4-BE49-F238E27FC236}">
                    <a16:creationId xmlns:a16="http://schemas.microsoft.com/office/drawing/2014/main" id="{BD178385-5593-CCB0-9A2A-C9EE4AC52D8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2" name="Rectangle: Rounded Corners 3131">
                <a:extLst>
                  <a:ext uri="{FF2B5EF4-FFF2-40B4-BE49-F238E27FC236}">
                    <a16:creationId xmlns:a16="http://schemas.microsoft.com/office/drawing/2014/main" id="{7535C3E6-B3CB-8B79-C7F9-D091F25DD6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7" name="Group 3126">
              <a:extLst>
                <a:ext uri="{FF2B5EF4-FFF2-40B4-BE49-F238E27FC236}">
                  <a16:creationId xmlns:a16="http://schemas.microsoft.com/office/drawing/2014/main" id="{F03046C9-5965-6AE4-06C8-35E2DE0E63D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8" name="TextBox 3127">
                <a:extLst>
                  <a:ext uri="{FF2B5EF4-FFF2-40B4-BE49-F238E27FC236}">
                    <a16:creationId xmlns:a16="http://schemas.microsoft.com/office/drawing/2014/main" id="{396B283B-2DA8-D67C-4797-CCB049B5CC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3129" name="TextBox 3128">
                <a:extLst>
                  <a:ext uri="{FF2B5EF4-FFF2-40B4-BE49-F238E27FC236}">
                    <a16:creationId xmlns:a16="http://schemas.microsoft.com/office/drawing/2014/main" id="{7482A163-2D6C-A80B-75C1-282775BFB53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116</a:t>
                </a:r>
              </a:p>
            </p:txBody>
          </p:sp>
          <p:sp>
            <p:nvSpPr>
              <p:cNvPr id="3130" name="TextBox 3129">
                <a:extLst>
                  <a:ext uri="{FF2B5EF4-FFF2-40B4-BE49-F238E27FC236}">
                    <a16:creationId xmlns:a16="http://schemas.microsoft.com/office/drawing/2014/main" id="{E11F67C5-FA28-2B6E-4AF2-85C4DD772E1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(293)</a:t>
                </a:r>
              </a:p>
            </p:txBody>
          </p:sp>
        </p:grpSp>
      </p:grp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4204CB05-251B-B892-CDE7-A3E413771E31}"/>
              </a:ext>
            </a:extLst>
          </p:cNvPr>
          <p:cNvGrpSpPr/>
          <p:nvPr/>
        </p:nvGrpSpPr>
        <p:grpSpPr>
          <a:xfrm>
            <a:off x="10661956" y="975264"/>
            <a:ext cx="593115" cy="636569"/>
            <a:chOff x="564114" y="441325"/>
            <a:chExt cx="593115" cy="636569"/>
          </a:xfrm>
        </p:grpSpPr>
        <p:grpSp>
          <p:nvGrpSpPr>
            <p:cNvPr id="3142" name="Group 3141">
              <a:extLst>
                <a:ext uri="{FF2B5EF4-FFF2-40B4-BE49-F238E27FC236}">
                  <a16:creationId xmlns:a16="http://schemas.microsoft.com/office/drawing/2014/main" id="{55811EB1-F373-1CBE-FBA9-824426D932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47" name="Rectangle: Rounded Corners 3146">
                <a:extLst>
                  <a:ext uri="{FF2B5EF4-FFF2-40B4-BE49-F238E27FC236}">
                    <a16:creationId xmlns:a16="http://schemas.microsoft.com/office/drawing/2014/main" id="{40FEE0EE-7AE9-5AE5-5020-734BC9B724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8" name="Rectangle: Rounded Corners 3147">
                <a:extLst>
                  <a:ext uri="{FF2B5EF4-FFF2-40B4-BE49-F238E27FC236}">
                    <a16:creationId xmlns:a16="http://schemas.microsoft.com/office/drawing/2014/main" id="{5302B96A-8C3B-3FA8-A137-B47E3838396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0618902F-3A24-C14B-E2D8-3E9D5AC1DD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44" name="TextBox 3143">
                <a:extLst>
                  <a:ext uri="{FF2B5EF4-FFF2-40B4-BE49-F238E27FC236}">
                    <a16:creationId xmlns:a16="http://schemas.microsoft.com/office/drawing/2014/main" id="{952DF317-DDDA-E6C4-933E-09C694F4DA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3145" name="TextBox 3144">
                <a:extLst>
                  <a:ext uri="{FF2B5EF4-FFF2-40B4-BE49-F238E27FC236}">
                    <a16:creationId xmlns:a16="http://schemas.microsoft.com/office/drawing/2014/main" id="{6459F95E-8EE2-9A7D-238C-8D9C7DBEA3A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</a:t>
                </a:r>
              </a:p>
            </p:txBody>
          </p:sp>
          <p:sp>
            <p:nvSpPr>
              <p:cNvPr id="3146" name="TextBox 3145">
                <a:extLst>
                  <a:ext uri="{FF2B5EF4-FFF2-40B4-BE49-F238E27FC236}">
                    <a16:creationId xmlns:a16="http://schemas.microsoft.com/office/drawing/2014/main" id="{AE8C32AD-4937-A8E7-D522-E3EAB43A505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18.99</a:t>
                </a:r>
              </a:p>
            </p:txBody>
          </p:sp>
        </p:grpSp>
      </p:grpSp>
      <p:grpSp>
        <p:nvGrpSpPr>
          <p:cNvPr id="3149" name="Group 3148">
            <a:extLst>
              <a:ext uri="{FF2B5EF4-FFF2-40B4-BE49-F238E27FC236}">
                <a16:creationId xmlns:a16="http://schemas.microsoft.com/office/drawing/2014/main" id="{E9EEA8D4-CB5A-FBC5-F2F0-E7D41E0A3CE0}"/>
              </a:ext>
            </a:extLst>
          </p:cNvPr>
          <p:cNvGrpSpPr/>
          <p:nvPr/>
        </p:nvGrpSpPr>
        <p:grpSpPr>
          <a:xfrm>
            <a:off x="10661956" y="1652518"/>
            <a:ext cx="593115" cy="636569"/>
            <a:chOff x="564114" y="441325"/>
            <a:chExt cx="593115" cy="636569"/>
          </a:xfrm>
        </p:grpSpPr>
        <p:grpSp>
          <p:nvGrpSpPr>
            <p:cNvPr id="3150" name="Group 3149">
              <a:extLst>
                <a:ext uri="{FF2B5EF4-FFF2-40B4-BE49-F238E27FC236}">
                  <a16:creationId xmlns:a16="http://schemas.microsoft.com/office/drawing/2014/main" id="{EB24ED45-BDF3-F6A5-DC56-5DDB9BA46E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55" name="Rectangle: Rounded Corners 3154">
                <a:extLst>
                  <a:ext uri="{FF2B5EF4-FFF2-40B4-BE49-F238E27FC236}">
                    <a16:creationId xmlns:a16="http://schemas.microsoft.com/office/drawing/2014/main" id="{F340091D-28B9-9537-5562-D0D415501D4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6" name="Rectangle: Rounded Corners 3155">
                <a:extLst>
                  <a:ext uri="{FF2B5EF4-FFF2-40B4-BE49-F238E27FC236}">
                    <a16:creationId xmlns:a16="http://schemas.microsoft.com/office/drawing/2014/main" id="{BA93662E-579D-D532-9A91-85BB907805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1" name="Group 3150">
              <a:extLst>
                <a:ext uri="{FF2B5EF4-FFF2-40B4-BE49-F238E27FC236}">
                  <a16:creationId xmlns:a16="http://schemas.microsoft.com/office/drawing/2014/main" id="{8EE3E6CD-D3F2-4A82-6866-D41F61B8C84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52" name="TextBox 3151">
                <a:extLst>
                  <a:ext uri="{FF2B5EF4-FFF2-40B4-BE49-F238E27FC236}">
                    <a16:creationId xmlns:a16="http://schemas.microsoft.com/office/drawing/2014/main" id="{51F70F9B-B774-2295-B656-05402FF3AB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3153" name="TextBox 3152">
                <a:extLst>
                  <a:ext uri="{FF2B5EF4-FFF2-40B4-BE49-F238E27FC236}">
                    <a16:creationId xmlns:a16="http://schemas.microsoft.com/office/drawing/2014/main" id="{5B5F6032-5B74-853F-FA2E-3026CFE07B4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</a:t>
                </a:r>
              </a:p>
            </p:txBody>
          </p:sp>
          <p:sp>
            <p:nvSpPr>
              <p:cNvPr id="3154" name="TextBox 3153">
                <a:extLst>
                  <a:ext uri="{FF2B5EF4-FFF2-40B4-BE49-F238E27FC236}">
                    <a16:creationId xmlns:a16="http://schemas.microsoft.com/office/drawing/2014/main" id="{9F373EF2-BD96-5351-F907-52B5282DC9F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35.45</a:t>
                </a:r>
              </a:p>
            </p:txBody>
          </p:sp>
        </p:grpSp>
      </p:grpSp>
      <p:grpSp>
        <p:nvGrpSpPr>
          <p:cNvPr id="3157" name="Group 3156">
            <a:extLst>
              <a:ext uri="{FF2B5EF4-FFF2-40B4-BE49-F238E27FC236}">
                <a16:creationId xmlns:a16="http://schemas.microsoft.com/office/drawing/2014/main" id="{8EE53C98-AD59-882E-B66F-479E6AA4FE33}"/>
              </a:ext>
            </a:extLst>
          </p:cNvPr>
          <p:cNvGrpSpPr/>
          <p:nvPr/>
        </p:nvGrpSpPr>
        <p:grpSpPr>
          <a:xfrm>
            <a:off x="10661956" y="2329772"/>
            <a:ext cx="593115" cy="636569"/>
            <a:chOff x="564114" y="441325"/>
            <a:chExt cx="593115" cy="636569"/>
          </a:xfrm>
        </p:grpSpPr>
        <p:grpSp>
          <p:nvGrpSpPr>
            <p:cNvPr id="3158" name="Group 3157">
              <a:extLst>
                <a:ext uri="{FF2B5EF4-FFF2-40B4-BE49-F238E27FC236}">
                  <a16:creationId xmlns:a16="http://schemas.microsoft.com/office/drawing/2014/main" id="{A5864602-4AF7-C662-FB48-165B507953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63" name="Rectangle: Rounded Corners 3162">
                <a:extLst>
                  <a:ext uri="{FF2B5EF4-FFF2-40B4-BE49-F238E27FC236}">
                    <a16:creationId xmlns:a16="http://schemas.microsoft.com/office/drawing/2014/main" id="{045EBB12-34A4-5F8E-5A8E-16D65CC71C1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4" name="Rectangle: Rounded Corners 3163">
                <a:extLst>
                  <a:ext uri="{FF2B5EF4-FFF2-40B4-BE49-F238E27FC236}">
                    <a16:creationId xmlns:a16="http://schemas.microsoft.com/office/drawing/2014/main" id="{BA0BDA48-A36F-DF17-0B65-228DEFC3E4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9" name="Group 3158">
              <a:extLst>
                <a:ext uri="{FF2B5EF4-FFF2-40B4-BE49-F238E27FC236}">
                  <a16:creationId xmlns:a16="http://schemas.microsoft.com/office/drawing/2014/main" id="{6E43571D-E0AB-D2C9-261E-34B9CD64F1B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0" name="TextBox 3159">
                <a:extLst>
                  <a:ext uri="{FF2B5EF4-FFF2-40B4-BE49-F238E27FC236}">
                    <a16:creationId xmlns:a16="http://schemas.microsoft.com/office/drawing/2014/main" id="{837E4AE2-C53E-7D3C-7965-712032D0A4E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3161" name="TextBox 3160">
                <a:extLst>
                  <a:ext uri="{FF2B5EF4-FFF2-40B4-BE49-F238E27FC236}">
                    <a16:creationId xmlns:a16="http://schemas.microsoft.com/office/drawing/2014/main" id="{B85F4C71-1173-B653-A5E7-8A012CA7740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</a:t>
                </a:r>
              </a:p>
            </p:txBody>
          </p:sp>
          <p:sp>
            <p:nvSpPr>
              <p:cNvPr id="3162" name="TextBox 3161">
                <a:extLst>
                  <a:ext uri="{FF2B5EF4-FFF2-40B4-BE49-F238E27FC236}">
                    <a16:creationId xmlns:a16="http://schemas.microsoft.com/office/drawing/2014/main" id="{F3D1D040-2725-1BE8-9BDC-8D921BD1C90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79.90</a:t>
                </a:r>
              </a:p>
            </p:txBody>
          </p:sp>
        </p:grpSp>
      </p:grpSp>
      <p:grpSp>
        <p:nvGrpSpPr>
          <p:cNvPr id="3165" name="Group 3164">
            <a:extLst>
              <a:ext uri="{FF2B5EF4-FFF2-40B4-BE49-F238E27FC236}">
                <a16:creationId xmlns:a16="http://schemas.microsoft.com/office/drawing/2014/main" id="{CA16B24B-BCBA-2A29-C400-1906F5CF28D7}"/>
              </a:ext>
            </a:extLst>
          </p:cNvPr>
          <p:cNvGrpSpPr/>
          <p:nvPr/>
        </p:nvGrpSpPr>
        <p:grpSpPr>
          <a:xfrm>
            <a:off x="10661956" y="3007026"/>
            <a:ext cx="593115" cy="636569"/>
            <a:chOff x="564114" y="441325"/>
            <a:chExt cx="593115" cy="636569"/>
          </a:xfrm>
        </p:grpSpPr>
        <p:grpSp>
          <p:nvGrpSpPr>
            <p:cNvPr id="3166" name="Group 3165">
              <a:extLst>
                <a:ext uri="{FF2B5EF4-FFF2-40B4-BE49-F238E27FC236}">
                  <a16:creationId xmlns:a16="http://schemas.microsoft.com/office/drawing/2014/main" id="{5EB1FA20-C245-167C-F347-3EAB66D0F4F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1" name="Rectangle: Rounded Corners 3170">
                <a:extLst>
                  <a:ext uri="{FF2B5EF4-FFF2-40B4-BE49-F238E27FC236}">
                    <a16:creationId xmlns:a16="http://schemas.microsoft.com/office/drawing/2014/main" id="{4C37CF74-D9C5-F228-B40F-1939CE37A65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2" name="Rectangle: Rounded Corners 3171">
                <a:extLst>
                  <a:ext uri="{FF2B5EF4-FFF2-40B4-BE49-F238E27FC236}">
                    <a16:creationId xmlns:a16="http://schemas.microsoft.com/office/drawing/2014/main" id="{1F8FBBB3-771F-C0C0-0247-41A8907A9D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67" name="Group 3166">
              <a:extLst>
                <a:ext uri="{FF2B5EF4-FFF2-40B4-BE49-F238E27FC236}">
                  <a16:creationId xmlns:a16="http://schemas.microsoft.com/office/drawing/2014/main" id="{C874565E-1F71-0F88-69E7-ED3533E4A79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8" name="TextBox 3167">
                <a:extLst>
                  <a:ext uri="{FF2B5EF4-FFF2-40B4-BE49-F238E27FC236}">
                    <a16:creationId xmlns:a16="http://schemas.microsoft.com/office/drawing/2014/main" id="{300AA14E-B7FB-B8E1-6EFF-EA4974ECC8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3169" name="TextBox 3168">
                <a:extLst>
                  <a:ext uri="{FF2B5EF4-FFF2-40B4-BE49-F238E27FC236}">
                    <a16:creationId xmlns:a16="http://schemas.microsoft.com/office/drawing/2014/main" id="{C0F1C568-FDF6-5E49-E9F9-D6709F339B6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53</a:t>
                </a:r>
              </a:p>
            </p:txBody>
          </p:sp>
          <p:sp>
            <p:nvSpPr>
              <p:cNvPr id="3170" name="TextBox 3169">
                <a:extLst>
                  <a:ext uri="{FF2B5EF4-FFF2-40B4-BE49-F238E27FC236}">
                    <a16:creationId xmlns:a16="http://schemas.microsoft.com/office/drawing/2014/main" id="{1515E1C8-E004-E382-17B8-5CB1ECD787F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126.9</a:t>
                </a:r>
              </a:p>
            </p:txBody>
          </p:sp>
        </p:grpSp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EDF086CB-7CF9-6588-C546-F5E845AD44DA}"/>
              </a:ext>
            </a:extLst>
          </p:cNvPr>
          <p:cNvGrpSpPr/>
          <p:nvPr/>
        </p:nvGrpSpPr>
        <p:grpSpPr>
          <a:xfrm>
            <a:off x="10661956" y="3684280"/>
            <a:ext cx="593115" cy="636569"/>
            <a:chOff x="564114" y="441325"/>
            <a:chExt cx="593115" cy="636569"/>
          </a:xfrm>
        </p:grpSpPr>
        <p:grpSp>
          <p:nvGrpSpPr>
            <p:cNvPr id="3174" name="Group 3173">
              <a:extLst>
                <a:ext uri="{FF2B5EF4-FFF2-40B4-BE49-F238E27FC236}">
                  <a16:creationId xmlns:a16="http://schemas.microsoft.com/office/drawing/2014/main" id="{20BC7D28-4F14-14CB-78E4-EBB5F447D85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9" name="Rectangle: Rounded Corners 3178">
                <a:extLst>
                  <a:ext uri="{FF2B5EF4-FFF2-40B4-BE49-F238E27FC236}">
                    <a16:creationId xmlns:a16="http://schemas.microsoft.com/office/drawing/2014/main" id="{E7B207E2-E527-E115-8C1C-21F629631F6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0" name="Rectangle: Rounded Corners 3179">
                <a:extLst>
                  <a:ext uri="{FF2B5EF4-FFF2-40B4-BE49-F238E27FC236}">
                    <a16:creationId xmlns:a16="http://schemas.microsoft.com/office/drawing/2014/main" id="{52386CFF-C17D-BB6B-EFD2-A170870B4AF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75" name="Group 3174">
              <a:extLst>
                <a:ext uri="{FF2B5EF4-FFF2-40B4-BE49-F238E27FC236}">
                  <a16:creationId xmlns:a16="http://schemas.microsoft.com/office/drawing/2014/main" id="{E29CCA9A-92B2-CDCD-7C42-4DD94C7A243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76" name="TextBox 3175">
                <a:extLst>
                  <a:ext uri="{FF2B5EF4-FFF2-40B4-BE49-F238E27FC236}">
                    <a16:creationId xmlns:a16="http://schemas.microsoft.com/office/drawing/2014/main" id="{25679DC6-C7F9-C5B0-F269-3B150EAA284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3177" name="TextBox 3176">
                <a:extLst>
                  <a:ext uri="{FF2B5EF4-FFF2-40B4-BE49-F238E27FC236}">
                    <a16:creationId xmlns:a16="http://schemas.microsoft.com/office/drawing/2014/main" id="{C8CAA3C2-A0B3-2E3D-3EAB-AB6F69C7125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</a:t>
                </a:r>
              </a:p>
            </p:txBody>
          </p:sp>
          <p:sp>
            <p:nvSpPr>
              <p:cNvPr id="3178" name="TextBox 3177">
                <a:extLst>
                  <a:ext uri="{FF2B5EF4-FFF2-40B4-BE49-F238E27FC236}">
                    <a16:creationId xmlns:a16="http://schemas.microsoft.com/office/drawing/2014/main" id="{CC3948C5-41B4-A0FC-818E-5FACBDF2543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(210)</a:t>
                </a:r>
              </a:p>
            </p:txBody>
          </p:sp>
        </p:grpSp>
      </p:grpSp>
      <p:grpSp>
        <p:nvGrpSpPr>
          <p:cNvPr id="3181" name="Group 3180">
            <a:extLst>
              <a:ext uri="{FF2B5EF4-FFF2-40B4-BE49-F238E27FC236}">
                <a16:creationId xmlns:a16="http://schemas.microsoft.com/office/drawing/2014/main" id="{3C79306F-F373-A0D9-490B-760B1755E85A}"/>
              </a:ext>
            </a:extLst>
          </p:cNvPr>
          <p:cNvGrpSpPr/>
          <p:nvPr/>
        </p:nvGrpSpPr>
        <p:grpSpPr>
          <a:xfrm>
            <a:off x="10661956" y="4361534"/>
            <a:ext cx="593115" cy="636569"/>
            <a:chOff x="564114" y="441325"/>
            <a:chExt cx="593115" cy="636569"/>
          </a:xfrm>
        </p:grpSpPr>
        <p:grpSp>
          <p:nvGrpSpPr>
            <p:cNvPr id="3182" name="Group 3181">
              <a:extLst>
                <a:ext uri="{FF2B5EF4-FFF2-40B4-BE49-F238E27FC236}">
                  <a16:creationId xmlns:a16="http://schemas.microsoft.com/office/drawing/2014/main" id="{FD8A834E-C27D-DFF0-C919-CBB73CD4508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87" name="Rectangle: Rounded Corners 3186">
                <a:extLst>
                  <a:ext uri="{FF2B5EF4-FFF2-40B4-BE49-F238E27FC236}">
                    <a16:creationId xmlns:a16="http://schemas.microsoft.com/office/drawing/2014/main" id="{866F7BD2-A18C-2CDA-91C4-6EB609F19A3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8" name="Rectangle: Rounded Corners 3187">
                <a:extLst>
                  <a:ext uri="{FF2B5EF4-FFF2-40B4-BE49-F238E27FC236}">
                    <a16:creationId xmlns:a16="http://schemas.microsoft.com/office/drawing/2014/main" id="{7C683D6B-9C31-7858-C504-F755B831767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7348AEE9-387F-6621-F76B-739BA58AF3C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84" name="TextBox 3183">
                <a:extLst>
                  <a:ext uri="{FF2B5EF4-FFF2-40B4-BE49-F238E27FC236}">
                    <a16:creationId xmlns:a16="http://schemas.microsoft.com/office/drawing/2014/main" id="{92A36063-304B-212A-BE4F-74385C77B8D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3185" name="TextBox 3184">
                <a:extLst>
                  <a:ext uri="{FF2B5EF4-FFF2-40B4-BE49-F238E27FC236}">
                    <a16:creationId xmlns:a16="http://schemas.microsoft.com/office/drawing/2014/main" id="{39A65688-573C-ABCA-1EDB-735D2B39F0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117</a:t>
                </a:r>
              </a:p>
            </p:txBody>
          </p:sp>
          <p:sp>
            <p:nvSpPr>
              <p:cNvPr id="3186" name="TextBox 3185">
                <a:extLst>
                  <a:ext uri="{FF2B5EF4-FFF2-40B4-BE49-F238E27FC236}">
                    <a16:creationId xmlns:a16="http://schemas.microsoft.com/office/drawing/2014/main" id="{C076ED6F-1FFD-356C-2ED6-A51FF5EFF4F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2B80F678-7860-C247-13B9-107A28D6A715}"/>
              </a:ext>
            </a:extLst>
          </p:cNvPr>
          <p:cNvGrpSpPr/>
          <p:nvPr/>
        </p:nvGrpSpPr>
        <p:grpSpPr>
          <a:xfrm>
            <a:off x="11309656" y="298010"/>
            <a:ext cx="593115" cy="636569"/>
            <a:chOff x="564114" y="441325"/>
            <a:chExt cx="593115" cy="636569"/>
          </a:xfrm>
        </p:grpSpPr>
        <p:grpSp>
          <p:nvGrpSpPr>
            <p:cNvPr id="3190" name="Group 3189">
              <a:extLst>
                <a:ext uri="{FF2B5EF4-FFF2-40B4-BE49-F238E27FC236}">
                  <a16:creationId xmlns:a16="http://schemas.microsoft.com/office/drawing/2014/main" id="{78F62F5D-7390-4041-0188-C937DCAA6B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95" name="Rectangle: Rounded Corners 3194">
                <a:extLst>
                  <a:ext uri="{FF2B5EF4-FFF2-40B4-BE49-F238E27FC236}">
                    <a16:creationId xmlns:a16="http://schemas.microsoft.com/office/drawing/2014/main" id="{D052834B-4A3E-0F03-5972-08A708E64F9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6" name="Rectangle: Rounded Corners 3195">
                <a:extLst>
                  <a:ext uri="{FF2B5EF4-FFF2-40B4-BE49-F238E27FC236}">
                    <a16:creationId xmlns:a16="http://schemas.microsoft.com/office/drawing/2014/main" id="{A6253AD7-C190-9F09-1D62-C4FAEFA6D73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1" name="Group 3190">
              <a:extLst>
                <a:ext uri="{FF2B5EF4-FFF2-40B4-BE49-F238E27FC236}">
                  <a16:creationId xmlns:a16="http://schemas.microsoft.com/office/drawing/2014/main" id="{4D612EBF-2BC5-C866-E7CE-C9BC4D60359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92" name="TextBox 3191">
                <a:extLst>
                  <a:ext uri="{FF2B5EF4-FFF2-40B4-BE49-F238E27FC236}">
                    <a16:creationId xmlns:a16="http://schemas.microsoft.com/office/drawing/2014/main" id="{38CB48D5-4A4C-4A96-8991-00FEE60FF52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3193" name="TextBox 3192">
                <a:extLst>
                  <a:ext uri="{FF2B5EF4-FFF2-40B4-BE49-F238E27FC236}">
                    <a16:creationId xmlns:a16="http://schemas.microsoft.com/office/drawing/2014/main" id="{EDC5E125-2C97-B79C-5780-01373D679E7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  <p:sp>
            <p:nvSpPr>
              <p:cNvPr id="3194" name="TextBox 3193">
                <a:extLst>
                  <a:ext uri="{FF2B5EF4-FFF2-40B4-BE49-F238E27FC236}">
                    <a16:creationId xmlns:a16="http://schemas.microsoft.com/office/drawing/2014/main" id="{F41E4506-01F1-3D57-BCFE-A2A8E3D0433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4.003</a:t>
                </a:r>
              </a:p>
            </p:txBody>
          </p:sp>
        </p:grpSp>
      </p:grpSp>
      <p:grpSp>
        <p:nvGrpSpPr>
          <p:cNvPr id="3197" name="Group 3196">
            <a:extLst>
              <a:ext uri="{FF2B5EF4-FFF2-40B4-BE49-F238E27FC236}">
                <a16:creationId xmlns:a16="http://schemas.microsoft.com/office/drawing/2014/main" id="{0F9C8DA6-6F25-6332-C324-3B7DF52C6C3F}"/>
              </a:ext>
            </a:extLst>
          </p:cNvPr>
          <p:cNvGrpSpPr/>
          <p:nvPr/>
        </p:nvGrpSpPr>
        <p:grpSpPr>
          <a:xfrm>
            <a:off x="11309656" y="975264"/>
            <a:ext cx="593115" cy="636569"/>
            <a:chOff x="564114" y="441325"/>
            <a:chExt cx="593115" cy="636569"/>
          </a:xfrm>
        </p:grpSpPr>
        <p:grpSp>
          <p:nvGrpSpPr>
            <p:cNvPr id="3198" name="Group 3197">
              <a:extLst>
                <a:ext uri="{FF2B5EF4-FFF2-40B4-BE49-F238E27FC236}">
                  <a16:creationId xmlns:a16="http://schemas.microsoft.com/office/drawing/2014/main" id="{5548C761-D96C-BF60-3203-B4DBF334B95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03" name="Rectangle: Rounded Corners 3202">
                <a:extLst>
                  <a:ext uri="{FF2B5EF4-FFF2-40B4-BE49-F238E27FC236}">
                    <a16:creationId xmlns:a16="http://schemas.microsoft.com/office/drawing/2014/main" id="{21447B1D-829F-DAA6-5E03-BEDDCD888F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4" name="Rectangle: Rounded Corners 3203">
                <a:extLst>
                  <a:ext uri="{FF2B5EF4-FFF2-40B4-BE49-F238E27FC236}">
                    <a16:creationId xmlns:a16="http://schemas.microsoft.com/office/drawing/2014/main" id="{A227C253-4898-CB7E-02CF-5A533B3EB88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9" name="Group 3198">
              <a:extLst>
                <a:ext uri="{FF2B5EF4-FFF2-40B4-BE49-F238E27FC236}">
                  <a16:creationId xmlns:a16="http://schemas.microsoft.com/office/drawing/2014/main" id="{DFFB8B73-5B6A-66CD-36F5-899B6CE0177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0" name="TextBox 3199">
                <a:extLst>
                  <a:ext uri="{FF2B5EF4-FFF2-40B4-BE49-F238E27FC236}">
                    <a16:creationId xmlns:a16="http://schemas.microsoft.com/office/drawing/2014/main" id="{4218FF22-3A8C-D87B-D45E-EC79DC5A6D6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3201" name="TextBox 3200">
                <a:extLst>
                  <a:ext uri="{FF2B5EF4-FFF2-40B4-BE49-F238E27FC236}">
                    <a16:creationId xmlns:a16="http://schemas.microsoft.com/office/drawing/2014/main" id="{2A34DA4F-3F4E-F9A1-E299-2479DB35286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</a:t>
                </a:r>
              </a:p>
            </p:txBody>
          </p:sp>
          <p:sp>
            <p:nvSpPr>
              <p:cNvPr id="3202" name="TextBox 3201">
                <a:extLst>
                  <a:ext uri="{FF2B5EF4-FFF2-40B4-BE49-F238E27FC236}">
                    <a16:creationId xmlns:a16="http://schemas.microsoft.com/office/drawing/2014/main" id="{ECF147EC-861E-57EF-1258-B30A60A0E8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20.18</a:t>
                </a:r>
              </a:p>
            </p:txBody>
          </p:sp>
        </p:grpSp>
      </p:grpSp>
      <p:grpSp>
        <p:nvGrpSpPr>
          <p:cNvPr id="3205" name="Group 3204">
            <a:extLst>
              <a:ext uri="{FF2B5EF4-FFF2-40B4-BE49-F238E27FC236}">
                <a16:creationId xmlns:a16="http://schemas.microsoft.com/office/drawing/2014/main" id="{D0986F06-A251-16F5-1FB6-3E41EA0B3AFC}"/>
              </a:ext>
            </a:extLst>
          </p:cNvPr>
          <p:cNvGrpSpPr/>
          <p:nvPr/>
        </p:nvGrpSpPr>
        <p:grpSpPr>
          <a:xfrm>
            <a:off x="11309656" y="1652518"/>
            <a:ext cx="593115" cy="636569"/>
            <a:chOff x="564114" y="441325"/>
            <a:chExt cx="593115" cy="636569"/>
          </a:xfrm>
        </p:grpSpPr>
        <p:grpSp>
          <p:nvGrpSpPr>
            <p:cNvPr id="3206" name="Group 3205">
              <a:extLst>
                <a:ext uri="{FF2B5EF4-FFF2-40B4-BE49-F238E27FC236}">
                  <a16:creationId xmlns:a16="http://schemas.microsoft.com/office/drawing/2014/main" id="{46307522-8F5C-B9FC-043B-5BE6CEC1B3E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1" name="Rectangle: Rounded Corners 3210">
                <a:extLst>
                  <a:ext uri="{FF2B5EF4-FFF2-40B4-BE49-F238E27FC236}">
                    <a16:creationId xmlns:a16="http://schemas.microsoft.com/office/drawing/2014/main" id="{D7F35710-7B46-01E6-9388-58412FC5AE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12" name="Rectangle: Rounded Corners 3211">
                <a:extLst>
                  <a:ext uri="{FF2B5EF4-FFF2-40B4-BE49-F238E27FC236}">
                    <a16:creationId xmlns:a16="http://schemas.microsoft.com/office/drawing/2014/main" id="{C9D8027D-675F-1DD2-3EEB-6FE70B4380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07" name="Group 3206">
              <a:extLst>
                <a:ext uri="{FF2B5EF4-FFF2-40B4-BE49-F238E27FC236}">
                  <a16:creationId xmlns:a16="http://schemas.microsoft.com/office/drawing/2014/main" id="{60C8A3B3-2CA1-C3DC-DF8D-BDB8439FC15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8" name="TextBox 3207">
                <a:extLst>
                  <a:ext uri="{FF2B5EF4-FFF2-40B4-BE49-F238E27FC236}">
                    <a16:creationId xmlns:a16="http://schemas.microsoft.com/office/drawing/2014/main" id="{DBD4AE81-D488-FF6B-AAC3-7792F1AB8C3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3209" name="TextBox 3208">
                <a:extLst>
                  <a:ext uri="{FF2B5EF4-FFF2-40B4-BE49-F238E27FC236}">
                    <a16:creationId xmlns:a16="http://schemas.microsoft.com/office/drawing/2014/main" id="{0F877FC0-0743-19E8-783D-F768BA5B157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</a:t>
                </a:r>
              </a:p>
            </p:txBody>
          </p:sp>
          <p:sp>
            <p:nvSpPr>
              <p:cNvPr id="3210" name="TextBox 3209">
                <a:extLst>
                  <a:ext uri="{FF2B5EF4-FFF2-40B4-BE49-F238E27FC236}">
                    <a16:creationId xmlns:a16="http://schemas.microsoft.com/office/drawing/2014/main" id="{F374E5CD-028E-DE0B-E342-581C59BD6A6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39.95</a:t>
                </a:r>
              </a:p>
            </p:txBody>
          </p:sp>
        </p:grpSp>
      </p:grpSp>
      <p:grpSp>
        <p:nvGrpSpPr>
          <p:cNvPr id="3213" name="Group 3212">
            <a:extLst>
              <a:ext uri="{FF2B5EF4-FFF2-40B4-BE49-F238E27FC236}">
                <a16:creationId xmlns:a16="http://schemas.microsoft.com/office/drawing/2014/main" id="{C9D57B72-1B6E-2473-6BB2-C8F5D162D634}"/>
              </a:ext>
            </a:extLst>
          </p:cNvPr>
          <p:cNvGrpSpPr/>
          <p:nvPr/>
        </p:nvGrpSpPr>
        <p:grpSpPr>
          <a:xfrm>
            <a:off x="11309656" y="2329772"/>
            <a:ext cx="593115" cy="636569"/>
            <a:chOff x="564114" y="441325"/>
            <a:chExt cx="593115" cy="636569"/>
          </a:xfrm>
        </p:grpSpPr>
        <p:grpSp>
          <p:nvGrpSpPr>
            <p:cNvPr id="3214" name="Group 3213">
              <a:extLst>
                <a:ext uri="{FF2B5EF4-FFF2-40B4-BE49-F238E27FC236}">
                  <a16:creationId xmlns:a16="http://schemas.microsoft.com/office/drawing/2014/main" id="{1DD5B766-CC61-1262-4E9B-82AC5BE6D64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9" name="Rectangle: Rounded Corners 3218">
                <a:extLst>
                  <a:ext uri="{FF2B5EF4-FFF2-40B4-BE49-F238E27FC236}">
                    <a16:creationId xmlns:a16="http://schemas.microsoft.com/office/drawing/2014/main" id="{81C1FAA4-F92F-5DD2-ED8D-81C82BA8E0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0" name="Rectangle: Rounded Corners 3219">
                <a:extLst>
                  <a:ext uri="{FF2B5EF4-FFF2-40B4-BE49-F238E27FC236}">
                    <a16:creationId xmlns:a16="http://schemas.microsoft.com/office/drawing/2014/main" id="{384A45C2-4424-848D-A076-4CD967CBF7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5" name="Group 3214">
              <a:extLst>
                <a:ext uri="{FF2B5EF4-FFF2-40B4-BE49-F238E27FC236}">
                  <a16:creationId xmlns:a16="http://schemas.microsoft.com/office/drawing/2014/main" id="{29412F00-F14B-1171-D476-45944F67C1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16" name="TextBox 3215">
                <a:extLst>
                  <a:ext uri="{FF2B5EF4-FFF2-40B4-BE49-F238E27FC236}">
                    <a16:creationId xmlns:a16="http://schemas.microsoft.com/office/drawing/2014/main" id="{40E8A333-4C9B-730D-92FA-AA345F7739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3217" name="TextBox 3216">
                <a:extLst>
                  <a:ext uri="{FF2B5EF4-FFF2-40B4-BE49-F238E27FC236}">
                    <a16:creationId xmlns:a16="http://schemas.microsoft.com/office/drawing/2014/main" id="{6978B48F-A5CC-2D93-BEB7-438D0508A5B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36</a:t>
                </a:r>
              </a:p>
            </p:txBody>
          </p:sp>
          <p:sp>
            <p:nvSpPr>
              <p:cNvPr id="3218" name="TextBox 3217">
                <a:extLst>
                  <a:ext uri="{FF2B5EF4-FFF2-40B4-BE49-F238E27FC236}">
                    <a16:creationId xmlns:a16="http://schemas.microsoft.com/office/drawing/2014/main" id="{24C39A11-15C5-1FE8-F518-75748CD4657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83.79</a:t>
                </a:r>
              </a:p>
            </p:txBody>
          </p:sp>
        </p:grpSp>
      </p:grp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99690D16-148E-5308-78F4-DB3452A0C5F6}"/>
              </a:ext>
            </a:extLst>
          </p:cNvPr>
          <p:cNvGrpSpPr/>
          <p:nvPr/>
        </p:nvGrpSpPr>
        <p:grpSpPr>
          <a:xfrm>
            <a:off x="11309656" y="3007026"/>
            <a:ext cx="593115" cy="636569"/>
            <a:chOff x="564114" y="441325"/>
            <a:chExt cx="593115" cy="636569"/>
          </a:xfrm>
        </p:grpSpPr>
        <p:grpSp>
          <p:nvGrpSpPr>
            <p:cNvPr id="3222" name="Group 3221">
              <a:extLst>
                <a:ext uri="{FF2B5EF4-FFF2-40B4-BE49-F238E27FC236}">
                  <a16:creationId xmlns:a16="http://schemas.microsoft.com/office/drawing/2014/main" id="{F3AFFE87-B275-7F6B-F4B1-89E1649C7E4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27" name="Rectangle: Rounded Corners 3226">
                <a:extLst>
                  <a:ext uri="{FF2B5EF4-FFF2-40B4-BE49-F238E27FC236}">
                    <a16:creationId xmlns:a16="http://schemas.microsoft.com/office/drawing/2014/main" id="{CF79E735-BD71-B0CC-51F0-09C4422C4C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8" name="Rectangle: Rounded Corners 3227">
                <a:extLst>
                  <a:ext uri="{FF2B5EF4-FFF2-40B4-BE49-F238E27FC236}">
                    <a16:creationId xmlns:a16="http://schemas.microsoft.com/office/drawing/2014/main" id="{D6DB3823-08C0-D56E-7561-F0F93C5CA6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23" name="Group 3222">
              <a:extLst>
                <a:ext uri="{FF2B5EF4-FFF2-40B4-BE49-F238E27FC236}">
                  <a16:creationId xmlns:a16="http://schemas.microsoft.com/office/drawing/2014/main" id="{0019740D-C609-104F-FBA7-0412A48F87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24" name="TextBox 3223">
                <a:extLst>
                  <a:ext uri="{FF2B5EF4-FFF2-40B4-BE49-F238E27FC236}">
                    <a16:creationId xmlns:a16="http://schemas.microsoft.com/office/drawing/2014/main" id="{FAAF0EF9-1361-0499-BE1A-39F718DBC7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3225" name="TextBox 3224">
                <a:extLst>
                  <a:ext uri="{FF2B5EF4-FFF2-40B4-BE49-F238E27FC236}">
                    <a16:creationId xmlns:a16="http://schemas.microsoft.com/office/drawing/2014/main" id="{B00DE0E8-3127-AEE3-C225-57E8634F526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</a:t>
                </a:r>
              </a:p>
            </p:txBody>
          </p:sp>
          <p:sp>
            <p:nvSpPr>
              <p:cNvPr id="3226" name="TextBox 3225">
                <a:extLst>
                  <a:ext uri="{FF2B5EF4-FFF2-40B4-BE49-F238E27FC236}">
                    <a16:creationId xmlns:a16="http://schemas.microsoft.com/office/drawing/2014/main" id="{BA0F7DBE-A40A-B5CE-82FB-8F8B72D158C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131.3</a:t>
                </a:r>
              </a:p>
            </p:txBody>
          </p:sp>
        </p:grpSp>
      </p:grpSp>
      <p:grpSp>
        <p:nvGrpSpPr>
          <p:cNvPr id="3229" name="Group 3228">
            <a:extLst>
              <a:ext uri="{FF2B5EF4-FFF2-40B4-BE49-F238E27FC236}">
                <a16:creationId xmlns:a16="http://schemas.microsoft.com/office/drawing/2014/main" id="{69C43916-6F29-0FBD-25D0-181A82154B0D}"/>
              </a:ext>
            </a:extLst>
          </p:cNvPr>
          <p:cNvGrpSpPr/>
          <p:nvPr/>
        </p:nvGrpSpPr>
        <p:grpSpPr>
          <a:xfrm>
            <a:off x="11309656" y="3684280"/>
            <a:ext cx="593115" cy="636569"/>
            <a:chOff x="564114" y="441325"/>
            <a:chExt cx="593115" cy="636569"/>
          </a:xfrm>
        </p:grpSpPr>
        <p:grpSp>
          <p:nvGrpSpPr>
            <p:cNvPr id="3230" name="Group 3229">
              <a:extLst>
                <a:ext uri="{FF2B5EF4-FFF2-40B4-BE49-F238E27FC236}">
                  <a16:creationId xmlns:a16="http://schemas.microsoft.com/office/drawing/2014/main" id="{6E8CB702-7218-8FAB-1A3F-B133F1152C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35" name="Rectangle: Rounded Corners 3234">
                <a:extLst>
                  <a:ext uri="{FF2B5EF4-FFF2-40B4-BE49-F238E27FC236}">
                    <a16:creationId xmlns:a16="http://schemas.microsoft.com/office/drawing/2014/main" id="{979E4F77-532F-65A4-B667-1EC6FB0D617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6" name="Rectangle: Rounded Corners 3235">
                <a:extLst>
                  <a:ext uri="{FF2B5EF4-FFF2-40B4-BE49-F238E27FC236}">
                    <a16:creationId xmlns:a16="http://schemas.microsoft.com/office/drawing/2014/main" id="{A65E1F34-28D0-64C7-07AA-663B77B11D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1" name="Group 3230">
              <a:extLst>
                <a:ext uri="{FF2B5EF4-FFF2-40B4-BE49-F238E27FC236}">
                  <a16:creationId xmlns:a16="http://schemas.microsoft.com/office/drawing/2014/main" id="{CAEA4E58-E9BB-7597-3DF6-BE9C49D618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32" name="TextBox 3231">
                <a:extLst>
                  <a:ext uri="{FF2B5EF4-FFF2-40B4-BE49-F238E27FC236}">
                    <a16:creationId xmlns:a16="http://schemas.microsoft.com/office/drawing/2014/main" id="{B3A68948-8E94-526F-5D18-515B40284B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3233" name="TextBox 3232">
                <a:extLst>
                  <a:ext uri="{FF2B5EF4-FFF2-40B4-BE49-F238E27FC236}">
                    <a16:creationId xmlns:a16="http://schemas.microsoft.com/office/drawing/2014/main" id="{35D7C0E3-E0D5-DD85-3B41-FB308D8966F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86</a:t>
                </a:r>
              </a:p>
            </p:txBody>
          </p:sp>
          <p:sp>
            <p:nvSpPr>
              <p:cNvPr id="3234" name="TextBox 3233">
                <a:extLst>
                  <a:ext uri="{FF2B5EF4-FFF2-40B4-BE49-F238E27FC236}">
                    <a16:creationId xmlns:a16="http://schemas.microsoft.com/office/drawing/2014/main" id="{BF7C4138-71B6-9E05-91E8-227A3E2AA5A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(222)</a:t>
                </a:r>
              </a:p>
            </p:txBody>
          </p:sp>
        </p:grpSp>
      </p:grpSp>
      <p:grpSp>
        <p:nvGrpSpPr>
          <p:cNvPr id="3237" name="Group 3236">
            <a:extLst>
              <a:ext uri="{FF2B5EF4-FFF2-40B4-BE49-F238E27FC236}">
                <a16:creationId xmlns:a16="http://schemas.microsoft.com/office/drawing/2014/main" id="{538B9B12-45E0-A268-F1FE-90020FF7CE7A}"/>
              </a:ext>
            </a:extLst>
          </p:cNvPr>
          <p:cNvGrpSpPr/>
          <p:nvPr/>
        </p:nvGrpSpPr>
        <p:grpSpPr>
          <a:xfrm>
            <a:off x="11309656" y="4361534"/>
            <a:ext cx="593115" cy="636569"/>
            <a:chOff x="564114" y="441325"/>
            <a:chExt cx="593115" cy="636569"/>
          </a:xfrm>
        </p:grpSpPr>
        <p:grpSp>
          <p:nvGrpSpPr>
            <p:cNvPr id="3238" name="Group 3237">
              <a:extLst>
                <a:ext uri="{FF2B5EF4-FFF2-40B4-BE49-F238E27FC236}">
                  <a16:creationId xmlns:a16="http://schemas.microsoft.com/office/drawing/2014/main" id="{004AB278-B9CF-2031-0610-AF6315535CF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43" name="Rectangle: Rounded Corners 3242">
                <a:extLst>
                  <a:ext uri="{FF2B5EF4-FFF2-40B4-BE49-F238E27FC236}">
                    <a16:creationId xmlns:a16="http://schemas.microsoft.com/office/drawing/2014/main" id="{BAEA4BCF-F64A-336D-E4B2-C42439FA57D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4" name="Rectangle: Rounded Corners 3243">
                <a:extLst>
                  <a:ext uri="{FF2B5EF4-FFF2-40B4-BE49-F238E27FC236}">
                    <a16:creationId xmlns:a16="http://schemas.microsoft.com/office/drawing/2014/main" id="{5FABAD6B-5E0C-B6BA-F8C9-F4FB298A71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9" name="Group 3238">
              <a:extLst>
                <a:ext uri="{FF2B5EF4-FFF2-40B4-BE49-F238E27FC236}">
                  <a16:creationId xmlns:a16="http://schemas.microsoft.com/office/drawing/2014/main" id="{EA25A1FB-3C4F-4D13-7600-211586988DB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0" name="TextBox 3239">
                <a:extLst>
                  <a:ext uri="{FF2B5EF4-FFF2-40B4-BE49-F238E27FC236}">
                    <a16:creationId xmlns:a16="http://schemas.microsoft.com/office/drawing/2014/main" id="{585E7C97-EF50-D8EE-A7EE-22A269FE6F41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3241" name="TextBox 3240">
                <a:extLst>
                  <a:ext uri="{FF2B5EF4-FFF2-40B4-BE49-F238E27FC236}">
                    <a16:creationId xmlns:a16="http://schemas.microsoft.com/office/drawing/2014/main" id="{D210D436-3874-549E-D164-31091E825BE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</a:t>
                </a:r>
              </a:p>
            </p:txBody>
          </p:sp>
          <p:sp>
            <p:nvSpPr>
              <p:cNvPr id="3242" name="TextBox 3241">
                <a:extLst>
                  <a:ext uri="{FF2B5EF4-FFF2-40B4-BE49-F238E27FC236}">
                    <a16:creationId xmlns:a16="http://schemas.microsoft.com/office/drawing/2014/main" id="{9BB4DD77-45B3-AADB-C52C-716670491B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245" name="Group 3244">
            <a:extLst>
              <a:ext uri="{FF2B5EF4-FFF2-40B4-BE49-F238E27FC236}">
                <a16:creationId xmlns:a16="http://schemas.microsoft.com/office/drawing/2014/main" id="{72B8B730-F34F-FB44-5320-C174C12C0F7E}"/>
              </a:ext>
            </a:extLst>
          </p:cNvPr>
          <p:cNvGrpSpPr/>
          <p:nvPr/>
        </p:nvGrpSpPr>
        <p:grpSpPr>
          <a:xfrm>
            <a:off x="1594156" y="5227116"/>
            <a:ext cx="593115" cy="636569"/>
            <a:chOff x="564114" y="441325"/>
            <a:chExt cx="593115" cy="636569"/>
          </a:xfrm>
        </p:grpSpPr>
        <p:grpSp>
          <p:nvGrpSpPr>
            <p:cNvPr id="3246" name="Group 3245">
              <a:extLst>
                <a:ext uri="{FF2B5EF4-FFF2-40B4-BE49-F238E27FC236}">
                  <a16:creationId xmlns:a16="http://schemas.microsoft.com/office/drawing/2014/main" id="{59D9BA0D-B8D6-5029-A04F-E0AA2E6286D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1" name="Rectangle: Rounded Corners 3250">
                <a:extLst>
                  <a:ext uri="{FF2B5EF4-FFF2-40B4-BE49-F238E27FC236}">
                    <a16:creationId xmlns:a16="http://schemas.microsoft.com/office/drawing/2014/main" id="{67CD61C2-2994-AC1A-0B76-F9B1882DE6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2" name="Rectangle: Rounded Corners 3251">
                <a:extLst>
                  <a:ext uri="{FF2B5EF4-FFF2-40B4-BE49-F238E27FC236}">
                    <a16:creationId xmlns:a16="http://schemas.microsoft.com/office/drawing/2014/main" id="{173C52FE-9B94-D29A-3661-FCCFDBE97CD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7" name="Group 3246">
              <a:extLst>
                <a:ext uri="{FF2B5EF4-FFF2-40B4-BE49-F238E27FC236}">
                  <a16:creationId xmlns:a16="http://schemas.microsoft.com/office/drawing/2014/main" id="{6BFBBE59-DA81-BE48-3551-3819ACE336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8" name="TextBox 3247">
                <a:extLst>
                  <a:ext uri="{FF2B5EF4-FFF2-40B4-BE49-F238E27FC236}">
                    <a16:creationId xmlns:a16="http://schemas.microsoft.com/office/drawing/2014/main" id="{7E303260-CA1B-1B50-4E19-2BAD7567651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3249" name="TextBox 3248">
                <a:extLst>
                  <a:ext uri="{FF2B5EF4-FFF2-40B4-BE49-F238E27FC236}">
                    <a16:creationId xmlns:a16="http://schemas.microsoft.com/office/drawing/2014/main" id="{9525CEB1-653A-0ED5-520C-77A490286E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57</a:t>
                </a:r>
              </a:p>
            </p:txBody>
          </p:sp>
          <p:sp>
            <p:nvSpPr>
              <p:cNvPr id="3250" name="TextBox 3249">
                <a:extLst>
                  <a:ext uri="{FF2B5EF4-FFF2-40B4-BE49-F238E27FC236}">
                    <a16:creationId xmlns:a16="http://schemas.microsoft.com/office/drawing/2014/main" id="{276CE384-A19C-B5F1-D2DC-5E100B2ED4D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138.9</a:t>
                </a:r>
              </a:p>
            </p:txBody>
          </p:sp>
        </p:grpSp>
      </p:grpSp>
      <p:grpSp>
        <p:nvGrpSpPr>
          <p:cNvPr id="3253" name="Group 3252">
            <a:extLst>
              <a:ext uri="{FF2B5EF4-FFF2-40B4-BE49-F238E27FC236}">
                <a16:creationId xmlns:a16="http://schemas.microsoft.com/office/drawing/2014/main" id="{29B49C9D-29C4-8C0F-2E37-34C4B88CE08F}"/>
              </a:ext>
            </a:extLst>
          </p:cNvPr>
          <p:cNvGrpSpPr/>
          <p:nvPr/>
        </p:nvGrpSpPr>
        <p:grpSpPr>
          <a:xfrm>
            <a:off x="1594156" y="5904370"/>
            <a:ext cx="593115" cy="636569"/>
            <a:chOff x="564114" y="441325"/>
            <a:chExt cx="593115" cy="636569"/>
          </a:xfrm>
        </p:grpSpPr>
        <p:grpSp>
          <p:nvGrpSpPr>
            <p:cNvPr id="3254" name="Group 3253">
              <a:extLst>
                <a:ext uri="{FF2B5EF4-FFF2-40B4-BE49-F238E27FC236}">
                  <a16:creationId xmlns:a16="http://schemas.microsoft.com/office/drawing/2014/main" id="{749B6B98-1427-420B-AB3F-D82DD075175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9" name="Rectangle: Rounded Corners 3258">
                <a:extLst>
                  <a:ext uri="{FF2B5EF4-FFF2-40B4-BE49-F238E27FC236}">
                    <a16:creationId xmlns:a16="http://schemas.microsoft.com/office/drawing/2014/main" id="{4221CCA5-7F9B-4ED7-D13F-1BBC533EA2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60" name="Rectangle: Rounded Corners 3259">
                <a:extLst>
                  <a:ext uri="{FF2B5EF4-FFF2-40B4-BE49-F238E27FC236}">
                    <a16:creationId xmlns:a16="http://schemas.microsoft.com/office/drawing/2014/main" id="{FDCAF525-9194-B487-0BED-241D93D275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55" name="Group 3254">
              <a:extLst>
                <a:ext uri="{FF2B5EF4-FFF2-40B4-BE49-F238E27FC236}">
                  <a16:creationId xmlns:a16="http://schemas.microsoft.com/office/drawing/2014/main" id="{769FC194-E7E0-0C14-671C-76B6E108BC3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56" name="TextBox 3255">
                <a:extLst>
                  <a:ext uri="{FF2B5EF4-FFF2-40B4-BE49-F238E27FC236}">
                    <a16:creationId xmlns:a16="http://schemas.microsoft.com/office/drawing/2014/main" id="{96ECCF35-13BA-A46F-E180-E8577EB686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3257" name="TextBox 3256">
                <a:extLst>
                  <a:ext uri="{FF2B5EF4-FFF2-40B4-BE49-F238E27FC236}">
                    <a16:creationId xmlns:a16="http://schemas.microsoft.com/office/drawing/2014/main" id="{3B95AC52-B537-5B75-9C97-E754008532B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89</a:t>
                </a:r>
              </a:p>
            </p:txBody>
          </p:sp>
          <p:sp>
            <p:nvSpPr>
              <p:cNvPr id="3258" name="TextBox 3257">
                <a:extLst>
                  <a:ext uri="{FF2B5EF4-FFF2-40B4-BE49-F238E27FC236}">
                    <a16:creationId xmlns:a16="http://schemas.microsoft.com/office/drawing/2014/main" id="{7123293B-88F1-DE3A-9132-C15B72FAC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(227)</a:t>
                </a:r>
              </a:p>
            </p:txBody>
          </p:sp>
        </p:grp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E3AAC547-AB90-E006-84EF-08166A87AEDB}"/>
              </a:ext>
            </a:extLst>
          </p:cNvPr>
          <p:cNvGrpSpPr/>
          <p:nvPr/>
        </p:nvGrpSpPr>
        <p:grpSpPr>
          <a:xfrm>
            <a:off x="2241856" y="5227116"/>
            <a:ext cx="593115" cy="636569"/>
            <a:chOff x="564114" y="441325"/>
            <a:chExt cx="593115" cy="636569"/>
          </a:xfrm>
        </p:grpSpPr>
        <p:grpSp>
          <p:nvGrpSpPr>
            <p:cNvPr id="3262" name="Group 3261">
              <a:extLst>
                <a:ext uri="{FF2B5EF4-FFF2-40B4-BE49-F238E27FC236}">
                  <a16:creationId xmlns:a16="http://schemas.microsoft.com/office/drawing/2014/main" id="{5F0FBE84-95DD-3D8C-55E8-BA8FF73BBC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67" name="Rectangle: Rounded Corners 3266">
                <a:extLst>
                  <a:ext uri="{FF2B5EF4-FFF2-40B4-BE49-F238E27FC236}">
                    <a16:creationId xmlns:a16="http://schemas.microsoft.com/office/drawing/2014/main" id="{DE9CB657-A7F5-962E-5857-25788EFF253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8" name="Rectangle: Rounded Corners 3267">
                <a:extLst>
                  <a:ext uri="{FF2B5EF4-FFF2-40B4-BE49-F238E27FC236}">
                    <a16:creationId xmlns:a16="http://schemas.microsoft.com/office/drawing/2014/main" id="{9B459EA8-2CFF-85E3-9415-1E971D7E08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63" name="Group 3262">
              <a:extLst>
                <a:ext uri="{FF2B5EF4-FFF2-40B4-BE49-F238E27FC236}">
                  <a16:creationId xmlns:a16="http://schemas.microsoft.com/office/drawing/2014/main" id="{0184AD4E-042A-7BE6-EB1D-4D7445690F4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64" name="TextBox 3263">
                <a:extLst>
                  <a:ext uri="{FF2B5EF4-FFF2-40B4-BE49-F238E27FC236}">
                    <a16:creationId xmlns:a16="http://schemas.microsoft.com/office/drawing/2014/main" id="{D94BAB2B-63F9-8313-9EA5-F608E0C1142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3265" name="TextBox 3264">
                <a:extLst>
                  <a:ext uri="{FF2B5EF4-FFF2-40B4-BE49-F238E27FC236}">
                    <a16:creationId xmlns:a16="http://schemas.microsoft.com/office/drawing/2014/main" id="{D1B851C5-6051-0306-5B03-8BBF9F2DD8F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</a:t>
                </a:r>
              </a:p>
            </p:txBody>
          </p:sp>
          <p:sp>
            <p:nvSpPr>
              <p:cNvPr id="3266" name="TextBox 3265">
                <a:extLst>
                  <a:ext uri="{FF2B5EF4-FFF2-40B4-BE49-F238E27FC236}">
                    <a16:creationId xmlns:a16="http://schemas.microsoft.com/office/drawing/2014/main" id="{18D77F6C-F1A7-ADF8-5102-3B0FC662E56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140.1</a:t>
                </a:r>
              </a:p>
            </p:txBody>
          </p:sp>
        </p:grpSp>
      </p:grpSp>
      <p:grpSp>
        <p:nvGrpSpPr>
          <p:cNvPr id="3269" name="Group 3268">
            <a:extLst>
              <a:ext uri="{FF2B5EF4-FFF2-40B4-BE49-F238E27FC236}">
                <a16:creationId xmlns:a16="http://schemas.microsoft.com/office/drawing/2014/main" id="{CD8E5167-3CB8-F61D-8545-1C4302B3F169}"/>
              </a:ext>
            </a:extLst>
          </p:cNvPr>
          <p:cNvGrpSpPr/>
          <p:nvPr/>
        </p:nvGrpSpPr>
        <p:grpSpPr>
          <a:xfrm>
            <a:off x="2241856" y="5904370"/>
            <a:ext cx="593115" cy="636569"/>
            <a:chOff x="564114" y="441325"/>
            <a:chExt cx="593115" cy="636569"/>
          </a:xfrm>
        </p:grpSpPr>
        <p:grpSp>
          <p:nvGrpSpPr>
            <p:cNvPr id="3270" name="Group 3269">
              <a:extLst>
                <a:ext uri="{FF2B5EF4-FFF2-40B4-BE49-F238E27FC236}">
                  <a16:creationId xmlns:a16="http://schemas.microsoft.com/office/drawing/2014/main" id="{2E516D69-3942-4C44-8D10-C93F1FA652A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75" name="Rectangle: Rounded Corners 3274">
                <a:extLst>
                  <a:ext uri="{FF2B5EF4-FFF2-40B4-BE49-F238E27FC236}">
                    <a16:creationId xmlns:a16="http://schemas.microsoft.com/office/drawing/2014/main" id="{76FCA45B-531D-18C1-6E5D-28C18DD4BAD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6" name="Rectangle: Rounded Corners 3275">
                <a:extLst>
                  <a:ext uri="{FF2B5EF4-FFF2-40B4-BE49-F238E27FC236}">
                    <a16:creationId xmlns:a16="http://schemas.microsoft.com/office/drawing/2014/main" id="{D20AD012-5131-C319-8FC3-F689B7A8B38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1" name="Group 3270">
              <a:extLst>
                <a:ext uri="{FF2B5EF4-FFF2-40B4-BE49-F238E27FC236}">
                  <a16:creationId xmlns:a16="http://schemas.microsoft.com/office/drawing/2014/main" id="{851FB052-EA7B-9B3E-15FB-D6AECACAD2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72" name="TextBox 3271">
                <a:extLst>
                  <a:ext uri="{FF2B5EF4-FFF2-40B4-BE49-F238E27FC236}">
                    <a16:creationId xmlns:a16="http://schemas.microsoft.com/office/drawing/2014/main" id="{46C262CC-BAA6-F41A-456B-89A6DCDAE7E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3273" name="TextBox 3272">
                <a:extLst>
                  <a:ext uri="{FF2B5EF4-FFF2-40B4-BE49-F238E27FC236}">
                    <a16:creationId xmlns:a16="http://schemas.microsoft.com/office/drawing/2014/main" id="{C147972B-5035-E649-12B0-D78BB1B0ED1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90</a:t>
                </a:r>
              </a:p>
            </p:txBody>
          </p:sp>
          <p:sp>
            <p:nvSpPr>
              <p:cNvPr id="3274" name="TextBox 3273">
                <a:extLst>
                  <a:ext uri="{FF2B5EF4-FFF2-40B4-BE49-F238E27FC236}">
                    <a16:creationId xmlns:a16="http://schemas.microsoft.com/office/drawing/2014/main" id="{E8F9E1EF-741B-23F2-A6F8-3121AA489BF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232.0</a:t>
                </a:r>
              </a:p>
            </p:txBody>
          </p:sp>
        </p:grpSp>
      </p:grpSp>
      <p:grpSp>
        <p:nvGrpSpPr>
          <p:cNvPr id="3277" name="Group 3276">
            <a:extLst>
              <a:ext uri="{FF2B5EF4-FFF2-40B4-BE49-F238E27FC236}">
                <a16:creationId xmlns:a16="http://schemas.microsoft.com/office/drawing/2014/main" id="{963C6ECA-0D0B-6DFC-6EC7-143F8DF6D91F}"/>
              </a:ext>
            </a:extLst>
          </p:cNvPr>
          <p:cNvGrpSpPr/>
          <p:nvPr/>
        </p:nvGrpSpPr>
        <p:grpSpPr>
          <a:xfrm>
            <a:off x="2889556" y="5227116"/>
            <a:ext cx="593115" cy="636569"/>
            <a:chOff x="564114" y="441325"/>
            <a:chExt cx="593115" cy="636569"/>
          </a:xfrm>
        </p:grpSpPr>
        <p:grpSp>
          <p:nvGrpSpPr>
            <p:cNvPr id="3278" name="Group 3277">
              <a:extLst>
                <a:ext uri="{FF2B5EF4-FFF2-40B4-BE49-F238E27FC236}">
                  <a16:creationId xmlns:a16="http://schemas.microsoft.com/office/drawing/2014/main" id="{816B86B7-F045-A01E-A887-60F9F10BFC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83" name="Rectangle: Rounded Corners 3282">
                <a:extLst>
                  <a:ext uri="{FF2B5EF4-FFF2-40B4-BE49-F238E27FC236}">
                    <a16:creationId xmlns:a16="http://schemas.microsoft.com/office/drawing/2014/main" id="{71EB04CC-0F5F-94C3-4C2A-E376A37D816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4" name="Rectangle: Rounded Corners 3283">
                <a:extLst>
                  <a:ext uri="{FF2B5EF4-FFF2-40B4-BE49-F238E27FC236}">
                    <a16:creationId xmlns:a16="http://schemas.microsoft.com/office/drawing/2014/main" id="{6380F0C5-7CEF-6C3F-2A2A-03AD6A75869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9" name="Group 3278">
              <a:extLst>
                <a:ext uri="{FF2B5EF4-FFF2-40B4-BE49-F238E27FC236}">
                  <a16:creationId xmlns:a16="http://schemas.microsoft.com/office/drawing/2014/main" id="{5FD02BF1-E014-6D50-018A-4E513F7972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0" name="TextBox 3279">
                <a:extLst>
                  <a:ext uri="{FF2B5EF4-FFF2-40B4-BE49-F238E27FC236}">
                    <a16:creationId xmlns:a16="http://schemas.microsoft.com/office/drawing/2014/main" id="{160192F8-A73B-C1F3-D96C-770E653F1C9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3281" name="TextBox 3280">
                <a:extLst>
                  <a:ext uri="{FF2B5EF4-FFF2-40B4-BE49-F238E27FC236}">
                    <a16:creationId xmlns:a16="http://schemas.microsoft.com/office/drawing/2014/main" id="{6F656213-CAE3-0A48-DAF1-0D2BD9282B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59</a:t>
                </a:r>
              </a:p>
            </p:txBody>
          </p:sp>
          <p:sp>
            <p:nvSpPr>
              <p:cNvPr id="3282" name="TextBox 3281">
                <a:extLst>
                  <a:ext uri="{FF2B5EF4-FFF2-40B4-BE49-F238E27FC236}">
                    <a16:creationId xmlns:a16="http://schemas.microsoft.com/office/drawing/2014/main" id="{6212A76D-F10B-C67F-F1D7-DDC9CFDBC97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140.9</a:t>
                </a:r>
              </a:p>
            </p:txBody>
          </p:sp>
        </p:grpSp>
      </p:grpSp>
      <p:grpSp>
        <p:nvGrpSpPr>
          <p:cNvPr id="3285" name="Group 3284">
            <a:extLst>
              <a:ext uri="{FF2B5EF4-FFF2-40B4-BE49-F238E27FC236}">
                <a16:creationId xmlns:a16="http://schemas.microsoft.com/office/drawing/2014/main" id="{A2E0EA16-57D0-0F04-6821-5235466B7C3A}"/>
              </a:ext>
            </a:extLst>
          </p:cNvPr>
          <p:cNvGrpSpPr/>
          <p:nvPr/>
        </p:nvGrpSpPr>
        <p:grpSpPr>
          <a:xfrm>
            <a:off x="2889556" y="5904370"/>
            <a:ext cx="593115" cy="636569"/>
            <a:chOff x="564114" y="441325"/>
            <a:chExt cx="593115" cy="636569"/>
          </a:xfrm>
        </p:grpSpPr>
        <p:grpSp>
          <p:nvGrpSpPr>
            <p:cNvPr id="3286" name="Group 3285">
              <a:extLst>
                <a:ext uri="{FF2B5EF4-FFF2-40B4-BE49-F238E27FC236}">
                  <a16:creationId xmlns:a16="http://schemas.microsoft.com/office/drawing/2014/main" id="{81DAFAF5-C455-E22A-1FF8-8FDC77000CB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1" name="Rectangle: Rounded Corners 3290">
                <a:extLst>
                  <a:ext uri="{FF2B5EF4-FFF2-40B4-BE49-F238E27FC236}">
                    <a16:creationId xmlns:a16="http://schemas.microsoft.com/office/drawing/2014/main" id="{63F6A383-5E25-AACA-B57A-2F93890815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2" name="Rectangle: Rounded Corners 3291">
                <a:extLst>
                  <a:ext uri="{FF2B5EF4-FFF2-40B4-BE49-F238E27FC236}">
                    <a16:creationId xmlns:a16="http://schemas.microsoft.com/office/drawing/2014/main" id="{FE191075-6921-00E6-8CDD-7CBF8B981D6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87" name="Group 3286">
              <a:extLst>
                <a:ext uri="{FF2B5EF4-FFF2-40B4-BE49-F238E27FC236}">
                  <a16:creationId xmlns:a16="http://schemas.microsoft.com/office/drawing/2014/main" id="{5339367B-0456-B04C-7A3F-B8AC50B9D0B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8" name="TextBox 3287">
                <a:extLst>
                  <a:ext uri="{FF2B5EF4-FFF2-40B4-BE49-F238E27FC236}">
                    <a16:creationId xmlns:a16="http://schemas.microsoft.com/office/drawing/2014/main" id="{67240A68-4E3F-C7D2-832C-DB0882C0278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3289" name="TextBox 3288">
                <a:extLst>
                  <a:ext uri="{FF2B5EF4-FFF2-40B4-BE49-F238E27FC236}">
                    <a16:creationId xmlns:a16="http://schemas.microsoft.com/office/drawing/2014/main" id="{59545260-F4C2-F70D-D781-0AB04F6AE28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</a:t>
                </a:r>
              </a:p>
            </p:txBody>
          </p:sp>
          <p:sp>
            <p:nvSpPr>
              <p:cNvPr id="3290" name="TextBox 3289">
                <a:extLst>
                  <a:ext uri="{FF2B5EF4-FFF2-40B4-BE49-F238E27FC236}">
                    <a16:creationId xmlns:a16="http://schemas.microsoft.com/office/drawing/2014/main" id="{271FD84F-7600-7FAF-6F16-4E8BF4A367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231.0</a:t>
                </a:r>
              </a:p>
            </p:txBody>
          </p:sp>
        </p:grpSp>
      </p:grpSp>
      <p:grpSp>
        <p:nvGrpSpPr>
          <p:cNvPr id="3293" name="Group 3292">
            <a:extLst>
              <a:ext uri="{FF2B5EF4-FFF2-40B4-BE49-F238E27FC236}">
                <a16:creationId xmlns:a16="http://schemas.microsoft.com/office/drawing/2014/main" id="{E3269205-6C25-2211-A0E9-0A2C20B94FCB}"/>
              </a:ext>
            </a:extLst>
          </p:cNvPr>
          <p:cNvGrpSpPr/>
          <p:nvPr/>
        </p:nvGrpSpPr>
        <p:grpSpPr>
          <a:xfrm>
            <a:off x="3537256" y="5227116"/>
            <a:ext cx="593115" cy="636569"/>
            <a:chOff x="564114" y="441325"/>
            <a:chExt cx="593115" cy="636569"/>
          </a:xfrm>
        </p:grpSpPr>
        <p:grpSp>
          <p:nvGrpSpPr>
            <p:cNvPr id="3294" name="Group 3293">
              <a:extLst>
                <a:ext uri="{FF2B5EF4-FFF2-40B4-BE49-F238E27FC236}">
                  <a16:creationId xmlns:a16="http://schemas.microsoft.com/office/drawing/2014/main" id="{6B1F9C91-DB2B-FF62-32FF-48122CFE067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9" name="Rectangle: Rounded Corners 3298">
                <a:extLst>
                  <a:ext uri="{FF2B5EF4-FFF2-40B4-BE49-F238E27FC236}">
                    <a16:creationId xmlns:a16="http://schemas.microsoft.com/office/drawing/2014/main" id="{50442362-381D-46BC-577F-BDE07E7861F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00" name="Rectangle: Rounded Corners 3299">
                <a:extLst>
                  <a:ext uri="{FF2B5EF4-FFF2-40B4-BE49-F238E27FC236}">
                    <a16:creationId xmlns:a16="http://schemas.microsoft.com/office/drawing/2014/main" id="{5DE0E532-742E-4CBD-DCF0-F8C9C532B99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95" name="Group 3294">
              <a:extLst>
                <a:ext uri="{FF2B5EF4-FFF2-40B4-BE49-F238E27FC236}">
                  <a16:creationId xmlns:a16="http://schemas.microsoft.com/office/drawing/2014/main" id="{DEC42002-736D-9094-D6C6-3FA1BED133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96" name="TextBox 3295">
                <a:extLst>
                  <a:ext uri="{FF2B5EF4-FFF2-40B4-BE49-F238E27FC236}">
                    <a16:creationId xmlns:a16="http://schemas.microsoft.com/office/drawing/2014/main" id="{BC7345D4-09B5-5A70-3F72-A3B52AFC404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3297" name="TextBox 3296">
                <a:extLst>
                  <a:ext uri="{FF2B5EF4-FFF2-40B4-BE49-F238E27FC236}">
                    <a16:creationId xmlns:a16="http://schemas.microsoft.com/office/drawing/2014/main" id="{16E3395D-B33D-C177-C4F0-8AD20D895D2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60</a:t>
                </a:r>
              </a:p>
            </p:txBody>
          </p:sp>
          <p:sp>
            <p:nvSpPr>
              <p:cNvPr id="3298" name="TextBox 3297">
                <a:extLst>
                  <a:ext uri="{FF2B5EF4-FFF2-40B4-BE49-F238E27FC236}">
                    <a16:creationId xmlns:a16="http://schemas.microsoft.com/office/drawing/2014/main" id="{413A6A45-5246-935F-6403-901C055F0BB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144.2</a:t>
                </a:r>
              </a:p>
            </p:txBody>
          </p:sp>
        </p:grpSp>
      </p:grpSp>
      <p:grpSp>
        <p:nvGrpSpPr>
          <p:cNvPr id="3301" name="Group 3300">
            <a:extLst>
              <a:ext uri="{FF2B5EF4-FFF2-40B4-BE49-F238E27FC236}">
                <a16:creationId xmlns:a16="http://schemas.microsoft.com/office/drawing/2014/main" id="{E2E15EAD-5798-3EBA-8278-F46BB3E30E9A}"/>
              </a:ext>
            </a:extLst>
          </p:cNvPr>
          <p:cNvGrpSpPr/>
          <p:nvPr/>
        </p:nvGrpSpPr>
        <p:grpSpPr>
          <a:xfrm>
            <a:off x="3537256" y="5904370"/>
            <a:ext cx="593115" cy="636569"/>
            <a:chOff x="564114" y="441325"/>
            <a:chExt cx="593115" cy="636569"/>
          </a:xfrm>
        </p:grpSpPr>
        <p:grpSp>
          <p:nvGrpSpPr>
            <p:cNvPr id="3302" name="Group 3301">
              <a:extLst>
                <a:ext uri="{FF2B5EF4-FFF2-40B4-BE49-F238E27FC236}">
                  <a16:creationId xmlns:a16="http://schemas.microsoft.com/office/drawing/2014/main" id="{904ED980-922F-617C-BB38-A411FB7CC9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07" name="Rectangle: Rounded Corners 3306">
                <a:extLst>
                  <a:ext uri="{FF2B5EF4-FFF2-40B4-BE49-F238E27FC236}">
                    <a16:creationId xmlns:a16="http://schemas.microsoft.com/office/drawing/2014/main" id="{A19F2154-4D44-8CF2-C39C-E3EEF501C66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8" name="Rectangle: Rounded Corners 3307">
                <a:extLst>
                  <a:ext uri="{FF2B5EF4-FFF2-40B4-BE49-F238E27FC236}">
                    <a16:creationId xmlns:a16="http://schemas.microsoft.com/office/drawing/2014/main" id="{ECCE56B0-A32E-9B4A-F1CA-0229ADE0384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3" name="Group 3302">
              <a:extLst>
                <a:ext uri="{FF2B5EF4-FFF2-40B4-BE49-F238E27FC236}">
                  <a16:creationId xmlns:a16="http://schemas.microsoft.com/office/drawing/2014/main" id="{F1B6AA64-8A22-6EF2-3BBF-C0B0CA4A2A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04" name="TextBox 3303">
                <a:extLst>
                  <a:ext uri="{FF2B5EF4-FFF2-40B4-BE49-F238E27FC236}">
                    <a16:creationId xmlns:a16="http://schemas.microsoft.com/office/drawing/2014/main" id="{6D83301B-FFCA-14F6-E52B-44F73946E7B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3305" name="TextBox 3304">
                <a:extLst>
                  <a:ext uri="{FF2B5EF4-FFF2-40B4-BE49-F238E27FC236}">
                    <a16:creationId xmlns:a16="http://schemas.microsoft.com/office/drawing/2014/main" id="{06FB5E40-5F1A-9B1C-39F6-29DC453FA25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</a:t>
                </a:r>
              </a:p>
            </p:txBody>
          </p:sp>
          <p:sp>
            <p:nvSpPr>
              <p:cNvPr id="3306" name="TextBox 3305">
                <a:extLst>
                  <a:ext uri="{FF2B5EF4-FFF2-40B4-BE49-F238E27FC236}">
                    <a16:creationId xmlns:a16="http://schemas.microsoft.com/office/drawing/2014/main" id="{C199F896-7198-17A5-FEF7-2B9D17DC8A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238.0</a:t>
                </a:r>
              </a:p>
            </p:txBody>
          </p:sp>
        </p:grpSp>
      </p:grp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0F36CA79-2F12-C404-D9F7-0E063A7DCEFA}"/>
              </a:ext>
            </a:extLst>
          </p:cNvPr>
          <p:cNvGrpSpPr/>
          <p:nvPr/>
        </p:nvGrpSpPr>
        <p:grpSpPr>
          <a:xfrm>
            <a:off x="4184956" y="5227116"/>
            <a:ext cx="593115" cy="636569"/>
            <a:chOff x="564114" y="441325"/>
            <a:chExt cx="593115" cy="636569"/>
          </a:xfrm>
        </p:grpSpPr>
        <p:grpSp>
          <p:nvGrpSpPr>
            <p:cNvPr id="3310" name="Group 3309">
              <a:extLst>
                <a:ext uri="{FF2B5EF4-FFF2-40B4-BE49-F238E27FC236}">
                  <a16:creationId xmlns:a16="http://schemas.microsoft.com/office/drawing/2014/main" id="{56CC6F83-15BE-A186-8DB4-D25E907D83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15" name="Rectangle: Rounded Corners 3314">
                <a:extLst>
                  <a:ext uri="{FF2B5EF4-FFF2-40B4-BE49-F238E27FC236}">
                    <a16:creationId xmlns:a16="http://schemas.microsoft.com/office/drawing/2014/main" id="{722E089F-1CDF-97D1-7F93-386C76B89E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16" name="Rectangle: Rounded Corners 3315">
                <a:extLst>
                  <a:ext uri="{FF2B5EF4-FFF2-40B4-BE49-F238E27FC236}">
                    <a16:creationId xmlns:a16="http://schemas.microsoft.com/office/drawing/2014/main" id="{7B19683A-9199-139E-F0F4-29E796D9971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1" name="Group 3310">
              <a:extLst>
                <a:ext uri="{FF2B5EF4-FFF2-40B4-BE49-F238E27FC236}">
                  <a16:creationId xmlns:a16="http://schemas.microsoft.com/office/drawing/2014/main" id="{AF4665B9-4BF6-C19D-1064-8A50774A5A2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12" name="TextBox 3311">
                <a:extLst>
                  <a:ext uri="{FF2B5EF4-FFF2-40B4-BE49-F238E27FC236}">
                    <a16:creationId xmlns:a16="http://schemas.microsoft.com/office/drawing/2014/main" id="{74209EC5-0FC4-7174-BF7A-E1150A4829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3313" name="TextBox 3312">
                <a:extLst>
                  <a:ext uri="{FF2B5EF4-FFF2-40B4-BE49-F238E27FC236}">
                    <a16:creationId xmlns:a16="http://schemas.microsoft.com/office/drawing/2014/main" id="{012DA33D-BED7-18D6-6FAC-84540241EB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61</a:t>
                </a:r>
              </a:p>
            </p:txBody>
          </p:sp>
          <p:sp>
            <p:nvSpPr>
              <p:cNvPr id="3314" name="TextBox 3313">
                <a:extLst>
                  <a:ext uri="{FF2B5EF4-FFF2-40B4-BE49-F238E27FC236}">
                    <a16:creationId xmlns:a16="http://schemas.microsoft.com/office/drawing/2014/main" id="{682C689E-EE98-F47E-4147-323B05DB8C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(145)</a:t>
                </a:r>
              </a:p>
            </p:txBody>
          </p:sp>
        </p:grpSp>
      </p:grpSp>
      <p:grpSp>
        <p:nvGrpSpPr>
          <p:cNvPr id="3317" name="Group 3316">
            <a:extLst>
              <a:ext uri="{FF2B5EF4-FFF2-40B4-BE49-F238E27FC236}">
                <a16:creationId xmlns:a16="http://schemas.microsoft.com/office/drawing/2014/main" id="{54EBB8D8-BDFA-BC3A-852E-2AE2881969AA}"/>
              </a:ext>
            </a:extLst>
          </p:cNvPr>
          <p:cNvGrpSpPr/>
          <p:nvPr/>
        </p:nvGrpSpPr>
        <p:grpSpPr>
          <a:xfrm>
            <a:off x="4184956" y="5904370"/>
            <a:ext cx="593115" cy="636569"/>
            <a:chOff x="564114" y="441325"/>
            <a:chExt cx="593115" cy="636569"/>
          </a:xfrm>
        </p:grpSpPr>
        <p:grpSp>
          <p:nvGrpSpPr>
            <p:cNvPr id="3318" name="Group 3317">
              <a:extLst>
                <a:ext uri="{FF2B5EF4-FFF2-40B4-BE49-F238E27FC236}">
                  <a16:creationId xmlns:a16="http://schemas.microsoft.com/office/drawing/2014/main" id="{FCA56B56-DAAF-8508-B854-85BA78971CB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23" name="Rectangle: Rounded Corners 3322">
                <a:extLst>
                  <a:ext uri="{FF2B5EF4-FFF2-40B4-BE49-F238E27FC236}">
                    <a16:creationId xmlns:a16="http://schemas.microsoft.com/office/drawing/2014/main" id="{DD7B032E-50E4-2813-FE6F-C1FACA59AEF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24" name="Rectangle: Rounded Corners 3323">
                <a:extLst>
                  <a:ext uri="{FF2B5EF4-FFF2-40B4-BE49-F238E27FC236}">
                    <a16:creationId xmlns:a16="http://schemas.microsoft.com/office/drawing/2014/main" id="{CC82D755-DA7F-DCCA-8080-76CF5471F9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9" name="Group 3318">
              <a:extLst>
                <a:ext uri="{FF2B5EF4-FFF2-40B4-BE49-F238E27FC236}">
                  <a16:creationId xmlns:a16="http://schemas.microsoft.com/office/drawing/2014/main" id="{FF77FC4B-C429-401E-9737-ACF26F2F31E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0" name="TextBox 3319">
                <a:extLst>
                  <a:ext uri="{FF2B5EF4-FFF2-40B4-BE49-F238E27FC236}">
                    <a16:creationId xmlns:a16="http://schemas.microsoft.com/office/drawing/2014/main" id="{B916DEB7-C450-B4DA-A2AB-917F902A5E26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3321" name="TextBox 3320">
                <a:extLst>
                  <a:ext uri="{FF2B5EF4-FFF2-40B4-BE49-F238E27FC236}">
                    <a16:creationId xmlns:a16="http://schemas.microsoft.com/office/drawing/2014/main" id="{6446162E-1F52-F70F-CE04-633810B628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93</a:t>
                </a:r>
              </a:p>
            </p:txBody>
          </p:sp>
          <p:sp>
            <p:nvSpPr>
              <p:cNvPr id="3322" name="TextBox 3321">
                <a:extLst>
                  <a:ext uri="{FF2B5EF4-FFF2-40B4-BE49-F238E27FC236}">
                    <a16:creationId xmlns:a16="http://schemas.microsoft.com/office/drawing/2014/main" id="{605E4C2B-5344-EBF5-C4BB-BC59FC5683A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(237)</a:t>
                </a:r>
              </a:p>
            </p:txBody>
          </p:sp>
        </p:grpSp>
      </p:grpSp>
      <p:grpSp>
        <p:nvGrpSpPr>
          <p:cNvPr id="3325" name="Group 3324">
            <a:extLst>
              <a:ext uri="{FF2B5EF4-FFF2-40B4-BE49-F238E27FC236}">
                <a16:creationId xmlns:a16="http://schemas.microsoft.com/office/drawing/2014/main" id="{33D3B1B6-D7D5-7EA1-74A1-92F672DDC389}"/>
              </a:ext>
            </a:extLst>
          </p:cNvPr>
          <p:cNvGrpSpPr/>
          <p:nvPr/>
        </p:nvGrpSpPr>
        <p:grpSpPr>
          <a:xfrm>
            <a:off x="4832656" y="5227116"/>
            <a:ext cx="593115" cy="636569"/>
            <a:chOff x="564114" y="441325"/>
            <a:chExt cx="593115" cy="636569"/>
          </a:xfrm>
        </p:grpSpPr>
        <p:grpSp>
          <p:nvGrpSpPr>
            <p:cNvPr id="3326" name="Group 3325">
              <a:extLst>
                <a:ext uri="{FF2B5EF4-FFF2-40B4-BE49-F238E27FC236}">
                  <a16:creationId xmlns:a16="http://schemas.microsoft.com/office/drawing/2014/main" id="{0CB29D91-F90B-A325-D53D-C6023AC35D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1" name="Rectangle: Rounded Corners 3330">
                <a:extLst>
                  <a:ext uri="{FF2B5EF4-FFF2-40B4-BE49-F238E27FC236}">
                    <a16:creationId xmlns:a16="http://schemas.microsoft.com/office/drawing/2014/main" id="{D473909C-6DD7-79B2-9C5F-79E5BA8CFAC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2" name="Rectangle: Rounded Corners 3331">
                <a:extLst>
                  <a:ext uri="{FF2B5EF4-FFF2-40B4-BE49-F238E27FC236}">
                    <a16:creationId xmlns:a16="http://schemas.microsoft.com/office/drawing/2014/main" id="{503BCD5D-E034-23D4-B879-28A41388AAB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27" name="Group 3326">
              <a:extLst>
                <a:ext uri="{FF2B5EF4-FFF2-40B4-BE49-F238E27FC236}">
                  <a16:creationId xmlns:a16="http://schemas.microsoft.com/office/drawing/2014/main" id="{E7A52ABB-9F21-9275-7A14-D45B3206985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8" name="TextBox 3327">
                <a:extLst>
                  <a:ext uri="{FF2B5EF4-FFF2-40B4-BE49-F238E27FC236}">
                    <a16:creationId xmlns:a16="http://schemas.microsoft.com/office/drawing/2014/main" id="{767C5897-0310-8052-125B-DC0BAC99ACA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3329" name="TextBox 3328">
                <a:extLst>
                  <a:ext uri="{FF2B5EF4-FFF2-40B4-BE49-F238E27FC236}">
                    <a16:creationId xmlns:a16="http://schemas.microsoft.com/office/drawing/2014/main" id="{1ABCAA15-2938-918B-0F40-9582E011B6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62</a:t>
                </a:r>
              </a:p>
            </p:txBody>
          </p:sp>
          <p:sp>
            <p:nvSpPr>
              <p:cNvPr id="3330" name="TextBox 3329">
                <a:extLst>
                  <a:ext uri="{FF2B5EF4-FFF2-40B4-BE49-F238E27FC236}">
                    <a16:creationId xmlns:a16="http://schemas.microsoft.com/office/drawing/2014/main" id="{0C28E0BC-70D2-1979-0F7D-D9C078DB76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150.4</a:t>
                </a:r>
              </a:p>
            </p:txBody>
          </p:sp>
        </p:grpSp>
      </p:grpSp>
      <p:grpSp>
        <p:nvGrpSpPr>
          <p:cNvPr id="3333" name="Group 3332">
            <a:extLst>
              <a:ext uri="{FF2B5EF4-FFF2-40B4-BE49-F238E27FC236}">
                <a16:creationId xmlns:a16="http://schemas.microsoft.com/office/drawing/2014/main" id="{34EF3C38-BE4C-4CA6-6818-BE5403B90D5D}"/>
              </a:ext>
            </a:extLst>
          </p:cNvPr>
          <p:cNvGrpSpPr/>
          <p:nvPr/>
        </p:nvGrpSpPr>
        <p:grpSpPr>
          <a:xfrm>
            <a:off x="4832656" y="5904370"/>
            <a:ext cx="593115" cy="636569"/>
            <a:chOff x="564114" y="441325"/>
            <a:chExt cx="593115" cy="636569"/>
          </a:xfrm>
        </p:grpSpPr>
        <p:grpSp>
          <p:nvGrpSpPr>
            <p:cNvPr id="3334" name="Group 3333">
              <a:extLst>
                <a:ext uri="{FF2B5EF4-FFF2-40B4-BE49-F238E27FC236}">
                  <a16:creationId xmlns:a16="http://schemas.microsoft.com/office/drawing/2014/main" id="{C8125BC7-DD55-3668-57EE-8A281F49CC5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9" name="Rectangle: Rounded Corners 3338">
                <a:extLst>
                  <a:ext uri="{FF2B5EF4-FFF2-40B4-BE49-F238E27FC236}">
                    <a16:creationId xmlns:a16="http://schemas.microsoft.com/office/drawing/2014/main" id="{D0B4D5D9-7820-D5AB-A7C3-406785B7A1F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0" name="Rectangle: Rounded Corners 3339">
                <a:extLst>
                  <a:ext uri="{FF2B5EF4-FFF2-40B4-BE49-F238E27FC236}">
                    <a16:creationId xmlns:a16="http://schemas.microsoft.com/office/drawing/2014/main" id="{F3DA835D-4C4B-DD76-A0A5-A3FAE0801FE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5" name="Group 3334">
              <a:extLst>
                <a:ext uri="{FF2B5EF4-FFF2-40B4-BE49-F238E27FC236}">
                  <a16:creationId xmlns:a16="http://schemas.microsoft.com/office/drawing/2014/main" id="{38AB95F0-01A6-584B-D240-E578467CBD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36" name="TextBox 3335">
                <a:extLst>
                  <a:ext uri="{FF2B5EF4-FFF2-40B4-BE49-F238E27FC236}">
                    <a16:creationId xmlns:a16="http://schemas.microsoft.com/office/drawing/2014/main" id="{82B5120B-5461-E0B7-7C04-85FB6EA7D1B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3337" name="TextBox 3336">
                <a:extLst>
                  <a:ext uri="{FF2B5EF4-FFF2-40B4-BE49-F238E27FC236}">
                    <a16:creationId xmlns:a16="http://schemas.microsoft.com/office/drawing/2014/main" id="{E5D5CB26-7DFB-8428-BD9D-838BE37C60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94</a:t>
                </a:r>
              </a:p>
            </p:txBody>
          </p:sp>
          <p:sp>
            <p:nvSpPr>
              <p:cNvPr id="3338" name="TextBox 3337">
                <a:extLst>
                  <a:ext uri="{FF2B5EF4-FFF2-40B4-BE49-F238E27FC236}">
                    <a16:creationId xmlns:a16="http://schemas.microsoft.com/office/drawing/2014/main" id="{35843BDA-C859-1D64-FB21-DE7B38B7B0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(244)</a:t>
                </a:r>
              </a:p>
            </p:txBody>
          </p:sp>
        </p:grpSp>
      </p:grpSp>
      <p:grpSp>
        <p:nvGrpSpPr>
          <p:cNvPr id="3341" name="Group 3340">
            <a:extLst>
              <a:ext uri="{FF2B5EF4-FFF2-40B4-BE49-F238E27FC236}">
                <a16:creationId xmlns:a16="http://schemas.microsoft.com/office/drawing/2014/main" id="{0D3EE299-120F-3C56-075B-4C7128ACA576}"/>
              </a:ext>
            </a:extLst>
          </p:cNvPr>
          <p:cNvGrpSpPr/>
          <p:nvPr/>
        </p:nvGrpSpPr>
        <p:grpSpPr>
          <a:xfrm>
            <a:off x="5480356" y="5227116"/>
            <a:ext cx="593115" cy="636569"/>
            <a:chOff x="564114" y="441325"/>
            <a:chExt cx="593115" cy="636569"/>
          </a:xfrm>
        </p:grpSpPr>
        <p:grpSp>
          <p:nvGrpSpPr>
            <p:cNvPr id="3342" name="Group 3341">
              <a:extLst>
                <a:ext uri="{FF2B5EF4-FFF2-40B4-BE49-F238E27FC236}">
                  <a16:creationId xmlns:a16="http://schemas.microsoft.com/office/drawing/2014/main" id="{D9EC4C14-6C9E-DADE-FAE2-1EF6E7D613F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47" name="Rectangle: Rounded Corners 3346">
                <a:extLst>
                  <a:ext uri="{FF2B5EF4-FFF2-40B4-BE49-F238E27FC236}">
                    <a16:creationId xmlns:a16="http://schemas.microsoft.com/office/drawing/2014/main" id="{FFF19A37-335F-4113-F921-61689AFA41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8" name="Rectangle: Rounded Corners 3347">
                <a:extLst>
                  <a:ext uri="{FF2B5EF4-FFF2-40B4-BE49-F238E27FC236}">
                    <a16:creationId xmlns:a16="http://schemas.microsoft.com/office/drawing/2014/main" id="{C52ED9F8-F1AC-FE8C-6E67-201BB5E3771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43" name="Group 3342">
              <a:extLst>
                <a:ext uri="{FF2B5EF4-FFF2-40B4-BE49-F238E27FC236}">
                  <a16:creationId xmlns:a16="http://schemas.microsoft.com/office/drawing/2014/main" id="{A670C5F5-23BB-F631-7A42-B7C3D131B7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44" name="TextBox 3343">
                <a:extLst>
                  <a:ext uri="{FF2B5EF4-FFF2-40B4-BE49-F238E27FC236}">
                    <a16:creationId xmlns:a16="http://schemas.microsoft.com/office/drawing/2014/main" id="{03129299-B05A-1ADD-CE72-0065CD2438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3345" name="TextBox 3344">
                <a:extLst>
                  <a:ext uri="{FF2B5EF4-FFF2-40B4-BE49-F238E27FC236}">
                    <a16:creationId xmlns:a16="http://schemas.microsoft.com/office/drawing/2014/main" id="{3CAAE0DD-F7FE-CA2D-FF73-BCC614C2570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</a:t>
                </a:r>
              </a:p>
            </p:txBody>
          </p:sp>
          <p:sp>
            <p:nvSpPr>
              <p:cNvPr id="3346" name="TextBox 3345">
                <a:extLst>
                  <a:ext uri="{FF2B5EF4-FFF2-40B4-BE49-F238E27FC236}">
                    <a16:creationId xmlns:a16="http://schemas.microsoft.com/office/drawing/2014/main" id="{1BCCF7E7-226D-5EBD-3D59-BFFF24E41EE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152.0</a:t>
                </a:r>
              </a:p>
            </p:txBody>
          </p:sp>
        </p:grpSp>
      </p:grpSp>
      <p:grpSp>
        <p:nvGrpSpPr>
          <p:cNvPr id="3349" name="Group 3348">
            <a:extLst>
              <a:ext uri="{FF2B5EF4-FFF2-40B4-BE49-F238E27FC236}">
                <a16:creationId xmlns:a16="http://schemas.microsoft.com/office/drawing/2014/main" id="{943D9984-F541-D50C-4D9B-0ED637D14CE0}"/>
              </a:ext>
            </a:extLst>
          </p:cNvPr>
          <p:cNvGrpSpPr/>
          <p:nvPr/>
        </p:nvGrpSpPr>
        <p:grpSpPr>
          <a:xfrm>
            <a:off x="5480356" y="5904370"/>
            <a:ext cx="593115" cy="636569"/>
            <a:chOff x="564114" y="441325"/>
            <a:chExt cx="593115" cy="636569"/>
          </a:xfrm>
        </p:grpSpPr>
        <p:grpSp>
          <p:nvGrpSpPr>
            <p:cNvPr id="3350" name="Group 3349">
              <a:extLst>
                <a:ext uri="{FF2B5EF4-FFF2-40B4-BE49-F238E27FC236}">
                  <a16:creationId xmlns:a16="http://schemas.microsoft.com/office/drawing/2014/main" id="{28589F64-DFC4-F283-7983-80D3C215D38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55" name="Rectangle: Rounded Corners 3354">
                <a:extLst>
                  <a:ext uri="{FF2B5EF4-FFF2-40B4-BE49-F238E27FC236}">
                    <a16:creationId xmlns:a16="http://schemas.microsoft.com/office/drawing/2014/main" id="{ED58A2F2-70A9-3BD9-F4C0-DB6B4AB7352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6" name="Rectangle: Rounded Corners 3355">
                <a:extLst>
                  <a:ext uri="{FF2B5EF4-FFF2-40B4-BE49-F238E27FC236}">
                    <a16:creationId xmlns:a16="http://schemas.microsoft.com/office/drawing/2014/main" id="{57C83CBA-4F22-BD73-18CE-7560EA76FF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1" name="Group 3350">
              <a:extLst>
                <a:ext uri="{FF2B5EF4-FFF2-40B4-BE49-F238E27FC236}">
                  <a16:creationId xmlns:a16="http://schemas.microsoft.com/office/drawing/2014/main" id="{DA4687EF-4DBC-61FC-46B9-6D70D18F09E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52" name="TextBox 3351">
                <a:extLst>
                  <a:ext uri="{FF2B5EF4-FFF2-40B4-BE49-F238E27FC236}">
                    <a16:creationId xmlns:a16="http://schemas.microsoft.com/office/drawing/2014/main" id="{5824AC42-039A-9843-46EA-A881C535B21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3353" name="TextBox 3352">
                <a:extLst>
                  <a:ext uri="{FF2B5EF4-FFF2-40B4-BE49-F238E27FC236}">
                    <a16:creationId xmlns:a16="http://schemas.microsoft.com/office/drawing/2014/main" id="{648C3C79-603D-9F91-0E78-A854203624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</a:t>
                </a:r>
              </a:p>
            </p:txBody>
          </p:sp>
          <p:sp>
            <p:nvSpPr>
              <p:cNvPr id="3354" name="TextBox 3353">
                <a:extLst>
                  <a:ext uri="{FF2B5EF4-FFF2-40B4-BE49-F238E27FC236}">
                    <a16:creationId xmlns:a16="http://schemas.microsoft.com/office/drawing/2014/main" id="{64979047-1F00-328F-1A32-BB7BEA0D811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(243)</a:t>
                </a:r>
              </a:p>
            </p:txBody>
          </p:sp>
        </p:grpSp>
      </p:grpSp>
      <p:grpSp>
        <p:nvGrpSpPr>
          <p:cNvPr id="3357" name="Group 3356">
            <a:extLst>
              <a:ext uri="{FF2B5EF4-FFF2-40B4-BE49-F238E27FC236}">
                <a16:creationId xmlns:a16="http://schemas.microsoft.com/office/drawing/2014/main" id="{CDFD8E93-C348-8325-D216-5EB07E2FAC70}"/>
              </a:ext>
            </a:extLst>
          </p:cNvPr>
          <p:cNvGrpSpPr/>
          <p:nvPr/>
        </p:nvGrpSpPr>
        <p:grpSpPr>
          <a:xfrm>
            <a:off x="6128056" y="5227116"/>
            <a:ext cx="593115" cy="636569"/>
            <a:chOff x="564114" y="441325"/>
            <a:chExt cx="593115" cy="636569"/>
          </a:xfrm>
        </p:grpSpPr>
        <p:grpSp>
          <p:nvGrpSpPr>
            <p:cNvPr id="3358" name="Group 3357">
              <a:extLst>
                <a:ext uri="{FF2B5EF4-FFF2-40B4-BE49-F238E27FC236}">
                  <a16:creationId xmlns:a16="http://schemas.microsoft.com/office/drawing/2014/main" id="{971A4874-D282-5349-D89C-44A395A5972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63" name="Rectangle: Rounded Corners 3362">
                <a:extLst>
                  <a:ext uri="{FF2B5EF4-FFF2-40B4-BE49-F238E27FC236}">
                    <a16:creationId xmlns:a16="http://schemas.microsoft.com/office/drawing/2014/main" id="{EE4DBDD2-D8DF-67F4-5F15-490B9C4C03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4" name="Rectangle: Rounded Corners 3363">
                <a:extLst>
                  <a:ext uri="{FF2B5EF4-FFF2-40B4-BE49-F238E27FC236}">
                    <a16:creationId xmlns:a16="http://schemas.microsoft.com/office/drawing/2014/main" id="{6798CB53-7BEB-F893-52BB-F7F779756FA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9" name="Group 3358">
              <a:extLst>
                <a:ext uri="{FF2B5EF4-FFF2-40B4-BE49-F238E27FC236}">
                  <a16:creationId xmlns:a16="http://schemas.microsoft.com/office/drawing/2014/main" id="{97635F9D-AAF5-D93E-66BD-A3D90D902A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0" name="TextBox 3359">
                <a:extLst>
                  <a:ext uri="{FF2B5EF4-FFF2-40B4-BE49-F238E27FC236}">
                    <a16:creationId xmlns:a16="http://schemas.microsoft.com/office/drawing/2014/main" id="{04E03140-F91C-86CC-8726-B5FF6CB1462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3361" name="TextBox 3360">
                <a:extLst>
                  <a:ext uri="{FF2B5EF4-FFF2-40B4-BE49-F238E27FC236}">
                    <a16:creationId xmlns:a16="http://schemas.microsoft.com/office/drawing/2014/main" id="{A8CABB68-2A30-40B2-CC58-8FA1F983191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64</a:t>
                </a:r>
              </a:p>
            </p:txBody>
          </p:sp>
          <p:sp>
            <p:nvSpPr>
              <p:cNvPr id="3362" name="TextBox 3361">
                <a:extLst>
                  <a:ext uri="{FF2B5EF4-FFF2-40B4-BE49-F238E27FC236}">
                    <a16:creationId xmlns:a16="http://schemas.microsoft.com/office/drawing/2014/main" id="{0E987170-4C84-527E-A947-78CBD5D812E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157.2</a:t>
                </a:r>
              </a:p>
            </p:txBody>
          </p:sp>
        </p:grpSp>
      </p:grpSp>
      <p:grpSp>
        <p:nvGrpSpPr>
          <p:cNvPr id="3365" name="Group 3364">
            <a:extLst>
              <a:ext uri="{FF2B5EF4-FFF2-40B4-BE49-F238E27FC236}">
                <a16:creationId xmlns:a16="http://schemas.microsoft.com/office/drawing/2014/main" id="{22B4CAD7-680A-9A6E-F888-21A73A64FCD1}"/>
              </a:ext>
            </a:extLst>
          </p:cNvPr>
          <p:cNvGrpSpPr/>
          <p:nvPr/>
        </p:nvGrpSpPr>
        <p:grpSpPr>
          <a:xfrm>
            <a:off x="6128056" y="5904370"/>
            <a:ext cx="593115" cy="636569"/>
            <a:chOff x="564114" y="441325"/>
            <a:chExt cx="593115" cy="636569"/>
          </a:xfrm>
        </p:grpSpPr>
        <p:grpSp>
          <p:nvGrpSpPr>
            <p:cNvPr id="3366" name="Group 3365">
              <a:extLst>
                <a:ext uri="{FF2B5EF4-FFF2-40B4-BE49-F238E27FC236}">
                  <a16:creationId xmlns:a16="http://schemas.microsoft.com/office/drawing/2014/main" id="{18F2DEA6-0F27-4B70-8F81-254DDEB75F8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1" name="Rectangle: Rounded Corners 3370">
                <a:extLst>
                  <a:ext uri="{FF2B5EF4-FFF2-40B4-BE49-F238E27FC236}">
                    <a16:creationId xmlns:a16="http://schemas.microsoft.com/office/drawing/2014/main" id="{475FCBE0-72EA-872A-B3DD-D68C1897C76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2" name="Rectangle: Rounded Corners 3371">
                <a:extLst>
                  <a:ext uri="{FF2B5EF4-FFF2-40B4-BE49-F238E27FC236}">
                    <a16:creationId xmlns:a16="http://schemas.microsoft.com/office/drawing/2014/main" id="{C722F717-14B3-2FD0-F1AA-345380455FD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67" name="Group 3366">
              <a:extLst>
                <a:ext uri="{FF2B5EF4-FFF2-40B4-BE49-F238E27FC236}">
                  <a16:creationId xmlns:a16="http://schemas.microsoft.com/office/drawing/2014/main" id="{86AB81EB-D500-2846-E6A3-3CA3A99F662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8" name="TextBox 3367">
                <a:extLst>
                  <a:ext uri="{FF2B5EF4-FFF2-40B4-BE49-F238E27FC236}">
                    <a16:creationId xmlns:a16="http://schemas.microsoft.com/office/drawing/2014/main" id="{936151B0-0378-FEC4-44D5-6A3C687FB1C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3369" name="TextBox 3368">
                <a:extLst>
                  <a:ext uri="{FF2B5EF4-FFF2-40B4-BE49-F238E27FC236}">
                    <a16:creationId xmlns:a16="http://schemas.microsoft.com/office/drawing/2014/main" id="{843F4A9A-0B47-59C2-858E-2102B65968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96</a:t>
                </a:r>
              </a:p>
            </p:txBody>
          </p:sp>
          <p:sp>
            <p:nvSpPr>
              <p:cNvPr id="3370" name="TextBox 3369">
                <a:extLst>
                  <a:ext uri="{FF2B5EF4-FFF2-40B4-BE49-F238E27FC236}">
                    <a16:creationId xmlns:a16="http://schemas.microsoft.com/office/drawing/2014/main" id="{A56BD432-FAA2-4913-FE36-08DC78BAF6E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73" name="Group 3372">
            <a:extLst>
              <a:ext uri="{FF2B5EF4-FFF2-40B4-BE49-F238E27FC236}">
                <a16:creationId xmlns:a16="http://schemas.microsoft.com/office/drawing/2014/main" id="{0F97762A-03E1-1BA7-2A1C-D8E65BB2AADA}"/>
              </a:ext>
            </a:extLst>
          </p:cNvPr>
          <p:cNvGrpSpPr/>
          <p:nvPr/>
        </p:nvGrpSpPr>
        <p:grpSpPr>
          <a:xfrm>
            <a:off x="6775756" y="5227116"/>
            <a:ext cx="593115" cy="636569"/>
            <a:chOff x="564114" y="441325"/>
            <a:chExt cx="593115" cy="636569"/>
          </a:xfrm>
        </p:grpSpPr>
        <p:grpSp>
          <p:nvGrpSpPr>
            <p:cNvPr id="3374" name="Group 3373">
              <a:extLst>
                <a:ext uri="{FF2B5EF4-FFF2-40B4-BE49-F238E27FC236}">
                  <a16:creationId xmlns:a16="http://schemas.microsoft.com/office/drawing/2014/main" id="{174947C4-AA3D-BC86-7D2B-6BA5CB7E914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9" name="Rectangle: Rounded Corners 3378">
                <a:extLst>
                  <a:ext uri="{FF2B5EF4-FFF2-40B4-BE49-F238E27FC236}">
                    <a16:creationId xmlns:a16="http://schemas.microsoft.com/office/drawing/2014/main" id="{C015D2C4-880A-DB49-91CF-55CCDD00D3C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0" name="Rectangle: Rounded Corners 3379">
                <a:extLst>
                  <a:ext uri="{FF2B5EF4-FFF2-40B4-BE49-F238E27FC236}">
                    <a16:creationId xmlns:a16="http://schemas.microsoft.com/office/drawing/2014/main" id="{D52E8F68-11B2-4F0C-548B-DA244BE6FAB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75" name="Group 3374">
              <a:extLst>
                <a:ext uri="{FF2B5EF4-FFF2-40B4-BE49-F238E27FC236}">
                  <a16:creationId xmlns:a16="http://schemas.microsoft.com/office/drawing/2014/main" id="{F68D0FCC-00F7-3781-E9F9-856B1082156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76" name="TextBox 3375">
                <a:extLst>
                  <a:ext uri="{FF2B5EF4-FFF2-40B4-BE49-F238E27FC236}">
                    <a16:creationId xmlns:a16="http://schemas.microsoft.com/office/drawing/2014/main" id="{397608FD-6E4A-7BBB-BB5E-EB834BFC371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3377" name="TextBox 3376">
                <a:extLst>
                  <a:ext uri="{FF2B5EF4-FFF2-40B4-BE49-F238E27FC236}">
                    <a16:creationId xmlns:a16="http://schemas.microsoft.com/office/drawing/2014/main" id="{3EF52E04-F2AF-E3FC-DE35-AB5F17400B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</a:t>
                </a:r>
              </a:p>
            </p:txBody>
          </p:sp>
          <p:sp>
            <p:nvSpPr>
              <p:cNvPr id="3378" name="TextBox 3377">
                <a:extLst>
                  <a:ext uri="{FF2B5EF4-FFF2-40B4-BE49-F238E27FC236}">
                    <a16:creationId xmlns:a16="http://schemas.microsoft.com/office/drawing/2014/main" id="{C42E7468-B11A-37EB-0E41-0850B328D8B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158.9</a:t>
                </a:r>
              </a:p>
            </p:txBody>
          </p:sp>
        </p:grpSp>
      </p:grpSp>
      <p:grpSp>
        <p:nvGrpSpPr>
          <p:cNvPr id="3381" name="Group 3380">
            <a:extLst>
              <a:ext uri="{FF2B5EF4-FFF2-40B4-BE49-F238E27FC236}">
                <a16:creationId xmlns:a16="http://schemas.microsoft.com/office/drawing/2014/main" id="{60A23794-EF08-25EF-BB61-AC81D9A93B45}"/>
              </a:ext>
            </a:extLst>
          </p:cNvPr>
          <p:cNvGrpSpPr/>
          <p:nvPr/>
        </p:nvGrpSpPr>
        <p:grpSpPr>
          <a:xfrm>
            <a:off x="6775756" y="5904370"/>
            <a:ext cx="593115" cy="636569"/>
            <a:chOff x="564114" y="441325"/>
            <a:chExt cx="593115" cy="636569"/>
          </a:xfrm>
        </p:grpSpPr>
        <p:grpSp>
          <p:nvGrpSpPr>
            <p:cNvPr id="3382" name="Group 3381">
              <a:extLst>
                <a:ext uri="{FF2B5EF4-FFF2-40B4-BE49-F238E27FC236}">
                  <a16:creationId xmlns:a16="http://schemas.microsoft.com/office/drawing/2014/main" id="{54606D12-8346-809E-7DE0-03BD3F0E2B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87" name="Rectangle: Rounded Corners 3386">
                <a:extLst>
                  <a:ext uri="{FF2B5EF4-FFF2-40B4-BE49-F238E27FC236}">
                    <a16:creationId xmlns:a16="http://schemas.microsoft.com/office/drawing/2014/main" id="{DF1A2FEB-0489-8B04-8395-63F5734943B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8" name="Rectangle: Rounded Corners 3387">
                <a:extLst>
                  <a:ext uri="{FF2B5EF4-FFF2-40B4-BE49-F238E27FC236}">
                    <a16:creationId xmlns:a16="http://schemas.microsoft.com/office/drawing/2014/main" id="{E5C66238-714A-1F9F-E8ED-1ABDBE1ABAA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83" name="Group 3382">
              <a:extLst>
                <a:ext uri="{FF2B5EF4-FFF2-40B4-BE49-F238E27FC236}">
                  <a16:creationId xmlns:a16="http://schemas.microsoft.com/office/drawing/2014/main" id="{8BE90ED4-CE10-D618-6B96-3FFDACF46B8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84" name="TextBox 3383">
                <a:extLst>
                  <a:ext uri="{FF2B5EF4-FFF2-40B4-BE49-F238E27FC236}">
                    <a16:creationId xmlns:a16="http://schemas.microsoft.com/office/drawing/2014/main" id="{E6153CB4-742E-DC8B-4B1A-BE761D1C27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3385" name="TextBox 3384">
                <a:extLst>
                  <a:ext uri="{FF2B5EF4-FFF2-40B4-BE49-F238E27FC236}">
                    <a16:creationId xmlns:a16="http://schemas.microsoft.com/office/drawing/2014/main" id="{24DEB4A4-3A6B-35D3-29C1-CD611CF835E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97</a:t>
                </a:r>
              </a:p>
            </p:txBody>
          </p:sp>
          <p:sp>
            <p:nvSpPr>
              <p:cNvPr id="3386" name="TextBox 3385">
                <a:extLst>
                  <a:ext uri="{FF2B5EF4-FFF2-40B4-BE49-F238E27FC236}">
                    <a16:creationId xmlns:a16="http://schemas.microsoft.com/office/drawing/2014/main" id="{0671B801-7C57-E472-52A8-2A7E1B9B170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89" name="Group 3388">
            <a:extLst>
              <a:ext uri="{FF2B5EF4-FFF2-40B4-BE49-F238E27FC236}">
                <a16:creationId xmlns:a16="http://schemas.microsoft.com/office/drawing/2014/main" id="{3892DD4D-8494-9397-A7DB-2B74FD3705BB}"/>
              </a:ext>
            </a:extLst>
          </p:cNvPr>
          <p:cNvGrpSpPr/>
          <p:nvPr/>
        </p:nvGrpSpPr>
        <p:grpSpPr>
          <a:xfrm>
            <a:off x="7423456" y="5227116"/>
            <a:ext cx="593115" cy="636569"/>
            <a:chOff x="564114" y="441325"/>
            <a:chExt cx="593115" cy="636569"/>
          </a:xfrm>
        </p:grpSpPr>
        <p:grpSp>
          <p:nvGrpSpPr>
            <p:cNvPr id="3390" name="Group 3389">
              <a:extLst>
                <a:ext uri="{FF2B5EF4-FFF2-40B4-BE49-F238E27FC236}">
                  <a16:creationId xmlns:a16="http://schemas.microsoft.com/office/drawing/2014/main" id="{604791D1-12CB-2582-DD57-EC43C01247D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95" name="Rectangle: Rounded Corners 3394">
                <a:extLst>
                  <a:ext uri="{FF2B5EF4-FFF2-40B4-BE49-F238E27FC236}">
                    <a16:creationId xmlns:a16="http://schemas.microsoft.com/office/drawing/2014/main" id="{00B2E67B-0864-F700-2097-88059BF5D4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6" name="Rectangle: Rounded Corners 3395">
                <a:extLst>
                  <a:ext uri="{FF2B5EF4-FFF2-40B4-BE49-F238E27FC236}">
                    <a16:creationId xmlns:a16="http://schemas.microsoft.com/office/drawing/2014/main" id="{9046F71B-847C-E941-1B9E-65A74F48D73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1" name="Group 3390">
              <a:extLst>
                <a:ext uri="{FF2B5EF4-FFF2-40B4-BE49-F238E27FC236}">
                  <a16:creationId xmlns:a16="http://schemas.microsoft.com/office/drawing/2014/main" id="{E62EF1CA-9AB2-3334-3C23-A601617B31F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92" name="TextBox 3391">
                <a:extLst>
                  <a:ext uri="{FF2B5EF4-FFF2-40B4-BE49-F238E27FC236}">
                    <a16:creationId xmlns:a16="http://schemas.microsoft.com/office/drawing/2014/main" id="{A9472A9A-8839-CA3F-6F9D-D5C07700C1AD}"/>
                  </a:ext>
                </a:extLst>
              </p:cNvPr>
              <p:cNvSpPr txBox="1"/>
              <p:nvPr/>
            </p:nvSpPr>
            <p:spPr>
              <a:xfrm>
                <a:off x="1925427" y="56402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3393" name="TextBox 3392">
                <a:extLst>
                  <a:ext uri="{FF2B5EF4-FFF2-40B4-BE49-F238E27FC236}">
                    <a16:creationId xmlns:a16="http://schemas.microsoft.com/office/drawing/2014/main" id="{800CB0D8-30DD-6FDE-7931-B2484E8C38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66</a:t>
                </a:r>
              </a:p>
            </p:txBody>
          </p:sp>
          <p:sp>
            <p:nvSpPr>
              <p:cNvPr id="3394" name="TextBox 3393">
                <a:extLst>
                  <a:ext uri="{FF2B5EF4-FFF2-40B4-BE49-F238E27FC236}">
                    <a16:creationId xmlns:a16="http://schemas.microsoft.com/office/drawing/2014/main" id="{2FCFD315-52A8-23FE-C809-AC10F23118C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162.5</a:t>
                </a:r>
              </a:p>
            </p:txBody>
          </p:sp>
        </p:grpSp>
      </p:grpSp>
      <p:grpSp>
        <p:nvGrpSpPr>
          <p:cNvPr id="3397" name="Group 3396">
            <a:extLst>
              <a:ext uri="{FF2B5EF4-FFF2-40B4-BE49-F238E27FC236}">
                <a16:creationId xmlns:a16="http://schemas.microsoft.com/office/drawing/2014/main" id="{19154A7A-82A5-339F-73D3-326002B32664}"/>
              </a:ext>
            </a:extLst>
          </p:cNvPr>
          <p:cNvGrpSpPr/>
          <p:nvPr/>
        </p:nvGrpSpPr>
        <p:grpSpPr>
          <a:xfrm>
            <a:off x="7423456" y="5904370"/>
            <a:ext cx="593115" cy="636569"/>
            <a:chOff x="564114" y="441325"/>
            <a:chExt cx="593115" cy="636569"/>
          </a:xfrm>
        </p:grpSpPr>
        <p:grpSp>
          <p:nvGrpSpPr>
            <p:cNvPr id="3398" name="Group 3397">
              <a:extLst>
                <a:ext uri="{FF2B5EF4-FFF2-40B4-BE49-F238E27FC236}">
                  <a16:creationId xmlns:a16="http://schemas.microsoft.com/office/drawing/2014/main" id="{AD67757D-4A15-A4EB-ECD1-5E707B2CA8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03" name="Rectangle: Rounded Corners 3402">
                <a:extLst>
                  <a:ext uri="{FF2B5EF4-FFF2-40B4-BE49-F238E27FC236}">
                    <a16:creationId xmlns:a16="http://schemas.microsoft.com/office/drawing/2014/main" id="{B720E0DD-39B2-4641-1A70-03F26927C7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4" name="Rectangle: Rounded Corners 3403">
                <a:extLst>
                  <a:ext uri="{FF2B5EF4-FFF2-40B4-BE49-F238E27FC236}">
                    <a16:creationId xmlns:a16="http://schemas.microsoft.com/office/drawing/2014/main" id="{F2FBFD16-A86E-E06E-7106-6DC2F80544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9" name="Group 3398">
              <a:extLst>
                <a:ext uri="{FF2B5EF4-FFF2-40B4-BE49-F238E27FC236}">
                  <a16:creationId xmlns:a16="http://schemas.microsoft.com/office/drawing/2014/main" id="{5C89CEA4-608A-5E0D-7D1A-9F370772BBF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0" name="TextBox 3399">
                <a:extLst>
                  <a:ext uri="{FF2B5EF4-FFF2-40B4-BE49-F238E27FC236}">
                    <a16:creationId xmlns:a16="http://schemas.microsoft.com/office/drawing/2014/main" id="{DCC66680-3ED4-29D3-ADF0-600F2220E80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3401" name="TextBox 3400">
                <a:extLst>
                  <a:ext uri="{FF2B5EF4-FFF2-40B4-BE49-F238E27FC236}">
                    <a16:creationId xmlns:a16="http://schemas.microsoft.com/office/drawing/2014/main" id="{FCDC70B9-81B1-A201-0F68-2A601A17944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98</a:t>
                </a:r>
              </a:p>
            </p:txBody>
          </p:sp>
          <p:sp>
            <p:nvSpPr>
              <p:cNvPr id="3402" name="TextBox 3401">
                <a:extLst>
                  <a:ext uri="{FF2B5EF4-FFF2-40B4-BE49-F238E27FC236}">
                    <a16:creationId xmlns:a16="http://schemas.microsoft.com/office/drawing/2014/main" id="{8C41D8B5-9F4C-6A0A-0505-196679B4E4F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(251)</a:t>
                </a:r>
              </a:p>
            </p:txBody>
          </p:sp>
        </p:grpSp>
      </p:grpSp>
      <p:grpSp>
        <p:nvGrpSpPr>
          <p:cNvPr id="3405" name="Group 3404">
            <a:extLst>
              <a:ext uri="{FF2B5EF4-FFF2-40B4-BE49-F238E27FC236}">
                <a16:creationId xmlns:a16="http://schemas.microsoft.com/office/drawing/2014/main" id="{485528D9-5D4A-31B1-D23A-A01CC1AA1119}"/>
              </a:ext>
            </a:extLst>
          </p:cNvPr>
          <p:cNvGrpSpPr/>
          <p:nvPr/>
        </p:nvGrpSpPr>
        <p:grpSpPr>
          <a:xfrm>
            <a:off x="8071156" y="5227116"/>
            <a:ext cx="593115" cy="636569"/>
            <a:chOff x="564114" y="441325"/>
            <a:chExt cx="593115" cy="636569"/>
          </a:xfrm>
        </p:grpSpPr>
        <p:grpSp>
          <p:nvGrpSpPr>
            <p:cNvPr id="3406" name="Group 3405">
              <a:extLst>
                <a:ext uri="{FF2B5EF4-FFF2-40B4-BE49-F238E27FC236}">
                  <a16:creationId xmlns:a16="http://schemas.microsoft.com/office/drawing/2014/main" id="{6646E8AB-352B-DDB4-5F2E-33387EE14EE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1" name="Rectangle: Rounded Corners 3410">
                <a:extLst>
                  <a:ext uri="{FF2B5EF4-FFF2-40B4-BE49-F238E27FC236}">
                    <a16:creationId xmlns:a16="http://schemas.microsoft.com/office/drawing/2014/main" id="{4C1BC1A8-8813-F3FF-532D-762515EF76B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12" name="Rectangle: Rounded Corners 3411">
                <a:extLst>
                  <a:ext uri="{FF2B5EF4-FFF2-40B4-BE49-F238E27FC236}">
                    <a16:creationId xmlns:a16="http://schemas.microsoft.com/office/drawing/2014/main" id="{08E0B152-5C90-7A2F-0B33-56E41CE068C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07" name="Group 3406">
              <a:extLst>
                <a:ext uri="{FF2B5EF4-FFF2-40B4-BE49-F238E27FC236}">
                  <a16:creationId xmlns:a16="http://schemas.microsoft.com/office/drawing/2014/main" id="{9903C715-F4F0-C8FE-CC2F-F1F0C66A72A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8" name="TextBox 3407">
                <a:extLst>
                  <a:ext uri="{FF2B5EF4-FFF2-40B4-BE49-F238E27FC236}">
                    <a16:creationId xmlns:a16="http://schemas.microsoft.com/office/drawing/2014/main" id="{E827B3B4-6B9C-EBB3-583F-F49961F3DDB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3409" name="TextBox 3408">
                <a:extLst>
                  <a:ext uri="{FF2B5EF4-FFF2-40B4-BE49-F238E27FC236}">
                    <a16:creationId xmlns:a16="http://schemas.microsoft.com/office/drawing/2014/main" id="{667054E0-17C2-370F-B15C-F7A9F7928F2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67</a:t>
                </a:r>
              </a:p>
            </p:txBody>
          </p:sp>
          <p:sp>
            <p:nvSpPr>
              <p:cNvPr id="3410" name="TextBox 3409">
                <a:extLst>
                  <a:ext uri="{FF2B5EF4-FFF2-40B4-BE49-F238E27FC236}">
                    <a16:creationId xmlns:a16="http://schemas.microsoft.com/office/drawing/2014/main" id="{F376B97B-6912-C6E0-680E-4520E246880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164.9</a:t>
                </a:r>
              </a:p>
            </p:txBody>
          </p:sp>
        </p:grpSp>
      </p:grpSp>
      <p:grpSp>
        <p:nvGrpSpPr>
          <p:cNvPr id="3413" name="Group 3412">
            <a:extLst>
              <a:ext uri="{FF2B5EF4-FFF2-40B4-BE49-F238E27FC236}">
                <a16:creationId xmlns:a16="http://schemas.microsoft.com/office/drawing/2014/main" id="{101A73A7-7393-C9B5-F05C-4BBA2EA94EE0}"/>
              </a:ext>
            </a:extLst>
          </p:cNvPr>
          <p:cNvGrpSpPr/>
          <p:nvPr/>
        </p:nvGrpSpPr>
        <p:grpSpPr>
          <a:xfrm>
            <a:off x="8071156" y="5904370"/>
            <a:ext cx="593115" cy="636569"/>
            <a:chOff x="564114" y="441325"/>
            <a:chExt cx="593115" cy="636569"/>
          </a:xfrm>
        </p:grpSpPr>
        <p:grpSp>
          <p:nvGrpSpPr>
            <p:cNvPr id="3414" name="Group 3413">
              <a:extLst>
                <a:ext uri="{FF2B5EF4-FFF2-40B4-BE49-F238E27FC236}">
                  <a16:creationId xmlns:a16="http://schemas.microsoft.com/office/drawing/2014/main" id="{2F00FA0F-5493-8DE6-C629-04E7DB71936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9" name="Rectangle: Rounded Corners 3418">
                <a:extLst>
                  <a:ext uri="{FF2B5EF4-FFF2-40B4-BE49-F238E27FC236}">
                    <a16:creationId xmlns:a16="http://schemas.microsoft.com/office/drawing/2014/main" id="{FAE2D903-9D97-4743-606B-FBA0991036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0" name="Rectangle: Rounded Corners 3419">
                <a:extLst>
                  <a:ext uri="{FF2B5EF4-FFF2-40B4-BE49-F238E27FC236}">
                    <a16:creationId xmlns:a16="http://schemas.microsoft.com/office/drawing/2014/main" id="{9989705B-D1E0-57B6-D953-2E1C745B78B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15" name="Group 3414">
              <a:extLst>
                <a:ext uri="{FF2B5EF4-FFF2-40B4-BE49-F238E27FC236}">
                  <a16:creationId xmlns:a16="http://schemas.microsoft.com/office/drawing/2014/main" id="{97AE3FA3-F564-489F-E37E-5667FFC3C0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16" name="TextBox 3415">
                <a:extLst>
                  <a:ext uri="{FF2B5EF4-FFF2-40B4-BE49-F238E27FC236}">
                    <a16:creationId xmlns:a16="http://schemas.microsoft.com/office/drawing/2014/main" id="{60EF416F-2ADE-B605-2543-D0C03ABC3C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3417" name="TextBox 3416">
                <a:extLst>
                  <a:ext uri="{FF2B5EF4-FFF2-40B4-BE49-F238E27FC236}">
                    <a16:creationId xmlns:a16="http://schemas.microsoft.com/office/drawing/2014/main" id="{47FFDA47-3C42-23FB-26BF-6572158EDDD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99</a:t>
                </a:r>
              </a:p>
            </p:txBody>
          </p:sp>
          <p:sp>
            <p:nvSpPr>
              <p:cNvPr id="3418" name="TextBox 3417">
                <a:extLst>
                  <a:ext uri="{FF2B5EF4-FFF2-40B4-BE49-F238E27FC236}">
                    <a16:creationId xmlns:a16="http://schemas.microsoft.com/office/drawing/2014/main" id="{CE6EB7DA-9658-8927-E66A-351A51600A3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(252)</a:t>
                </a:r>
              </a:p>
            </p:txBody>
          </p:sp>
        </p:grpSp>
      </p:grpSp>
      <p:grpSp>
        <p:nvGrpSpPr>
          <p:cNvPr id="3421" name="Group 3420">
            <a:extLst>
              <a:ext uri="{FF2B5EF4-FFF2-40B4-BE49-F238E27FC236}">
                <a16:creationId xmlns:a16="http://schemas.microsoft.com/office/drawing/2014/main" id="{3C96366E-40A5-9079-173C-90D0F4C9EC46}"/>
              </a:ext>
            </a:extLst>
          </p:cNvPr>
          <p:cNvGrpSpPr/>
          <p:nvPr/>
        </p:nvGrpSpPr>
        <p:grpSpPr>
          <a:xfrm>
            <a:off x="8718856" y="5227116"/>
            <a:ext cx="593115" cy="636569"/>
            <a:chOff x="564114" y="441325"/>
            <a:chExt cx="593115" cy="636569"/>
          </a:xfrm>
        </p:grpSpPr>
        <p:grpSp>
          <p:nvGrpSpPr>
            <p:cNvPr id="3422" name="Group 3421">
              <a:extLst>
                <a:ext uri="{FF2B5EF4-FFF2-40B4-BE49-F238E27FC236}">
                  <a16:creationId xmlns:a16="http://schemas.microsoft.com/office/drawing/2014/main" id="{22D3C20E-0E91-A971-F3D1-3B224BBEF75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27" name="Rectangle: Rounded Corners 3426">
                <a:extLst>
                  <a:ext uri="{FF2B5EF4-FFF2-40B4-BE49-F238E27FC236}">
                    <a16:creationId xmlns:a16="http://schemas.microsoft.com/office/drawing/2014/main" id="{9FD11008-FB3F-E2AC-F4F0-65749DEE1B6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8" name="Rectangle: Rounded Corners 3427">
                <a:extLst>
                  <a:ext uri="{FF2B5EF4-FFF2-40B4-BE49-F238E27FC236}">
                    <a16:creationId xmlns:a16="http://schemas.microsoft.com/office/drawing/2014/main" id="{2E9637F6-0F14-72F7-F55E-1017146650D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23" name="Group 3422">
              <a:extLst>
                <a:ext uri="{FF2B5EF4-FFF2-40B4-BE49-F238E27FC236}">
                  <a16:creationId xmlns:a16="http://schemas.microsoft.com/office/drawing/2014/main" id="{1160E23C-3B6F-B1A5-9F3C-916F833AB36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24" name="TextBox 3423">
                <a:extLst>
                  <a:ext uri="{FF2B5EF4-FFF2-40B4-BE49-F238E27FC236}">
                    <a16:creationId xmlns:a16="http://schemas.microsoft.com/office/drawing/2014/main" id="{D6FD07C6-38D1-84E7-FD81-48C783FBF3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3425" name="TextBox 3424">
                <a:extLst>
                  <a:ext uri="{FF2B5EF4-FFF2-40B4-BE49-F238E27FC236}">
                    <a16:creationId xmlns:a16="http://schemas.microsoft.com/office/drawing/2014/main" id="{E7A5DEC8-1912-3FBB-C66F-5771543BE4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68</a:t>
                </a:r>
              </a:p>
            </p:txBody>
          </p:sp>
          <p:sp>
            <p:nvSpPr>
              <p:cNvPr id="3426" name="TextBox 3425">
                <a:extLst>
                  <a:ext uri="{FF2B5EF4-FFF2-40B4-BE49-F238E27FC236}">
                    <a16:creationId xmlns:a16="http://schemas.microsoft.com/office/drawing/2014/main" id="{FB019B78-CACB-F62A-832B-C531012246E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167.3</a:t>
                </a:r>
              </a:p>
            </p:txBody>
          </p:sp>
        </p:grpSp>
      </p:grpSp>
      <p:grpSp>
        <p:nvGrpSpPr>
          <p:cNvPr id="3429" name="Group 3428">
            <a:extLst>
              <a:ext uri="{FF2B5EF4-FFF2-40B4-BE49-F238E27FC236}">
                <a16:creationId xmlns:a16="http://schemas.microsoft.com/office/drawing/2014/main" id="{15F34657-D96F-9C0C-5584-7A236016CE77}"/>
              </a:ext>
            </a:extLst>
          </p:cNvPr>
          <p:cNvGrpSpPr/>
          <p:nvPr/>
        </p:nvGrpSpPr>
        <p:grpSpPr>
          <a:xfrm>
            <a:off x="8718856" y="5904370"/>
            <a:ext cx="593115" cy="636569"/>
            <a:chOff x="564114" y="441325"/>
            <a:chExt cx="593115" cy="636569"/>
          </a:xfrm>
        </p:grpSpPr>
        <p:grpSp>
          <p:nvGrpSpPr>
            <p:cNvPr id="3430" name="Group 3429">
              <a:extLst>
                <a:ext uri="{FF2B5EF4-FFF2-40B4-BE49-F238E27FC236}">
                  <a16:creationId xmlns:a16="http://schemas.microsoft.com/office/drawing/2014/main" id="{A4064C7E-79CF-53D3-E8F1-4C063A0D12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35" name="Rectangle: Rounded Corners 3434">
                <a:extLst>
                  <a:ext uri="{FF2B5EF4-FFF2-40B4-BE49-F238E27FC236}">
                    <a16:creationId xmlns:a16="http://schemas.microsoft.com/office/drawing/2014/main" id="{09F85084-289D-6DFA-A6BF-722A8A0C2EF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6" name="Rectangle: Rounded Corners 3435">
                <a:extLst>
                  <a:ext uri="{FF2B5EF4-FFF2-40B4-BE49-F238E27FC236}">
                    <a16:creationId xmlns:a16="http://schemas.microsoft.com/office/drawing/2014/main" id="{56C19888-1BBD-6019-5977-79A424A3937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1" name="Group 3430">
              <a:extLst>
                <a:ext uri="{FF2B5EF4-FFF2-40B4-BE49-F238E27FC236}">
                  <a16:creationId xmlns:a16="http://schemas.microsoft.com/office/drawing/2014/main" id="{E36AA1AD-A1BA-0305-BCB6-118C6F35B05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32" name="TextBox 3431">
                <a:extLst>
                  <a:ext uri="{FF2B5EF4-FFF2-40B4-BE49-F238E27FC236}">
                    <a16:creationId xmlns:a16="http://schemas.microsoft.com/office/drawing/2014/main" id="{AB016FA8-9DF1-11F4-A6E1-EB1674A06A5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3433" name="TextBox 3432">
                <a:extLst>
                  <a:ext uri="{FF2B5EF4-FFF2-40B4-BE49-F238E27FC236}">
                    <a16:creationId xmlns:a16="http://schemas.microsoft.com/office/drawing/2014/main" id="{134649F8-7842-B2FA-49A3-736511BD899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100</a:t>
                </a:r>
              </a:p>
            </p:txBody>
          </p:sp>
          <p:sp>
            <p:nvSpPr>
              <p:cNvPr id="3434" name="TextBox 3433">
                <a:extLst>
                  <a:ext uri="{FF2B5EF4-FFF2-40B4-BE49-F238E27FC236}">
                    <a16:creationId xmlns:a16="http://schemas.microsoft.com/office/drawing/2014/main" id="{DA263744-45D8-E17E-B5BB-061FE533C52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(257)</a:t>
                </a:r>
              </a:p>
            </p:txBody>
          </p:sp>
        </p:grpSp>
      </p:grpSp>
      <p:grpSp>
        <p:nvGrpSpPr>
          <p:cNvPr id="3437" name="Group 3436">
            <a:extLst>
              <a:ext uri="{FF2B5EF4-FFF2-40B4-BE49-F238E27FC236}">
                <a16:creationId xmlns:a16="http://schemas.microsoft.com/office/drawing/2014/main" id="{7BBB2DFF-D4FF-90CA-77F0-2F4A224CE6B2}"/>
              </a:ext>
            </a:extLst>
          </p:cNvPr>
          <p:cNvGrpSpPr/>
          <p:nvPr/>
        </p:nvGrpSpPr>
        <p:grpSpPr>
          <a:xfrm>
            <a:off x="9366556" y="5227116"/>
            <a:ext cx="593115" cy="636569"/>
            <a:chOff x="564114" y="441325"/>
            <a:chExt cx="593115" cy="636569"/>
          </a:xfrm>
        </p:grpSpPr>
        <p:grpSp>
          <p:nvGrpSpPr>
            <p:cNvPr id="3438" name="Group 3437">
              <a:extLst>
                <a:ext uri="{FF2B5EF4-FFF2-40B4-BE49-F238E27FC236}">
                  <a16:creationId xmlns:a16="http://schemas.microsoft.com/office/drawing/2014/main" id="{88BCFEF6-3534-D600-DE66-DA67824A978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43" name="Rectangle: Rounded Corners 3442">
                <a:extLst>
                  <a:ext uri="{FF2B5EF4-FFF2-40B4-BE49-F238E27FC236}">
                    <a16:creationId xmlns:a16="http://schemas.microsoft.com/office/drawing/2014/main" id="{B3426D46-642F-DB65-843B-8042CC9CCD7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4" name="Rectangle: Rounded Corners 3443">
                <a:extLst>
                  <a:ext uri="{FF2B5EF4-FFF2-40B4-BE49-F238E27FC236}">
                    <a16:creationId xmlns:a16="http://schemas.microsoft.com/office/drawing/2014/main" id="{15285ABE-FC18-123B-4B0C-0E3006077C0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9" name="Group 3438">
              <a:extLst>
                <a:ext uri="{FF2B5EF4-FFF2-40B4-BE49-F238E27FC236}">
                  <a16:creationId xmlns:a16="http://schemas.microsoft.com/office/drawing/2014/main" id="{F8C9FB2E-5EE2-669C-1DFF-087E6096F52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0" name="TextBox 3439">
                <a:extLst>
                  <a:ext uri="{FF2B5EF4-FFF2-40B4-BE49-F238E27FC236}">
                    <a16:creationId xmlns:a16="http://schemas.microsoft.com/office/drawing/2014/main" id="{8D2959F9-FF67-C715-642A-7B5EAA09E4A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3441" name="TextBox 3440">
                <a:extLst>
                  <a:ext uri="{FF2B5EF4-FFF2-40B4-BE49-F238E27FC236}">
                    <a16:creationId xmlns:a16="http://schemas.microsoft.com/office/drawing/2014/main" id="{6C5BB323-A870-E09E-8296-9A4F3E57C2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</a:t>
                </a:r>
              </a:p>
            </p:txBody>
          </p:sp>
          <p:sp>
            <p:nvSpPr>
              <p:cNvPr id="3442" name="TextBox 3441">
                <a:extLst>
                  <a:ext uri="{FF2B5EF4-FFF2-40B4-BE49-F238E27FC236}">
                    <a16:creationId xmlns:a16="http://schemas.microsoft.com/office/drawing/2014/main" id="{32CA8090-37CA-5CA5-FF46-BF6E80A1068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168.9</a:t>
                </a:r>
              </a:p>
            </p:txBody>
          </p:sp>
        </p:grpSp>
      </p:grpSp>
      <p:grpSp>
        <p:nvGrpSpPr>
          <p:cNvPr id="3445" name="Group 3444">
            <a:extLst>
              <a:ext uri="{FF2B5EF4-FFF2-40B4-BE49-F238E27FC236}">
                <a16:creationId xmlns:a16="http://schemas.microsoft.com/office/drawing/2014/main" id="{3B8D9D36-F9AE-38D8-7ACF-8452616DB189}"/>
              </a:ext>
            </a:extLst>
          </p:cNvPr>
          <p:cNvGrpSpPr/>
          <p:nvPr/>
        </p:nvGrpSpPr>
        <p:grpSpPr>
          <a:xfrm>
            <a:off x="9366556" y="5904370"/>
            <a:ext cx="593115" cy="636569"/>
            <a:chOff x="564114" y="441325"/>
            <a:chExt cx="593115" cy="636569"/>
          </a:xfrm>
        </p:grpSpPr>
        <p:grpSp>
          <p:nvGrpSpPr>
            <p:cNvPr id="3446" name="Group 3445">
              <a:extLst>
                <a:ext uri="{FF2B5EF4-FFF2-40B4-BE49-F238E27FC236}">
                  <a16:creationId xmlns:a16="http://schemas.microsoft.com/office/drawing/2014/main" id="{40051CB6-2A80-F591-9C4E-6585BAB0D34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1" name="Rectangle: Rounded Corners 3450">
                <a:extLst>
                  <a:ext uri="{FF2B5EF4-FFF2-40B4-BE49-F238E27FC236}">
                    <a16:creationId xmlns:a16="http://schemas.microsoft.com/office/drawing/2014/main" id="{09DD5FCE-7645-37D2-4365-F75EB0261F9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2" name="Rectangle: Rounded Corners 3451">
                <a:extLst>
                  <a:ext uri="{FF2B5EF4-FFF2-40B4-BE49-F238E27FC236}">
                    <a16:creationId xmlns:a16="http://schemas.microsoft.com/office/drawing/2014/main" id="{7284C970-696F-0029-115B-A976E96512A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47" name="Group 3446">
              <a:extLst>
                <a:ext uri="{FF2B5EF4-FFF2-40B4-BE49-F238E27FC236}">
                  <a16:creationId xmlns:a16="http://schemas.microsoft.com/office/drawing/2014/main" id="{09CE78EB-A131-678C-B527-BCD89B4A549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8" name="TextBox 3447">
                <a:extLst>
                  <a:ext uri="{FF2B5EF4-FFF2-40B4-BE49-F238E27FC236}">
                    <a16:creationId xmlns:a16="http://schemas.microsoft.com/office/drawing/2014/main" id="{1F028B13-C0BE-9146-09BA-A4AED823C46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3449" name="TextBox 3448">
                <a:extLst>
                  <a:ext uri="{FF2B5EF4-FFF2-40B4-BE49-F238E27FC236}">
                    <a16:creationId xmlns:a16="http://schemas.microsoft.com/office/drawing/2014/main" id="{134EFE4A-16DD-1889-CB63-BDB03EFDD2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</a:t>
                </a:r>
              </a:p>
            </p:txBody>
          </p:sp>
          <p:sp>
            <p:nvSpPr>
              <p:cNvPr id="3450" name="TextBox 3449">
                <a:extLst>
                  <a:ext uri="{FF2B5EF4-FFF2-40B4-BE49-F238E27FC236}">
                    <a16:creationId xmlns:a16="http://schemas.microsoft.com/office/drawing/2014/main" id="{E1E91010-38E7-7A01-3D72-4B708C6A96A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(258)</a:t>
                </a:r>
              </a:p>
            </p:txBody>
          </p:sp>
        </p:grpSp>
      </p:grpSp>
      <p:grpSp>
        <p:nvGrpSpPr>
          <p:cNvPr id="3453" name="Group 3452">
            <a:extLst>
              <a:ext uri="{FF2B5EF4-FFF2-40B4-BE49-F238E27FC236}">
                <a16:creationId xmlns:a16="http://schemas.microsoft.com/office/drawing/2014/main" id="{4177DA5D-01C9-558A-0FE6-4B8931383C03}"/>
              </a:ext>
            </a:extLst>
          </p:cNvPr>
          <p:cNvGrpSpPr/>
          <p:nvPr/>
        </p:nvGrpSpPr>
        <p:grpSpPr>
          <a:xfrm>
            <a:off x="10014256" y="5227116"/>
            <a:ext cx="593115" cy="636569"/>
            <a:chOff x="564114" y="441325"/>
            <a:chExt cx="593115" cy="636569"/>
          </a:xfrm>
        </p:grpSpPr>
        <p:grpSp>
          <p:nvGrpSpPr>
            <p:cNvPr id="3454" name="Group 3453">
              <a:extLst>
                <a:ext uri="{FF2B5EF4-FFF2-40B4-BE49-F238E27FC236}">
                  <a16:creationId xmlns:a16="http://schemas.microsoft.com/office/drawing/2014/main" id="{0B9617E2-0070-E119-1E71-1E3C143B84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9" name="Rectangle: Rounded Corners 3458">
                <a:extLst>
                  <a:ext uri="{FF2B5EF4-FFF2-40B4-BE49-F238E27FC236}">
                    <a16:creationId xmlns:a16="http://schemas.microsoft.com/office/drawing/2014/main" id="{E1F58E6C-67EB-4851-BA2E-C2FD5CC4D5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0" name="Rectangle: Rounded Corners 3459">
                <a:extLst>
                  <a:ext uri="{FF2B5EF4-FFF2-40B4-BE49-F238E27FC236}">
                    <a16:creationId xmlns:a16="http://schemas.microsoft.com/office/drawing/2014/main" id="{B18879DF-E906-66F8-DA4F-5A690D6FD54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55" name="Group 3454">
              <a:extLst>
                <a:ext uri="{FF2B5EF4-FFF2-40B4-BE49-F238E27FC236}">
                  <a16:creationId xmlns:a16="http://schemas.microsoft.com/office/drawing/2014/main" id="{FD3D8B14-C768-33B9-4982-2C0DA8DC385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56" name="TextBox 3455">
                <a:extLst>
                  <a:ext uri="{FF2B5EF4-FFF2-40B4-BE49-F238E27FC236}">
                    <a16:creationId xmlns:a16="http://schemas.microsoft.com/office/drawing/2014/main" id="{8318B36D-6B09-F47F-DB9A-C5AF4AC5A4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3457" name="TextBox 3456">
                <a:extLst>
                  <a:ext uri="{FF2B5EF4-FFF2-40B4-BE49-F238E27FC236}">
                    <a16:creationId xmlns:a16="http://schemas.microsoft.com/office/drawing/2014/main" id="{58586C65-B7BE-68E8-9D78-E338DAA8533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70</a:t>
                </a:r>
              </a:p>
            </p:txBody>
          </p:sp>
          <p:sp>
            <p:nvSpPr>
              <p:cNvPr id="3458" name="TextBox 3457">
                <a:extLst>
                  <a:ext uri="{FF2B5EF4-FFF2-40B4-BE49-F238E27FC236}">
                    <a16:creationId xmlns:a16="http://schemas.microsoft.com/office/drawing/2014/main" id="{4784B24E-C638-E052-8A83-46B45DB4E7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173.0</a:t>
                </a:r>
              </a:p>
            </p:txBody>
          </p:sp>
        </p:grpSp>
      </p:grpSp>
      <p:grpSp>
        <p:nvGrpSpPr>
          <p:cNvPr id="3461" name="Group 3460">
            <a:extLst>
              <a:ext uri="{FF2B5EF4-FFF2-40B4-BE49-F238E27FC236}">
                <a16:creationId xmlns:a16="http://schemas.microsoft.com/office/drawing/2014/main" id="{9138AB4D-CA8A-8D6C-1142-6B7A1DB430D8}"/>
              </a:ext>
            </a:extLst>
          </p:cNvPr>
          <p:cNvGrpSpPr/>
          <p:nvPr/>
        </p:nvGrpSpPr>
        <p:grpSpPr>
          <a:xfrm>
            <a:off x="10014256" y="5904370"/>
            <a:ext cx="593115" cy="636569"/>
            <a:chOff x="564114" y="441325"/>
            <a:chExt cx="593115" cy="636569"/>
          </a:xfrm>
        </p:grpSpPr>
        <p:grpSp>
          <p:nvGrpSpPr>
            <p:cNvPr id="3462" name="Group 3461">
              <a:extLst>
                <a:ext uri="{FF2B5EF4-FFF2-40B4-BE49-F238E27FC236}">
                  <a16:creationId xmlns:a16="http://schemas.microsoft.com/office/drawing/2014/main" id="{05762B30-C822-384C-7A44-B4F5D078389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67" name="Rectangle: Rounded Corners 3466">
                <a:extLst>
                  <a:ext uri="{FF2B5EF4-FFF2-40B4-BE49-F238E27FC236}">
                    <a16:creationId xmlns:a16="http://schemas.microsoft.com/office/drawing/2014/main" id="{F71E0D3D-CA15-9AB6-0F1C-F1862C2AE9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8" name="Rectangle: Rounded Corners 3467">
                <a:extLst>
                  <a:ext uri="{FF2B5EF4-FFF2-40B4-BE49-F238E27FC236}">
                    <a16:creationId xmlns:a16="http://schemas.microsoft.com/office/drawing/2014/main" id="{393B1995-9925-33E5-DCB4-79DD7692D5A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63" name="Group 3462">
              <a:extLst>
                <a:ext uri="{FF2B5EF4-FFF2-40B4-BE49-F238E27FC236}">
                  <a16:creationId xmlns:a16="http://schemas.microsoft.com/office/drawing/2014/main" id="{2B80CE83-C53F-E9CA-2247-A9E72246F88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64" name="TextBox 3463">
                <a:extLst>
                  <a:ext uri="{FF2B5EF4-FFF2-40B4-BE49-F238E27FC236}">
                    <a16:creationId xmlns:a16="http://schemas.microsoft.com/office/drawing/2014/main" id="{F21DC61D-1D10-D299-CB14-4631E5B57D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3465" name="TextBox 3464">
                <a:extLst>
                  <a:ext uri="{FF2B5EF4-FFF2-40B4-BE49-F238E27FC236}">
                    <a16:creationId xmlns:a16="http://schemas.microsoft.com/office/drawing/2014/main" id="{5F37E965-F4F9-2DC1-A4CA-7108D50A1E5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</a:t>
                </a:r>
              </a:p>
            </p:txBody>
          </p:sp>
          <p:sp>
            <p:nvSpPr>
              <p:cNvPr id="3466" name="TextBox 3465">
                <a:extLst>
                  <a:ext uri="{FF2B5EF4-FFF2-40B4-BE49-F238E27FC236}">
                    <a16:creationId xmlns:a16="http://schemas.microsoft.com/office/drawing/2014/main" id="{DAA3F459-3C30-E3F8-9167-C68543A869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(259)</a:t>
                </a:r>
              </a:p>
            </p:txBody>
          </p:sp>
        </p:grpSp>
      </p:grpSp>
      <p:grpSp>
        <p:nvGrpSpPr>
          <p:cNvPr id="3469" name="Group 3468">
            <a:extLst>
              <a:ext uri="{FF2B5EF4-FFF2-40B4-BE49-F238E27FC236}">
                <a16:creationId xmlns:a16="http://schemas.microsoft.com/office/drawing/2014/main" id="{7A68A342-799D-BB1A-8B65-C1287751C485}"/>
              </a:ext>
            </a:extLst>
          </p:cNvPr>
          <p:cNvGrpSpPr/>
          <p:nvPr/>
        </p:nvGrpSpPr>
        <p:grpSpPr>
          <a:xfrm>
            <a:off x="10661956" y="5227116"/>
            <a:ext cx="593115" cy="636569"/>
            <a:chOff x="564114" y="441325"/>
            <a:chExt cx="593115" cy="636569"/>
          </a:xfrm>
          <a:solidFill>
            <a:srgbClr val="38A3A5"/>
          </a:solidFill>
        </p:grpSpPr>
        <p:grpSp>
          <p:nvGrpSpPr>
            <p:cNvPr id="3470" name="Group 3469">
              <a:extLst>
                <a:ext uri="{FF2B5EF4-FFF2-40B4-BE49-F238E27FC236}">
                  <a16:creationId xmlns:a16="http://schemas.microsoft.com/office/drawing/2014/main" id="{31B1D9E4-6CF9-69FF-8E7B-EE87000B469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  <a:grpFill/>
          </p:grpSpPr>
          <p:sp>
            <p:nvSpPr>
              <p:cNvPr id="3475" name="Rectangle: Rounded Corners 3474">
                <a:extLst>
                  <a:ext uri="{FF2B5EF4-FFF2-40B4-BE49-F238E27FC236}">
                    <a16:creationId xmlns:a16="http://schemas.microsoft.com/office/drawing/2014/main" id="{DD291A1D-13BA-AC0B-C575-6367E51AAC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6" name="Rectangle: Rounded Corners 3475">
                <a:extLst>
                  <a:ext uri="{FF2B5EF4-FFF2-40B4-BE49-F238E27FC236}">
                    <a16:creationId xmlns:a16="http://schemas.microsoft.com/office/drawing/2014/main" id="{CD6ED2D1-78B7-86E6-6A48-8812CB4DE79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1" name="Group 3470">
              <a:extLst>
                <a:ext uri="{FF2B5EF4-FFF2-40B4-BE49-F238E27FC236}">
                  <a16:creationId xmlns:a16="http://schemas.microsoft.com/office/drawing/2014/main" id="{F831A9CA-E112-F16D-D286-AC03C4818F5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  <a:grpFill/>
          </p:grpSpPr>
          <p:sp>
            <p:nvSpPr>
              <p:cNvPr id="3472" name="TextBox 3471">
                <a:extLst>
                  <a:ext uri="{FF2B5EF4-FFF2-40B4-BE49-F238E27FC236}">
                    <a16:creationId xmlns:a16="http://schemas.microsoft.com/office/drawing/2014/main" id="{E073375F-338F-0F4E-017A-E7D568C8FD0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3473" name="TextBox 3472">
                <a:extLst>
                  <a:ext uri="{FF2B5EF4-FFF2-40B4-BE49-F238E27FC236}">
                    <a16:creationId xmlns:a16="http://schemas.microsoft.com/office/drawing/2014/main" id="{C0506826-4B7E-A58C-B023-F166CB6972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71</a:t>
                </a:r>
              </a:p>
            </p:txBody>
          </p:sp>
          <p:sp>
            <p:nvSpPr>
              <p:cNvPr id="3474" name="TextBox 3473">
                <a:extLst>
                  <a:ext uri="{FF2B5EF4-FFF2-40B4-BE49-F238E27FC236}">
                    <a16:creationId xmlns:a16="http://schemas.microsoft.com/office/drawing/2014/main" id="{71F8C0F1-0326-03A0-47AA-63F1EACB558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175.0</a:t>
                </a:r>
              </a:p>
            </p:txBody>
          </p:sp>
        </p:grpSp>
      </p:grpSp>
      <p:grpSp>
        <p:nvGrpSpPr>
          <p:cNvPr id="3477" name="Group 3476">
            <a:extLst>
              <a:ext uri="{FF2B5EF4-FFF2-40B4-BE49-F238E27FC236}">
                <a16:creationId xmlns:a16="http://schemas.microsoft.com/office/drawing/2014/main" id="{CEAA0A59-0EC7-2A58-D9A2-D0B32DB65A2B}"/>
              </a:ext>
            </a:extLst>
          </p:cNvPr>
          <p:cNvGrpSpPr/>
          <p:nvPr/>
        </p:nvGrpSpPr>
        <p:grpSpPr>
          <a:xfrm>
            <a:off x="10661956" y="5904370"/>
            <a:ext cx="593115" cy="636569"/>
            <a:chOff x="564114" y="441325"/>
            <a:chExt cx="593115" cy="636569"/>
          </a:xfrm>
        </p:grpSpPr>
        <p:grpSp>
          <p:nvGrpSpPr>
            <p:cNvPr id="3478" name="Group 3477">
              <a:extLst>
                <a:ext uri="{FF2B5EF4-FFF2-40B4-BE49-F238E27FC236}">
                  <a16:creationId xmlns:a16="http://schemas.microsoft.com/office/drawing/2014/main" id="{0B316E48-714E-3DC5-CB39-59927ED619A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83" name="Rectangle: Rounded Corners 3482">
                <a:extLst>
                  <a:ext uri="{FF2B5EF4-FFF2-40B4-BE49-F238E27FC236}">
                    <a16:creationId xmlns:a16="http://schemas.microsoft.com/office/drawing/2014/main" id="{5D0BEBFE-2FE9-A267-E993-573570455D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84" name="Rectangle: Rounded Corners 3483">
                <a:extLst>
                  <a:ext uri="{FF2B5EF4-FFF2-40B4-BE49-F238E27FC236}">
                    <a16:creationId xmlns:a16="http://schemas.microsoft.com/office/drawing/2014/main" id="{BD389052-A86F-FABF-432B-5A1507EC228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9" name="Group 3478">
              <a:extLst>
                <a:ext uri="{FF2B5EF4-FFF2-40B4-BE49-F238E27FC236}">
                  <a16:creationId xmlns:a16="http://schemas.microsoft.com/office/drawing/2014/main" id="{EDF1FCDE-694F-1972-35AF-7E95D9F7FCC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80" name="TextBox 3479">
                <a:extLst>
                  <a:ext uri="{FF2B5EF4-FFF2-40B4-BE49-F238E27FC236}">
                    <a16:creationId xmlns:a16="http://schemas.microsoft.com/office/drawing/2014/main" id="{363237CE-76A2-EE4A-428A-26036561C79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3481" name="TextBox 3480">
                <a:extLst>
                  <a:ext uri="{FF2B5EF4-FFF2-40B4-BE49-F238E27FC236}">
                    <a16:creationId xmlns:a16="http://schemas.microsoft.com/office/drawing/2014/main" id="{9503907B-0785-D959-71A3-2EEE2AA1A87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103</a:t>
                </a:r>
              </a:p>
            </p:txBody>
          </p:sp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650E80FC-60BA-DE72-0D23-7D3A98F47F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(262)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5454412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33BC37-8EE9-BD8B-AD25-3E30AC3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83" y="-28212"/>
            <a:ext cx="12192000" cy="6858000"/>
          </a:xfrm>
          <a:prstGeom prst="rect">
            <a:avLst/>
          </a:prstGeom>
        </p:spPr>
      </p:pic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211BA9C-2637-6628-0CD8-1CFADD95D798}"/>
              </a:ext>
            </a:extLst>
          </p:cNvPr>
          <p:cNvGrpSpPr/>
          <p:nvPr/>
        </p:nvGrpSpPr>
        <p:grpSpPr>
          <a:xfrm>
            <a:off x="300373" y="299992"/>
            <a:ext cx="593115" cy="636569"/>
            <a:chOff x="564114" y="441325"/>
            <a:chExt cx="593115" cy="636569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6673AE44-BD15-552C-77E6-8036C7054FA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34ADDF89-07F6-E306-858E-C6587DF1A08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5914B043-BCA4-7CA6-3C9F-97DEBD4E7F2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8BECB64-400E-7DCE-46A2-A06F0D36A72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49BCAF79-980A-F23E-E8D2-FDF2A176D33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0404ABAD-754E-B5D7-9541-68FEEC22714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AFE338D9-3049-4656-AEBD-DD316655FDD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1.008</a:t>
                </a:r>
              </a:p>
            </p:txBody>
          </p: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A2705A2-3AEA-EE51-6C0C-94B2051225B0}"/>
              </a:ext>
            </a:extLst>
          </p:cNvPr>
          <p:cNvGrpSpPr/>
          <p:nvPr/>
        </p:nvGrpSpPr>
        <p:grpSpPr>
          <a:xfrm>
            <a:off x="300373" y="977246"/>
            <a:ext cx="593115" cy="636569"/>
            <a:chOff x="564114" y="441325"/>
            <a:chExt cx="593115" cy="636569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115BF4DB-514F-9F7C-2CFF-6B6A09767F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9" name="Rectangle: Rounded Corners 208">
                <a:extLst>
                  <a:ext uri="{FF2B5EF4-FFF2-40B4-BE49-F238E27FC236}">
                    <a16:creationId xmlns:a16="http://schemas.microsoft.com/office/drawing/2014/main" id="{184C404A-CFEB-2401-F944-25D441589AE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0" name="Rectangle: Rounded Corners 209">
                <a:extLst>
                  <a:ext uri="{FF2B5EF4-FFF2-40B4-BE49-F238E27FC236}">
                    <a16:creationId xmlns:a16="http://schemas.microsoft.com/office/drawing/2014/main" id="{AA476693-F17A-26C5-E95D-9E032E26B00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EB26D5D2-1775-F653-B617-B51B623A243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7DB3BDF0-88C3-825B-F8C8-F8897079996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145F6B2C-DADB-447D-3B7E-6EF8B4D96F7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1F9F7C52-F8B6-AF36-4D61-DD773119A0B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6.94</a:t>
                </a:r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411332C5-C140-F14F-6C45-9F860C40E2DD}"/>
              </a:ext>
            </a:extLst>
          </p:cNvPr>
          <p:cNvGrpSpPr/>
          <p:nvPr/>
        </p:nvGrpSpPr>
        <p:grpSpPr>
          <a:xfrm>
            <a:off x="300373" y="1654500"/>
            <a:ext cx="593115" cy="636569"/>
            <a:chOff x="564114" y="441325"/>
            <a:chExt cx="593115" cy="636569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7A4CB847-1BC8-6EA2-7548-413BA293225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17" name="Rectangle: Rounded Corners 216">
                <a:extLst>
                  <a:ext uri="{FF2B5EF4-FFF2-40B4-BE49-F238E27FC236}">
                    <a16:creationId xmlns:a16="http://schemas.microsoft.com/office/drawing/2014/main" id="{13810CDF-D3B2-7C93-1D80-1D7BFCD64B2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8" name="Rectangle: Rounded Corners 217">
                <a:extLst>
                  <a:ext uri="{FF2B5EF4-FFF2-40B4-BE49-F238E27FC236}">
                    <a16:creationId xmlns:a16="http://schemas.microsoft.com/office/drawing/2014/main" id="{D74E0C55-8D88-CB29-7898-D98FC81AC86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A51F7E39-D8FB-A40B-1B57-14116B3E289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84301F99-CADC-C6BB-BF1D-82E5462B3FD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BC3360A9-B7C1-832F-FB32-BB00FF55859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2AF4DAB9-DA1A-CE7B-36EF-575712AD03C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22.99</a:t>
                </a:r>
              </a:p>
            </p:txBody>
          </p:sp>
        </p:grp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8BA1ECEA-B4DD-EDD1-646A-BAB0FB29356F}"/>
              </a:ext>
            </a:extLst>
          </p:cNvPr>
          <p:cNvGrpSpPr/>
          <p:nvPr/>
        </p:nvGrpSpPr>
        <p:grpSpPr>
          <a:xfrm>
            <a:off x="300373" y="2331754"/>
            <a:ext cx="593115" cy="636569"/>
            <a:chOff x="564114" y="441325"/>
            <a:chExt cx="593115" cy="636569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DF31C968-46DE-570E-9D4E-5801D71EB20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25" name="Rectangle: Rounded Corners 224">
                <a:extLst>
                  <a:ext uri="{FF2B5EF4-FFF2-40B4-BE49-F238E27FC236}">
                    <a16:creationId xmlns:a16="http://schemas.microsoft.com/office/drawing/2014/main" id="{96E280CC-252E-3316-195F-8DB0D8BB893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Rectangle: Rounded Corners 225">
                <a:extLst>
                  <a:ext uri="{FF2B5EF4-FFF2-40B4-BE49-F238E27FC236}">
                    <a16:creationId xmlns:a16="http://schemas.microsoft.com/office/drawing/2014/main" id="{F257C85A-6F31-0263-D3C7-5B6AB4BE438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F888CEE3-C536-98DB-DD6A-4AD7FA57D82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E139FB2E-4940-D30E-BAA4-23D2F0F94C5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94C0BF53-88C1-7EB7-07D1-E9D4B78D2B2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C4C60291-9070-05F6-845F-2EEFC7A95C1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39.10</a:t>
                </a:r>
              </a:p>
            </p:txBody>
          </p:sp>
        </p:grp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D40B7CD8-7B2E-1572-D807-21E7C3830E69}"/>
              </a:ext>
            </a:extLst>
          </p:cNvPr>
          <p:cNvGrpSpPr/>
          <p:nvPr/>
        </p:nvGrpSpPr>
        <p:grpSpPr>
          <a:xfrm>
            <a:off x="300373" y="3009008"/>
            <a:ext cx="593115" cy="636569"/>
            <a:chOff x="564114" y="441325"/>
            <a:chExt cx="593115" cy="636569"/>
          </a:xfrm>
        </p:grpSpPr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0DBAB181-EF89-BB03-3530-0140EB87225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" name="Rectangle: Rounded Corners 232">
                <a:extLst>
                  <a:ext uri="{FF2B5EF4-FFF2-40B4-BE49-F238E27FC236}">
                    <a16:creationId xmlns:a16="http://schemas.microsoft.com/office/drawing/2014/main" id="{7B226EBE-2FA2-A290-AC42-94DDDA8A049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Rectangle: Rounded Corners 233">
                <a:extLst>
                  <a:ext uri="{FF2B5EF4-FFF2-40B4-BE49-F238E27FC236}">
                    <a16:creationId xmlns:a16="http://schemas.microsoft.com/office/drawing/2014/main" id="{17145C7D-53BA-E7D2-B23F-552FA9AE49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E1B92E68-63C0-8DB9-6E54-CBE54ED193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C14D9867-5F67-5737-0F4A-D20B997A294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F452472C-9864-5C90-79EF-BC0EB77C404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37</a:t>
                </a: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7BCBF521-CA45-C568-12F3-FE498FD1DF3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85.47</a:t>
                </a:r>
              </a:p>
            </p:txBody>
          </p:sp>
        </p:grp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341E4948-2537-0F60-0C29-E0AA7F4A438B}"/>
              </a:ext>
            </a:extLst>
          </p:cNvPr>
          <p:cNvGrpSpPr/>
          <p:nvPr/>
        </p:nvGrpSpPr>
        <p:grpSpPr>
          <a:xfrm>
            <a:off x="300373" y="3686262"/>
            <a:ext cx="593115" cy="636569"/>
            <a:chOff x="564114" y="441325"/>
            <a:chExt cx="593115" cy="636569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96237000-9D34-20A3-E273-2BCF4F727DB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1" name="Rectangle: Rounded Corners 240">
                <a:extLst>
                  <a:ext uri="{FF2B5EF4-FFF2-40B4-BE49-F238E27FC236}">
                    <a16:creationId xmlns:a16="http://schemas.microsoft.com/office/drawing/2014/main" id="{2D549C33-3C6F-6BED-F80D-EA90D5B4702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2" name="Rectangle: Rounded Corners 241">
                <a:extLst>
                  <a:ext uri="{FF2B5EF4-FFF2-40B4-BE49-F238E27FC236}">
                    <a16:creationId xmlns:a16="http://schemas.microsoft.com/office/drawing/2014/main" id="{0514F124-E595-E18D-C5BA-837F5DEC0B3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E1BB76BE-7EED-FF43-A389-81FB5FF1F9C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350E27C1-9A21-5562-BB20-9382604C252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AC01A599-55D0-4B99-5964-ADE5C0490D6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0661E166-A0CF-B670-6C94-8263149AFC2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132.9</a:t>
                </a:r>
              </a:p>
            </p:txBody>
          </p:sp>
        </p:grp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5361C287-7EDB-E34A-8AB5-CC47F21D1156}"/>
              </a:ext>
            </a:extLst>
          </p:cNvPr>
          <p:cNvGrpSpPr/>
          <p:nvPr/>
        </p:nvGrpSpPr>
        <p:grpSpPr>
          <a:xfrm>
            <a:off x="300373" y="4363516"/>
            <a:ext cx="593115" cy="636569"/>
            <a:chOff x="564114" y="441325"/>
            <a:chExt cx="593115" cy="636569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DC991EC1-F2F7-9E20-95BD-2E8669E0326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" name="Rectangle: Rounded Corners 248">
                <a:extLst>
                  <a:ext uri="{FF2B5EF4-FFF2-40B4-BE49-F238E27FC236}">
                    <a16:creationId xmlns:a16="http://schemas.microsoft.com/office/drawing/2014/main" id="{6AA29071-E8C0-314B-BAAC-79BAF724AD3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D794B2C0-3D00-039A-1A97-C7A4D8CB2E7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2C628A96-83A2-E4E5-B8C2-E529323D47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51F02AF4-FEA1-4D67-959C-6148B448868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B965FB5B-4A4F-D547-9768-0A9E4D09DFF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9A712AF1-D518-7917-79B5-39D1790A087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(223)</a:t>
                </a:r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3DFA8790-48EB-C8A3-14CF-5E8E6B9C8A81}"/>
              </a:ext>
            </a:extLst>
          </p:cNvPr>
          <p:cNvGrpSpPr/>
          <p:nvPr/>
        </p:nvGrpSpPr>
        <p:grpSpPr>
          <a:xfrm>
            <a:off x="948073" y="977246"/>
            <a:ext cx="593115" cy="636569"/>
            <a:chOff x="564114" y="441325"/>
            <a:chExt cx="593115" cy="636569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EAC03E7C-7CF1-7495-C629-62E5C818129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7" name="Rectangle: Rounded Corners 256">
                <a:extLst>
                  <a:ext uri="{FF2B5EF4-FFF2-40B4-BE49-F238E27FC236}">
                    <a16:creationId xmlns:a16="http://schemas.microsoft.com/office/drawing/2014/main" id="{A517CB97-CE83-AE0E-3C55-73AEFFEC42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94E7DBDF-B0FD-94A2-F7A5-51F2C957ABA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0086BA40-FDB7-AD61-ACBE-DEAAAEF34DD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C1C0D562-77ED-FD93-7E10-B942AB91A49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05A34696-FEEC-1A88-EDF4-E0BE9301861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E5513C18-28CE-25CE-3614-FC89E0EDE59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9.012</a:t>
                </a:r>
              </a:p>
            </p:txBody>
          </p:sp>
        </p:grp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1FB9088-35F5-F0AA-3503-53AA2A92AC47}"/>
              </a:ext>
            </a:extLst>
          </p:cNvPr>
          <p:cNvGrpSpPr/>
          <p:nvPr/>
        </p:nvGrpSpPr>
        <p:grpSpPr>
          <a:xfrm>
            <a:off x="948073" y="1654500"/>
            <a:ext cx="593115" cy="636569"/>
            <a:chOff x="564114" y="441325"/>
            <a:chExt cx="593115" cy="636569"/>
          </a:xfrm>
        </p:grpSpPr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1B68D4FD-5BEC-51C4-04EE-7CB62BE58C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5" name="Rectangle: Rounded Corners 264">
                <a:extLst>
                  <a:ext uri="{FF2B5EF4-FFF2-40B4-BE49-F238E27FC236}">
                    <a16:creationId xmlns:a16="http://schemas.microsoft.com/office/drawing/2014/main" id="{BE3B0DAF-0557-B633-E37A-BFAE6AB98C6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" name="Rectangle: Rounded Corners 265">
                <a:extLst>
                  <a:ext uri="{FF2B5EF4-FFF2-40B4-BE49-F238E27FC236}">
                    <a16:creationId xmlns:a16="http://schemas.microsoft.com/office/drawing/2014/main" id="{43CE5BB5-8215-4642-01B8-BE8E46F8ED0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AB5A784B-16B7-87CA-A142-6801A7CE3CA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5511E7BC-D983-61F1-F6ED-9AB003E2CFA7}"/>
                  </a:ext>
                </a:extLst>
              </p:cNvPr>
              <p:cNvSpPr txBox="1"/>
              <p:nvPr/>
            </p:nvSpPr>
            <p:spPr>
              <a:xfrm>
                <a:off x="1925427" y="55640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A9FFF56C-7367-292A-A0ED-99F0B6AB727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0CC57203-C6C7-3CC5-D175-1DE13F20C8D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24.31</a:t>
                </a:r>
              </a:p>
            </p:txBody>
          </p:sp>
        </p:grp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701FC301-12F4-2FDE-7A9F-3CE8112F3FF6}"/>
              </a:ext>
            </a:extLst>
          </p:cNvPr>
          <p:cNvGrpSpPr/>
          <p:nvPr/>
        </p:nvGrpSpPr>
        <p:grpSpPr>
          <a:xfrm>
            <a:off x="948073" y="2331754"/>
            <a:ext cx="593115" cy="636569"/>
            <a:chOff x="564114" y="441325"/>
            <a:chExt cx="593115" cy="636569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0B57DFB1-DA04-0F58-36A2-97FCCE44F22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" name="Rectangle: Rounded Corners 272">
                <a:extLst>
                  <a:ext uri="{FF2B5EF4-FFF2-40B4-BE49-F238E27FC236}">
                    <a16:creationId xmlns:a16="http://schemas.microsoft.com/office/drawing/2014/main" id="{DB83A328-3F52-F07B-5A15-98E5DC261A6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Rectangle: Rounded Corners 273">
                <a:extLst>
                  <a:ext uri="{FF2B5EF4-FFF2-40B4-BE49-F238E27FC236}">
                    <a16:creationId xmlns:a16="http://schemas.microsoft.com/office/drawing/2014/main" id="{864787F7-4395-E8B8-C4CF-926C0DCB05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8408B5C9-05F3-0DBE-2AB5-533EC69818C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B7F7CE42-B21E-A905-D77D-C7F9DA6CE1D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07E36041-DC7E-A39A-19A5-46085E5C0E2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</a:t>
                </a: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274EF30B-D2F7-873B-8894-A1C09DDFB58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40.08</a:t>
                </a:r>
              </a:p>
            </p:txBody>
          </p:sp>
        </p:grp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9E3816BA-A9DB-653A-AC71-06A87D02A02A}"/>
              </a:ext>
            </a:extLst>
          </p:cNvPr>
          <p:cNvGrpSpPr/>
          <p:nvPr/>
        </p:nvGrpSpPr>
        <p:grpSpPr>
          <a:xfrm>
            <a:off x="948073" y="3009008"/>
            <a:ext cx="593115" cy="636569"/>
            <a:chOff x="564114" y="441325"/>
            <a:chExt cx="593115" cy="636569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A7C0CD12-C339-B8F9-0EA4-79AF4521C2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FE219997-F7F1-BF72-635D-3A341C46EA4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2" name="Rectangle: Rounded Corners 281">
                <a:extLst>
                  <a:ext uri="{FF2B5EF4-FFF2-40B4-BE49-F238E27FC236}">
                    <a16:creationId xmlns:a16="http://schemas.microsoft.com/office/drawing/2014/main" id="{A271B2A6-99D5-681C-14BF-A0456A9461C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4284339C-80C2-B3DA-C5B9-D3C2E51F31D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C6A3FAEF-1930-3078-BE08-26BCCC1A2B3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1AAB857A-3B7A-3C4C-B93D-D0DB54A331A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38</a:t>
                </a:r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51CBEB51-F0A8-8489-8A64-D4C335E33FE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87.62</a:t>
                </a:r>
              </a:p>
            </p:txBody>
          </p:sp>
        </p:grp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2B468646-81F9-A45D-32C1-F59FC96CEA46}"/>
              </a:ext>
            </a:extLst>
          </p:cNvPr>
          <p:cNvGrpSpPr/>
          <p:nvPr/>
        </p:nvGrpSpPr>
        <p:grpSpPr>
          <a:xfrm>
            <a:off x="948073" y="3686262"/>
            <a:ext cx="593115" cy="636569"/>
            <a:chOff x="564114" y="441325"/>
            <a:chExt cx="593115" cy="636569"/>
          </a:xfrm>
        </p:grpSpPr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C3152E45-DCC4-29F8-8C0E-E616393A16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" name="Rectangle: Rounded Corners 288">
                <a:extLst>
                  <a:ext uri="{FF2B5EF4-FFF2-40B4-BE49-F238E27FC236}">
                    <a16:creationId xmlns:a16="http://schemas.microsoft.com/office/drawing/2014/main" id="{9E34F4E8-1FD0-7C62-4DC3-8AE35FF5AEC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Rectangle: Rounded Corners 289">
                <a:extLst>
                  <a:ext uri="{FF2B5EF4-FFF2-40B4-BE49-F238E27FC236}">
                    <a16:creationId xmlns:a16="http://schemas.microsoft.com/office/drawing/2014/main" id="{360A15F3-E29F-F35A-0E13-6B158E8656D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0293DA5-5AAC-7337-7077-2803827C7DC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6671FE6F-04FF-0F90-60C7-498E5E3BE0E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29DBE24F-9211-AF96-BA33-665641864D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56</a:t>
                </a:r>
              </a:p>
            </p:txBody>
          </p:sp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D4B4C543-206C-9D77-F453-FEE06F06EC6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137.3</a:t>
                </a:r>
              </a:p>
            </p:txBody>
          </p:sp>
        </p:grp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9497704-B2F8-B500-B36E-70F06D8C8C65}"/>
              </a:ext>
            </a:extLst>
          </p:cNvPr>
          <p:cNvGrpSpPr/>
          <p:nvPr/>
        </p:nvGrpSpPr>
        <p:grpSpPr>
          <a:xfrm>
            <a:off x="948073" y="4363516"/>
            <a:ext cx="593115" cy="636569"/>
            <a:chOff x="564114" y="441325"/>
            <a:chExt cx="593115" cy="636569"/>
          </a:xfrm>
        </p:grpSpPr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0D5C3C70-B164-F4F9-64E4-91DF5A4DBD4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7" name="Rectangle: Rounded Corners 296">
                <a:extLst>
                  <a:ext uri="{FF2B5EF4-FFF2-40B4-BE49-F238E27FC236}">
                    <a16:creationId xmlns:a16="http://schemas.microsoft.com/office/drawing/2014/main" id="{8C099F01-8CD4-F30F-5FB7-63F07C785DA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" name="Rectangle: Rounded Corners 297">
                <a:extLst>
                  <a:ext uri="{FF2B5EF4-FFF2-40B4-BE49-F238E27FC236}">
                    <a16:creationId xmlns:a16="http://schemas.microsoft.com/office/drawing/2014/main" id="{AFF5E68B-7F5D-79F7-8425-A980204F679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A0CECD17-6EC1-C17D-559C-9747DE64A17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12CA119E-C710-2D68-0BDC-6E48053B1FF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35E98B36-E9CB-00C2-B6F0-387D4DEF5ED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</a:t>
                </a: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65D28ED0-EFF1-A9CC-F1BE-7FAE998B356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(226)</a:t>
                </a:r>
              </a:p>
            </p:txBody>
          </p:sp>
        </p:grp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012BB318-1555-FB6C-5D9C-341D6E7D2761}"/>
              </a:ext>
            </a:extLst>
          </p:cNvPr>
          <p:cNvGrpSpPr/>
          <p:nvPr/>
        </p:nvGrpSpPr>
        <p:grpSpPr>
          <a:xfrm>
            <a:off x="1595773" y="2331754"/>
            <a:ext cx="593115" cy="636569"/>
            <a:chOff x="564114" y="441325"/>
            <a:chExt cx="593115" cy="636569"/>
          </a:xfrm>
        </p:grpSpPr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44AFC298-3BB7-F40A-786B-DE28FB9E40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" name="Rectangle: Rounded Corners 304">
                <a:extLst>
                  <a:ext uri="{FF2B5EF4-FFF2-40B4-BE49-F238E27FC236}">
                    <a16:creationId xmlns:a16="http://schemas.microsoft.com/office/drawing/2014/main" id="{50FD99C4-D8F5-DE71-FE45-24861A20C1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" name="Rectangle: Rounded Corners 305">
                <a:extLst>
                  <a:ext uri="{FF2B5EF4-FFF2-40B4-BE49-F238E27FC236}">
                    <a16:creationId xmlns:a16="http://schemas.microsoft.com/office/drawing/2014/main" id="{0C8D5E2D-2141-D4A9-5243-4616E9F489E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5121A75D-D045-ADF7-7A6C-EB53697A396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39C27B24-EDD6-16F5-9CC5-E6B82E7EF1D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A9A6FA86-CF25-AA2B-40C6-A4F13534E0B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21</a:t>
                </a: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42A5ED95-77CB-0889-85F7-F3240FE7D1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44.96</a:t>
                </a:r>
              </a:p>
            </p:txBody>
          </p:sp>
        </p:grp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EBC6C753-3479-FEFE-8F42-8965C3D41A98}"/>
              </a:ext>
            </a:extLst>
          </p:cNvPr>
          <p:cNvGrpSpPr/>
          <p:nvPr/>
        </p:nvGrpSpPr>
        <p:grpSpPr>
          <a:xfrm>
            <a:off x="1595773" y="3009008"/>
            <a:ext cx="593115" cy="636569"/>
            <a:chOff x="564114" y="441325"/>
            <a:chExt cx="593115" cy="636569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66CCDDA9-203E-CD7F-43BC-0317940793C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3" name="Rectangle: Rounded Corners 312">
                <a:extLst>
                  <a:ext uri="{FF2B5EF4-FFF2-40B4-BE49-F238E27FC236}">
                    <a16:creationId xmlns:a16="http://schemas.microsoft.com/office/drawing/2014/main" id="{4423AC89-8069-509E-CE24-C452FEF82FA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Rectangle: Rounded Corners 313">
                <a:extLst>
                  <a:ext uri="{FF2B5EF4-FFF2-40B4-BE49-F238E27FC236}">
                    <a16:creationId xmlns:a16="http://schemas.microsoft.com/office/drawing/2014/main" id="{55070A49-5EAC-C383-7CFA-81B320CA1E2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49CB1F41-5392-3276-1817-2DF47A78AE4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A154895E-DE12-74CD-40D4-83BB4881DB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DF2FD6C1-DF36-EB3F-9E93-51569C04B74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58609B35-CBBC-5C60-ED15-ADA59EE6723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88.91</a:t>
                </a:r>
              </a:p>
            </p:txBody>
          </p:sp>
        </p:grp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C8FD9EF8-5C9E-E116-5A6E-152CAA2D1456}"/>
              </a:ext>
            </a:extLst>
          </p:cNvPr>
          <p:cNvGrpSpPr/>
          <p:nvPr/>
        </p:nvGrpSpPr>
        <p:grpSpPr>
          <a:xfrm>
            <a:off x="1595773" y="3686262"/>
            <a:ext cx="593115" cy="636569"/>
            <a:chOff x="1840464" y="441325"/>
            <a:chExt cx="593115" cy="636569"/>
          </a:xfrm>
        </p:grpSpPr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11208284-6661-566B-E269-D768AF173687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2E8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B8D14879-D6A7-7BB1-E0C2-E34E472AAB7C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38A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E6993121-62A6-A6A7-7913-B1AF0F697BBE}"/>
              </a:ext>
            </a:extLst>
          </p:cNvPr>
          <p:cNvGrpSpPr/>
          <p:nvPr/>
        </p:nvGrpSpPr>
        <p:grpSpPr>
          <a:xfrm>
            <a:off x="1595773" y="4363516"/>
            <a:ext cx="593115" cy="636569"/>
            <a:chOff x="1840464" y="441325"/>
            <a:chExt cx="593115" cy="636569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676DE4B7-D78E-2876-C1EF-890B38EFE024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00A2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CBE6E704-6F1E-6895-6B03-58A01EC9CCF1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00C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364B925E-085F-1CBA-9C97-F6DA50F0496B}"/>
              </a:ext>
            </a:extLst>
          </p:cNvPr>
          <p:cNvGrpSpPr/>
          <p:nvPr/>
        </p:nvGrpSpPr>
        <p:grpSpPr>
          <a:xfrm>
            <a:off x="2243473" y="2331754"/>
            <a:ext cx="593115" cy="636569"/>
            <a:chOff x="564114" y="441325"/>
            <a:chExt cx="593115" cy="636569"/>
          </a:xfrm>
        </p:grpSpPr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209B6A7F-B595-951E-16D9-0D9E9B97A1F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7" name="Rectangle: Rounded Corners 326">
                <a:extLst>
                  <a:ext uri="{FF2B5EF4-FFF2-40B4-BE49-F238E27FC236}">
                    <a16:creationId xmlns:a16="http://schemas.microsoft.com/office/drawing/2014/main" id="{26E12274-E46F-7207-BCD6-080D17CC7D4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8" name="Rectangle: Rounded Corners 327">
                <a:extLst>
                  <a:ext uri="{FF2B5EF4-FFF2-40B4-BE49-F238E27FC236}">
                    <a16:creationId xmlns:a16="http://schemas.microsoft.com/office/drawing/2014/main" id="{36F6DE6B-A771-F3C3-6336-063FE29F6B8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EBE4D8FD-93B2-CBA2-2D49-184E19A56AA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02128A0A-4737-9773-32D6-AA9EE24162D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39BF967B-7CA9-A97B-74B9-330B9A9533D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</a:t>
                </a:r>
              </a:p>
            </p:txBody>
          </p:sp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C6DBE7F5-79D9-FFBF-FD97-DE325D203C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47.88</a:t>
                </a:r>
              </a:p>
            </p:txBody>
          </p:sp>
        </p:grp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1146CC54-F9E5-C1EA-C725-543B64658372}"/>
              </a:ext>
            </a:extLst>
          </p:cNvPr>
          <p:cNvGrpSpPr/>
          <p:nvPr/>
        </p:nvGrpSpPr>
        <p:grpSpPr>
          <a:xfrm>
            <a:off x="2243473" y="3009008"/>
            <a:ext cx="593115" cy="636569"/>
            <a:chOff x="564114" y="441325"/>
            <a:chExt cx="593115" cy="636569"/>
          </a:xfrm>
        </p:grpSpPr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6F35B09F-3FD3-FD7E-DEAD-B172EC081C5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5" name="Rectangle: Rounded Corners 334">
                <a:extLst>
                  <a:ext uri="{FF2B5EF4-FFF2-40B4-BE49-F238E27FC236}">
                    <a16:creationId xmlns:a16="http://schemas.microsoft.com/office/drawing/2014/main" id="{E8A59109-6D8F-615C-0768-0BEB2421E44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6" name="Rectangle: Rounded Corners 335">
                <a:extLst>
                  <a:ext uri="{FF2B5EF4-FFF2-40B4-BE49-F238E27FC236}">
                    <a16:creationId xmlns:a16="http://schemas.microsoft.com/office/drawing/2014/main" id="{DD34CF33-6C7D-DECF-2FAA-D71C7514B3C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208C63CA-859A-2476-19C7-472F43F1C8B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D96B2BF0-155C-6CFC-E205-F4442FBA864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333" name="TextBox 332">
                <a:extLst>
                  <a:ext uri="{FF2B5EF4-FFF2-40B4-BE49-F238E27FC236}">
                    <a16:creationId xmlns:a16="http://schemas.microsoft.com/office/drawing/2014/main" id="{1E13BAD4-DE21-8E7A-5ABC-44FB0A7FDD4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</a:t>
                </a:r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21F04E3F-D5BF-A1BD-7509-4CAEC90F3B7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91.22</a:t>
                </a:r>
              </a:p>
            </p:txBody>
          </p:sp>
        </p:grp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C1E63F44-65BE-803A-F842-1753DCA8869E}"/>
              </a:ext>
            </a:extLst>
          </p:cNvPr>
          <p:cNvGrpSpPr/>
          <p:nvPr/>
        </p:nvGrpSpPr>
        <p:grpSpPr>
          <a:xfrm>
            <a:off x="2243473" y="3686262"/>
            <a:ext cx="593115" cy="636569"/>
            <a:chOff x="564114" y="441325"/>
            <a:chExt cx="593115" cy="636569"/>
          </a:xfrm>
        </p:grpSpPr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743F5AE0-A23E-DA95-9B7B-B04317D2976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3" name="Rectangle: Rounded Corners 342">
                <a:extLst>
                  <a:ext uri="{FF2B5EF4-FFF2-40B4-BE49-F238E27FC236}">
                    <a16:creationId xmlns:a16="http://schemas.microsoft.com/office/drawing/2014/main" id="{055B695F-F5D6-A289-CD5A-015B3416615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Rectangle: Rounded Corners 343">
                <a:extLst>
                  <a:ext uri="{FF2B5EF4-FFF2-40B4-BE49-F238E27FC236}">
                    <a16:creationId xmlns:a16="http://schemas.microsoft.com/office/drawing/2014/main" id="{DDB1871A-CE5F-69C6-744F-EADBD04E216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2EC68A83-7F85-2F79-70D2-59D4685360F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" name="TextBox 339">
                <a:extLst>
                  <a:ext uri="{FF2B5EF4-FFF2-40B4-BE49-F238E27FC236}">
                    <a16:creationId xmlns:a16="http://schemas.microsoft.com/office/drawing/2014/main" id="{5CA6A12A-3748-1AA0-9641-694CA8769BB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341" name="TextBox 340">
                <a:extLst>
                  <a:ext uri="{FF2B5EF4-FFF2-40B4-BE49-F238E27FC236}">
                    <a16:creationId xmlns:a16="http://schemas.microsoft.com/office/drawing/2014/main" id="{7BE8A56B-F25F-B294-15F0-24BDE93FF29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</a:t>
                </a:r>
              </a:p>
            </p:txBody>
          </p:sp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9402D038-3862-F6C7-3405-0227C6FDABF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178.5</a:t>
                </a:r>
              </a:p>
            </p:txBody>
          </p:sp>
        </p:grp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C2573910-5969-2B8F-F2B2-9222E390A8EC}"/>
              </a:ext>
            </a:extLst>
          </p:cNvPr>
          <p:cNvGrpSpPr/>
          <p:nvPr/>
        </p:nvGrpSpPr>
        <p:grpSpPr>
          <a:xfrm>
            <a:off x="2891173" y="2331754"/>
            <a:ext cx="593115" cy="636569"/>
            <a:chOff x="564114" y="441325"/>
            <a:chExt cx="593115" cy="636569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CD012430-52C0-FE5D-CD9C-FFEDA03CA17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51" name="Rectangle: Rounded Corners 350">
                <a:extLst>
                  <a:ext uri="{FF2B5EF4-FFF2-40B4-BE49-F238E27FC236}">
                    <a16:creationId xmlns:a16="http://schemas.microsoft.com/office/drawing/2014/main" id="{BC8E4948-E794-1EBC-F583-D289B190179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2" name="Rectangle: Rounded Corners 351">
                <a:extLst>
                  <a:ext uri="{FF2B5EF4-FFF2-40B4-BE49-F238E27FC236}">
                    <a16:creationId xmlns:a16="http://schemas.microsoft.com/office/drawing/2014/main" id="{A8926BDD-BB0A-E75E-CCF4-55A6D0DC1F0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E4FEC5CB-74F0-B09D-33EA-8AFC5337F39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C57E30E0-C5ED-383D-559D-8B18BAB345A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09A66DB3-C5A9-A3A4-5186-EDB44947F2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</a:t>
                </a:r>
              </a:p>
            </p:txBody>
          </p:sp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F145BEBC-5296-9388-3AC0-D6492D1549C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50.94</a:t>
                </a:r>
              </a:p>
            </p:txBody>
          </p:sp>
        </p:grp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BFCD01CB-CD52-C236-AFD0-67F1ABDAAD18}"/>
              </a:ext>
            </a:extLst>
          </p:cNvPr>
          <p:cNvGrpSpPr/>
          <p:nvPr/>
        </p:nvGrpSpPr>
        <p:grpSpPr>
          <a:xfrm>
            <a:off x="2891173" y="3009008"/>
            <a:ext cx="593115" cy="636569"/>
            <a:chOff x="564114" y="441325"/>
            <a:chExt cx="593115" cy="636569"/>
          </a:xfrm>
        </p:grpSpPr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FABDA5EF-4476-1F7A-E885-798C333A40C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59" name="Rectangle: Rounded Corners 358">
                <a:extLst>
                  <a:ext uri="{FF2B5EF4-FFF2-40B4-BE49-F238E27FC236}">
                    <a16:creationId xmlns:a16="http://schemas.microsoft.com/office/drawing/2014/main" id="{CD481523-F1D0-A583-5134-0CF5643C340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0" name="Rectangle: Rounded Corners 359">
                <a:extLst>
                  <a:ext uri="{FF2B5EF4-FFF2-40B4-BE49-F238E27FC236}">
                    <a16:creationId xmlns:a16="http://schemas.microsoft.com/office/drawing/2014/main" id="{A6F92C00-71D6-58FA-1CF6-A3487F6A663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E973C162-0274-C1C2-0D5D-CC5D49010F2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5B5BB0B6-F6F5-1D1D-85F4-9D7526056DA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6CBA7A6B-8D33-7473-FB1F-23268CF6BEB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41</a:t>
                </a:r>
              </a:p>
            </p:txBody>
          </p:sp>
          <p:sp>
            <p:nvSpPr>
              <p:cNvPr id="358" name="TextBox 357">
                <a:extLst>
                  <a:ext uri="{FF2B5EF4-FFF2-40B4-BE49-F238E27FC236}">
                    <a16:creationId xmlns:a16="http://schemas.microsoft.com/office/drawing/2014/main" id="{3EF0E3AB-5E1C-8CAA-BF85-091655DE9E2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92.91</a:t>
                </a:r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C8694042-7246-F6C3-14A1-518889E9978E}"/>
              </a:ext>
            </a:extLst>
          </p:cNvPr>
          <p:cNvGrpSpPr/>
          <p:nvPr/>
        </p:nvGrpSpPr>
        <p:grpSpPr>
          <a:xfrm>
            <a:off x="2891173" y="3686262"/>
            <a:ext cx="593115" cy="636569"/>
            <a:chOff x="564114" y="441325"/>
            <a:chExt cx="593115" cy="636569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9D1CE7A8-DA83-CA46-4A5E-8F49EA4829A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67" name="Rectangle: Rounded Corners 366">
                <a:extLst>
                  <a:ext uri="{FF2B5EF4-FFF2-40B4-BE49-F238E27FC236}">
                    <a16:creationId xmlns:a16="http://schemas.microsoft.com/office/drawing/2014/main" id="{652C7F25-A877-3CEB-988C-6C9CCAB7DE9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8" name="Rectangle: Rounded Corners 367">
                <a:extLst>
                  <a:ext uri="{FF2B5EF4-FFF2-40B4-BE49-F238E27FC236}">
                    <a16:creationId xmlns:a16="http://schemas.microsoft.com/office/drawing/2014/main" id="{369B9447-B963-FD2F-3EDA-1C7F7FF9823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E61E8CBE-4A02-2824-FB68-32AE8017E74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0E0334CF-6793-2C56-E092-87E5BC8599A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C6A1CBF3-B519-FA6B-9A11-C99DA7FE41A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73</a:t>
                </a:r>
              </a:p>
            </p:txBody>
          </p:sp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903E1D7F-5DC1-E08E-3FD3-209B2F34B8C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180.9</a:t>
                </a:r>
              </a:p>
            </p:txBody>
          </p:sp>
        </p:grp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43E75319-8746-B4A7-0A7F-6FD55E2B707E}"/>
              </a:ext>
            </a:extLst>
          </p:cNvPr>
          <p:cNvGrpSpPr/>
          <p:nvPr/>
        </p:nvGrpSpPr>
        <p:grpSpPr>
          <a:xfrm>
            <a:off x="3538873" y="2331754"/>
            <a:ext cx="593115" cy="636569"/>
            <a:chOff x="564114" y="441325"/>
            <a:chExt cx="593115" cy="636569"/>
          </a:xfrm>
        </p:grpSpPr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89A178D4-5C6D-A531-27A3-4C11BDD51D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75" name="Rectangle: Rounded Corners 374">
                <a:extLst>
                  <a:ext uri="{FF2B5EF4-FFF2-40B4-BE49-F238E27FC236}">
                    <a16:creationId xmlns:a16="http://schemas.microsoft.com/office/drawing/2014/main" id="{75AF92BC-A0B6-1B96-7C87-43A8B287133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6" name="Rectangle: Rounded Corners 375">
                <a:extLst>
                  <a:ext uri="{FF2B5EF4-FFF2-40B4-BE49-F238E27FC236}">
                    <a16:creationId xmlns:a16="http://schemas.microsoft.com/office/drawing/2014/main" id="{714FA982-5EDB-8FE8-AB7B-5D1DC2AD765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727B2DC8-F5AB-6364-BAF6-871ABB4ED7F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72" name="TextBox 371">
                <a:extLst>
                  <a:ext uri="{FF2B5EF4-FFF2-40B4-BE49-F238E27FC236}">
                    <a16:creationId xmlns:a16="http://schemas.microsoft.com/office/drawing/2014/main" id="{EF75B751-4DAC-9569-6495-649E7B99D3B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373" name="TextBox 372">
                <a:extLst>
                  <a:ext uri="{FF2B5EF4-FFF2-40B4-BE49-F238E27FC236}">
                    <a16:creationId xmlns:a16="http://schemas.microsoft.com/office/drawing/2014/main" id="{32930FC6-D9C7-9621-D1BC-0A6408CA0DD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</a:t>
                </a:r>
              </a:p>
            </p:txBody>
          </p:sp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EED728E7-5490-A68D-98AD-0BF7B34317C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52.00</a:t>
                </a:r>
              </a:p>
            </p:txBody>
          </p:sp>
        </p:grp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FD811BC3-6253-4150-AD49-51E2E537D2E8}"/>
              </a:ext>
            </a:extLst>
          </p:cNvPr>
          <p:cNvGrpSpPr/>
          <p:nvPr/>
        </p:nvGrpSpPr>
        <p:grpSpPr>
          <a:xfrm>
            <a:off x="3538873" y="3009008"/>
            <a:ext cx="593115" cy="636569"/>
            <a:chOff x="564114" y="441325"/>
            <a:chExt cx="593115" cy="636569"/>
          </a:xfrm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A8C86AE0-7CD7-777E-EBE2-A1AD25ABE85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83" name="Rectangle: Rounded Corners 382">
                <a:extLst>
                  <a:ext uri="{FF2B5EF4-FFF2-40B4-BE49-F238E27FC236}">
                    <a16:creationId xmlns:a16="http://schemas.microsoft.com/office/drawing/2014/main" id="{C7231789-8E1F-F061-19AF-086A3B44FA3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4" name="Rectangle: Rounded Corners 383">
                <a:extLst>
                  <a:ext uri="{FF2B5EF4-FFF2-40B4-BE49-F238E27FC236}">
                    <a16:creationId xmlns:a16="http://schemas.microsoft.com/office/drawing/2014/main" id="{1CF0A54F-7607-C72F-AF56-8C1BF5477B9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99124587-5030-3CEF-0A63-390A3C84EF0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1208C3D1-0417-911E-C8C4-08CE9CCF91D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2628A50B-7078-5B41-1239-DB6C99A231B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42</a:t>
                </a:r>
              </a:p>
            </p:txBody>
          </p:sp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C397AEB9-E2F0-0E44-1493-0C6BE91D5D0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95.96</a:t>
                </a:r>
              </a:p>
            </p:txBody>
          </p:sp>
        </p:grp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A7EB93BB-9901-D8E9-0447-8323849C6777}"/>
              </a:ext>
            </a:extLst>
          </p:cNvPr>
          <p:cNvGrpSpPr/>
          <p:nvPr/>
        </p:nvGrpSpPr>
        <p:grpSpPr>
          <a:xfrm>
            <a:off x="3538873" y="3686262"/>
            <a:ext cx="593115" cy="636569"/>
            <a:chOff x="564114" y="441325"/>
            <a:chExt cx="593115" cy="636569"/>
          </a:xfrm>
        </p:grpSpPr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65FFC6A6-B3D6-61B7-C584-AE1C1FECD97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91" name="Rectangle: Rounded Corners 390">
                <a:extLst>
                  <a:ext uri="{FF2B5EF4-FFF2-40B4-BE49-F238E27FC236}">
                    <a16:creationId xmlns:a16="http://schemas.microsoft.com/office/drawing/2014/main" id="{100A2CF0-B174-6EEF-E8ED-7A4FE42DA64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2" name="Rectangle: Rounded Corners 391">
                <a:extLst>
                  <a:ext uri="{FF2B5EF4-FFF2-40B4-BE49-F238E27FC236}">
                    <a16:creationId xmlns:a16="http://schemas.microsoft.com/office/drawing/2014/main" id="{FC225201-5A83-34EE-01B6-DCAAD9F9E20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5DD5A338-4BF9-765F-760A-7894F161CF3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AD22AF71-0370-3BBF-480D-C59CABC7B70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0C9B7B07-B1DE-ED9F-9E4C-0ED4C42BF3D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</a:t>
                </a:r>
              </a:p>
            </p:txBody>
          </p:sp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3CBF57FF-E719-5A49-E6FF-FDB972F97F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183.9</a:t>
                </a:r>
              </a:p>
            </p:txBody>
          </p:sp>
        </p:grp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39342F37-9B0F-7128-355E-F4364678434D}"/>
              </a:ext>
            </a:extLst>
          </p:cNvPr>
          <p:cNvGrpSpPr/>
          <p:nvPr/>
        </p:nvGrpSpPr>
        <p:grpSpPr>
          <a:xfrm>
            <a:off x="4186573" y="2331754"/>
            <a:ext cx="593115" cy="636569"/>
            <a:chOff x="564114" y="441325"/>
            <a:chExt cx="593115" cy="636569"/>
          </a:xfrm>
        </p:grpSpPr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2B35B4CE-869B-CAC5-2A5A-86A09AFD5B7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99" name="Rectangle: Rounded Corners 398">
                <a:extLst>
                  <a:ext uri="{FF2B5EF4-FFF2-40B4-BE49-F238E27FC236}">
                    <a16:creationId xmlns:a16="http://schemas.microsoft.com/office/drawing/2014/main" id="{28A3B6E3-46D8-AF69-41D3-AFD9F1D2A7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0" name="Rectangle: Rounded Corners 399">
                <a:extLst>
                  <a:ext uri="{FF2B5EF4-FFF2-40B4-BE49-F238E27FC236}">
                    <a16:creationId xmlns:a16="http://schemas.microsoft.com/office/drawing/2014/main" id="{2AE310EE-76B0-2FED-0551-5FEDAD69327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3ADFF832-6942-386D-90F1-2484A306363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96" name="TextBox 395">
                <a:extLst>
                  <a:ext uri="{FF2B5EF4-FFF2-40B4-BE49-F238E27FC236}">
                    <a16:creationId xmlns:a16="http://schemas.microsoft.com/office/drawing/2014/main" id="{7F2F924D-0AA6-83AF-69BE-8F28E4ADD60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397" name="TextBox 396">
                <a:extLst>
                  <a:ext uri="{FF2B5EF4-FFF2-40B4-BE49-F238E27FC236}">
                    <a16:creationId xmlns:a16="http://schemas.microsoft.com/office/drawing/2014/main" id="{621DDC14-0F38-4BD9-CD37-A4CDB3FDC77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25</a:t>
                </a:r>
              </a:p>
            </p:txBody>
          </p:sp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A9E1A225-B9E7-536C-10BA-5B552821535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54.94</a:t>
                </a:r>
              </a:p>
            </p:txBody>
          </p:sp>
        </p:grp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0999AA07-C8B6-6359-9E0F-550159D13360}"/>
              </a:ext>
            </a:extLst>
          </p:cNvPr>
          <p:cNvGrpSpPr/>
          <p:nvPr/>
        </p:nvGrpSpPr>
        <p:grpSpPr>
          <a:xfrm>
            <a:off x="4186573" y="3009008"/>
            <a:ext cx="593115" cy="636569"/>
            <a:chOff x="564114" y="441325"/>
            <a:chExt cx="593115" cy="636569"/>
          </a:xfrm>
        </p:grpSpPr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F92275CC-7C05-130D-20DE-1B87EAFEC88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07" name="Rectangle: Rounded Corners 406">
                <a:extLst>
                  <a:ext uri="{FF2B5EF4-FFF2-40B4-BE49-F238E27FC236}">
                    <a16:creationId xmlns:a16="http://schemas.microsoft.com/office/drawing/2014/main" id="{A3225082-1CB4-3007-66E4-558BA0DB21C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8" name="Rectangle: Rounded Corners 407">
                <a:extLst>
                  <a:ext uri="{FF2B5EF4-FFF2-40B4-BE49-F238E27FC236}">
                    <a16:creationId xmlns:a16="http://schemas.microsoft.com/office/drawing/2014/main" id="{98C9CB47-1EBC-580F-3AA5-A4BFF4054E3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62D5557C-C846-D7F2-A8BA-88CA4469DDD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04" name="TextBox 403">
                <a:extLst>
                  <a:ext uri="{FF2B5EF4-FFF2-40B4-BE49-F238E27FC236}">
                    <a16:creationId xmlns:a16="http://schemas.microsoft.com/office/drawing/2014/main" id="{56DD1914-D4F8-BC8B-64CB-0B0629DAB60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405" name="TextBox 404">
                <a:extLst>
                  <a:ext uri="{FF2B5EF4-FFF2-40B4-BE49-F238E27FC236}">
                    <a16:creationId xmlns:a16="http://schemas.microsoft.com/office/drawing/2014/main" id="{E8A7F7EE-C531-7AC6-1A04-B02A9F18D9F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43</a:t>
                </a:r>
              </a:p>
            </p:txBody>
          </p:sp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063263AA-D575-ABE6-DDF6-D4B73EE7F60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(98)</a:t>
                </a:r>
              </a:p>
            </p:txBody>
          </p:sp>
        </p:grp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CB28B71C-85CF-E932-2E8A-CB6372D93571}"/>
              </a:ext>
            </a:extLst>
          </p:cNvPr>
          <p:cNvGrpSpPr/>
          <p:nvPr/>
        </p:nvGrpSpPr>
        <p:grpSpPr>
          <a:xfrm>
            <a:off x="4186573" y="3686262"/>
            <a:ext cx="593115" cy="636569"/>
            <a:chOff x="564114" y="441325"/>
            <a:chExt cx="593115" cy="636569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5DED9213-36A9-CAD8-58ED-DB61E27B169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15" name="Rectangle: Rounded Corners 414">
                <a:extLst>
                  <a:ext uri="{FF2B5EF4-FFF2-40B4-BE49-F238E27FC236}">
                    <a16:creationId xmlns:a16="http://schemas.microsoft.com/office/drawing/2014/main" id="{1B129AC7-3B51-F232-ECD4-9ACEF160500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6" name="Rectangle: Rounded Corners 415">
                <a:extLst>
                  <a:ext uri="{FF2B5EF4-FFF2-40B4-BE49-F238E27FC236}">
                    <a16:creationId xmlns:a16="http://schemas.microsoft.com/office/drawing/2014/main" id="{7A0401A4-DA3A-7C6B-0244-354231A741A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0CDC4542-DF10-2BBF-9025-F787274D649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07558FE0-E0CC-C7AD-ED7C-3CA6D9D6F41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413" name="TextBox 412">
                <a:extLst>
                  <a:ext uri="{FF2B5EF4-FFF2-40B4-BE49-F238E27FC236}">
                    <a16:creationId xmlns:a16="http://schemas.microsoft.com/office/drawing/2014/main" id="{ABF1D186-B983-3EAD-9CB4-B575D76EE7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75</a:t>
                </a:r>
              </a:p>
            </p:txBody>
          </p: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ABCE3E76-A5D6-26BA-70E5-77411646D3B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186.2</a:t>
                </a:r>
              </a:p>
            </p:txBody>
          </p: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76601C80-BF44-9B08-812E-69D7A4AAA013}"/>
              </a:ext>
            </a:extLst>
          </p:cNvPr>
          <p:cNvGrpSpPr/>
          <p:nvPr/>
        </p:nvGrpSpPr>
        <p:grpSpPr>
          <a:xfrm>
            <a:off x="4834273" y="2331754"/>
            <a:ext cx="593115" cy="636569"/>
            <a:chOff x="564114" y="441325"/>
            <a:chExt cx="593115" cy="636569"/>
          </a:xfrm>
        </p:grpSpPr>
        <p:grpSp>
          <p:nvGrpSpPr>
            <p:cNvPr id="418" name="Group 417">
              <a:extLst>
                <a:ext uri="{FF2B5EF4-FFF2-40B4-BE49-F238E27FC236}">
                  <a16:creationId xmlns:a16="http://schemas.microsoft.com/office/drawing/2014/main" id="{58A68EC8-C9D2-07D3-C2E7-8DCAF84B70B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23" name="Rectangle: Rounded Corners 422">
                <a:extLst>
                  <a:ext uri="{FF2B5EF4-FFF2-40B4-BE49-F238E27FC236}">
                    <a16:creationId xmlns:a16="http://schemas.microsoft.com/office/drawing/2014/main" id="{ADE0B356-C1F4-DA61-068B-41C1BA05CA8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4" name="Rectangle: Rounded Corners 423">
                <a:extLst>
                  <a:ext uri="{FF2B5EF4-FFF2-40B4-BE49-F238E27FC236}">
                    <a16:creationId xmlns:a16="http://schemas.microsoft.com/office/drawing/2014/main" id="{DA349F49-F77E-CB9D-402B-22BE68543C7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AB56827D-EFB4-7E92-BF04-BA00A027021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20" name="TextBox 419">
                <a:extLst>
                  <a:ext uri="{FF2B5EF4-FFF2-40B4-BE49-F238E27FC236}">
                    <a16:creationId xmlns:a16="http://schemas.microsoft.com/office/drawing/2014/main" id="{8800CF82-7CDD-393F-3757-853C2B5E99C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7ABBF44D-2173-7FFB-ECF7-93B511F8CB3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6569DD68-33FC-2514-DAD4-BDC8E4B358F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55.85</a:t>
                </a:r>
              </a:p>
            </p:txBody>
          </p:sp>
        </p:grp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B6B496ED-A2A7-9079-2F2F-AA2D1527BADB}"/>
              </a:ext>
            </a:extLst>
          </p:cNvPr>
          <p:cNvGrpSpPr/>
          <p:nvPr/>
        </p:nvGrpSpPr>
        <p:grpSpPr>
          <a:xfrm>
            <a:off x="4834273" y="3009008"/>
            <a:ext cx="593115" cy="636569"/>
            <a:chOff x="564114" y="441325"/>
            <a:chExt cx="593115" cy="636569"/>
          </a:xfrm>
        </p:grpSpPr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EE71AE7C-3118-693B-9A6F-46E9E99AC11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31" name="Rectangle: Rounded Corners 430">
                <a:extLst>
                  <a:ext uri="{FF2B5EF4-FFF2-40B4-BE49-F238E27FC236}">
                    <a16:creationId xmlns:a16="http://schemas.microsoft.com/office/drawing/2014/main" id="{EDA38DD4-A20C-526E-66D6-0BEDD917974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2" name="Rectangle: Rounded Corners 431">
                <a:extLst>
                  <a:ext uri="{FF2B5EF4-FFF2-40B4-BE49-F238E27FC236}">
                    <a16:creationId xmlns:a16="http://schemas.microsoft.com/office/drawing/2014/main" id="{0862BE58-6C81-3D53-D62B-82E9559018E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27" name="Group 426">
              <a:extLst>
                <a:ext uri="{FF2B5EF4-FFF2-40B4-BE49-F238E27FC236}">
                  <a16:creationId xmlns:a16="http://schemas.microsoft.com/office/drawing/2014/main" id="{00141DCF-A003-8E79-8153-CFD5F981355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AB43D410-6B0E-3282-275A-4625ED81BBB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429" name="TextBox 428">
                <a:extLst>
                  <a:ext uri="{FF2B5EF4-FFF2-40B4-BE49-F238E27FC236}">
                    <a16:creationId xmlns:a16="http://schemas.microsoft.com/office/drawing/2014/main" id="{5439C8A0-0A08-7084-E6D1-CC3B5B71350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</a:t>
                </a:r>
              </a:p>
            </p:txBody>
          </p:sp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845AA74F-12FE-7387-87F1-31DF1FD8F6A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101.1</a:t>
                </a:r>
              </a:p>
            </p:txBody>
          </p:sp>
        </p:grp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224E0DFF-0E15-A6A1-7935-8989D776ACBD}"/>
              </a:ext>
            </a:extLst>
          </p:cNvPr>
          <p:cNvGrpSpPr/>
          <p:nvPr/>
        </p:nvGrpSpPr>
        <p:grpSpPr>
          <a:xfrm>
            <a:off x="4834273" y="3686262"/>
            <a:ext cx="593115" cy="636569"/>
            <a:chOff x="564114" y="441325"/>
            <a:chExt cx="593115" cy="636569"/>
          </a:xfrm>
        </p:grpSpPr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C5E4F896-704C-2704-09CA-DDA91D56218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39" name="Rectangle: Rounded Corners 438">
                <a:extLst>
                  <a:ext uri="{FF2B5EF4-FFF2-40B4-BE49-F238E27FC236}">
                    <a16:creationId xmlns:a16="http://schemas.microsoft.com/office/drawing/2014/main" id="{BDE398EA-F7BA-E99B-0BA0-6B6F0E1E19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0" name="Rectangle: Rounded Corners 439">
                <a:extLst>
                  <a:ext uri="{FF2B5EF4-FFF2-40B4-BE49-F238E27FC236}">
                    <a16:creationId xmlns:a16="http://schemas.microsoft.com/office/drawing/2014/main" id="{2DF44140-1856-AEDD-E39B-03B9B5F6154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2D1E8288-AEB2-78C5-4BAC-E009E0F1A39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622DE621-11F4-4139-E2A0-C57EFD74D0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11B956F9-5F44-80C1-FA04-88B55C3099E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76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5E5F4042-4901-CB41-7097-603EC15885F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190.2</a:t>
                </a:r>
              </a:p>
            </p:txBody>
          </p:sp>
        </p:grp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99946A79-4E48-1E36-160C-7BAD26502A4B}"/>
              </a:ext>
            </a:extLst>
          </p:cNvPr>
          <p:cNvGrpSpPr/>
          <p:nvPr/>
        </p:nvGrpSpPr>
        <p:grpSpPr>
          <a:xfrm>
            <a:off x="5481973" y="2331754"/>
            <a:ext cx="593115" cy="636569"/>
            <a:chOff x="564114" y="441325"/>
            <a:chExt cx="593115" cy="636569"/>
          </a:xfrm>
        </p:grpSpPr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6F8D107E-1259-8140-B549-71FCCDC3A45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47" name="Rectangle: Rounded Corners 446">
                <a:extLst>
                  <a:ext uri="{FF2B5EF4-FFF2-40B4-BE49-F238E27FC236}">
                    <a16:creationId xmlns:a16="http://schemas.microsoft.com/office/drawing/2014/main" id="{CD6502BC-E8D0-05D9-AD05-57292A469B9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8" name="Rectangle: Rounded Corners 447">
                <a:extLst>
                  <a:ext uri="{FF2B5EF4-FFF2-40B4-BE49-F238E27FC236}">
                    <a16:creationId xmlns:a16="http://schemas.microsoft.com/office/drawing/2014/main" id="{40A9CEC8-1124-DA39-2258-3BF97B2E753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81EE18B6-7D75-4960-DFEF-3EC49BBFC29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44" name="TextBox 443">
                <a:extLst>
                  <a:ext uri="{FF2B5EF4-FFF2-40B4-BE49-F238E27FC236}">
                    <a16:creationId xmlns:a16="http://schemas.microsoft.com/office/drawing/2014/main" id="{91966C36-C6A5-9C0E-D543-58D8F3EC5D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445" name="TextBox 444">
                <a:extLst>
                  <a:ext uri="{FF2B5EF4-FFF2-40B4-BE49-F238E27FC236}">
                    <a16:creationId xmlns:a16="http://schemas.microsoft.com/office/drawing/2014/main" id="{9415172D-9781-7E17-1BD1-EDF850855D8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27</a:t>
                </a:r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441FAC48-38B6-66A4-0A31-449E563BD7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58.93</a:t>
                </a:r>
              </a:p>
            </p:txBody>
          </p:sp>
        </p:grp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175781F5-0658-274F-E64E-0B757D19EA52}"/>
              </a:ext>
            </a:extLst>
          </p:cNvPr>
          <p:cNvGrpSpPr/>
          <p:nvPr/>
        </p:nvGrpSpPr>
        <p:grpSpPr>
          <a:xfrm>
            <a:off x="5481973" y="3009008"/>
            <a:ext cx="593115" cy="636569"/>
            <a:chOff x="564114" y="441325"/>
            <a:chExt cx="593115" cy="636569"/>
          </a:xfrm>
        </p:grpSpPr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E58811A9-31E6-056D-5A24-EEB1CBEE4D4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55" name="Rectangle: Rounded Corners 454">
                <a:extLst>
                  <a:ext uri="{FF2B5EF4-FFF2-40B4-BE49-F238E27FC236}">
                    <a16:creationId xmlns:a16="http://schemas.microsoft.com/office/drawing/2014/main" id="{2747DADE-CB48-0D41-5933-A5993AAC06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6" name="Rectangle: Rounded Corners 455">
                <a:extLst>
                  <a:ext uri="{FF2B5EF4-FFF2-40B4-BE49-F238E27FC236}">
                    <a16:creationId xmlns:a16="http://schemas.microsoft.com/office/drawing/2014/main" id="{7F01B0F0-31A8-E974-918E-2EF25D494F3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487362A0-B7BD-F3A3-C6B4-6D96D5D7CD9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52" name="TextBox 451">
                <a:extLst>
                  <a:ext uri="{FF2B5EF4-FFF2-40B4-BE49-F238E27FC236}">
                    <a16:creationId xmlns:a16="http://schemas.microsoft.com/office/drawing/2014/main" id="{AA73E112-494C-18C2-BBD2-60516029D5B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453" name="TextBox 452">
                <a:extLst>
                  <a:ext uri="{FF2B5EF4-FFF2-40B4-BE49-F238E27FC236}">
                    <a16:creationId xmlns:a16="http://schemas.microsoft.com/office/drawing/2014/main" id="{8D73A738-22ED-1E1B-D58A-C5D5BFA1A8A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45</a:t>
                </a: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59749E5A-7FA9-A19C-7DF6-87A8BD561A6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102.9</a:t>
                </a:r>
              </a:p>
            </p:txBody>
          </p:sp>
        </p:grp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B76A75BB-1B20-28B3-8B95-8D81985CBD3A}"/>
              </a:ext>
            </a:extLst>
          </p:cNvPr>
          <p:cNvGrpSpPr/>
          <p:nvPr/>
        </p:nvGrpSpPr>
        <p:grpSpPr>
          <a:xfrm>
            <a:off x="5481973" y="3686262"/>
            <a:ext cx="593115" cy="636569"/>
            <a:chOff x="564114" y="441325"/>
            <a:chExt cx="593115" cy="636569"/>
          </a:xfrm>
        </p:grpSpPr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84565692-71E3-3583-8F54-B5DD44AF006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63" name="Rectangle: Rounded Corners 462">
                <a:extLst>
                  <a:ext uri="{FF2B5EF4-FFF2-40B4-BE49-F238E27FC236}">
                    <a16:creationId xmlns:a16="http://schemas.microsoft.com/office/drawing/2014/main" id="{858EAA4D-67B4-1127-4199-176DADB8444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4" name="Rectangle: Rounded Corners 463">
                <a:extLst>
                  <a:ext uri="{FF2B5EF4-FFF2-40B4-BE49-F238E27FC236}">
                    <a16:creationId xmlns:a16="http://schemas.microsoft.com/office/drawing/2014/main" id="{6E01B4C5-9F13-81C9-4D0F-F16B7707A7F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B408FD31-306A-848C-3060-76157EE3DE5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60" name="TextBox 459">
                <a:extLst>
                  <a:ext uri="{FF2B5EF4-FFF2-40B4-BE49-F238E27FC236}">
                    <a16:creationId xmlns:a16="http://schemas.microsoft.com/office/drawing/2014/main" id="{ACDD8EC8-232C-CEBC-3F62-9641E6FD926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461" name="TextBox 460">
                <a:extLst>
                  <a:ext uri="{FF2B5EF4-FFF2-40B4-BE49-F238E27FC236}">
                    <a16:creationId xmlns:a16="http://schemas.microsoft.com/office/drawing/2014/main" id="{958AAC16-2D17-E2DE-E706-A98630AA10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77</a:t>
                </a:r>
              </a:p>
            </p:txBody>
          </p: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F99FCA66-0AA3-105E-8C36-8EC44B10E2E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192.2</a:t>
                </a:r>
              </a:p>
            </p:txBody>
          </p:sp>
        </p:grp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568BCF9F-1183-22B6-C98B-5BDF2E5EA61B}"/>
              </a:ext>
            </a:extLst>
          </p:cNvPr>
          <p:cNvGrpSpPr/>
          <p:nvPr/>
        </p:nvGrpSpPr>
        <p:grpSpPr>
          <a:xfrm>
            <a:off x="6129673" y="2331754"/>
            <a:ext cx="593115" cy="636569"/>
            <a:chOff x="564114" y="441325"/>
            <a:chExt cx="593115" cy="636569"/>
          </a:xfrm>
        </p:grpSpPr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3F1FEF0-3C3C-2681-C1AA-14949126AF7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71" name="Rectangle: Rounded Corners 470">
                <a:extLst>
                  <a:ext uri="{FF2B5EF4-FFF2-40B4-BE49-F238E27FC236}">
                    <a16:creationId xmlns:a16="http://schemas.microsoft.com/office/drawing/2014/main" id="{18A96516-DC9D-3535-1EE4-23498831E43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2" name="Rectangle: Rounded Corners 471">
                <a:extLst>
                  <a:ext uri="{FF2B5EF4-FFF2-40B4-BE49-F238E27FC236}">
                    <a16:creationId xmlns:a16="http://schemas.microsoft.com/office/drawing/2014/main" id="{A8D0BB3B-C1BB-9010-EA95-34E66F63F66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7" name="Group 466">
              <a:extLst>
                <a:ext uri="{FF2B5EF4-FFF2-40B4-BE49-F238E27FC236}">
                  <a16:creationId xmlns:a16="http://schemas.microsoft.com/office/drawing/2014/main" id="{16898B6A-483C-0F72-1097-2FA24D04384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68" name="TextBox 467">
                <a:extLst>
                  <a:ext uri="{FF2B5EF4-FFF2-40B4-BE49-F238E27FC236}">
                    <a16:creationId xmlns:a16="http://schemas.microsoft.com/office/drawing/2014/main" id="{A975F47A-B6F9-39F4-823D-8956BCA73D4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469" name="TextBox 468">
                <a:extLst>
                  <a:ext uri="{FF2B5EF4-FFF2-40B4-BE49-F238E27FC236}">
                    <a16:creationId xmlns:a16="http://schemas.microsoft.com/office/drawing/2014/main" id="{B62A2A9D-D8E8-CD1F-C15F-05CED8FD7F9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BE19C194-4BDB-C5E8-6DE8-4E8DFE2EBD8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58.69</a:t>
                </a:r>
              </a:p>
            </p:txBody>
          </p:sp>
        </p:grp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02D93251-52A5-B4B4-6DEA-D725DA9AFCA0}"/>
              </a:ext>
            </a:extLst>
          </p:cNvPr>
          <p:cNvGrpSpPr/>
          <p:nvPr/>
        </p:nvGrpSpPr>
        <p:grpSpPr>
          <a:xfrm>
            <a:off x="6129673" y="3009008"/>
            <a:ext cx="593115" cy="636569"/>
            <a:chOff x="564114" y="441325"/>
            <a:chExt cx="593115" cy="636569"/>
          </a:xfrm>
        </p:grpSpPr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19CBC77F-3AA3-4EEE-9ACD-C3FFA98DD9A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79" name="Rectangle: Rounded Corners 478">
                <a:extLst>
                  <a:ext uri="{FF2B5EF4-FFF2-40B4-BE49-F238E27FC236}">
                    <a16:creationId xmlns:a16="http://schemas.microsoft.com/office/drawing/2014/main" id="{C9C1B9E6-7EBC-C79C-F27C-E495C25B347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0" name="Rectangle: Rounded Corners 479">
                <a:extLst>
                  <a:ext uri="{FF2B5EF4-FFF2-40B4-BE49-F238E27FC236}">
                    <a16:creationId xmlns:a16="http://schemas.microsoft.com/office/drawing/2014/main" id="{17D764F7-1855-700E-CD45-B559AEC238B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20FE5FFC-9A86-549A-AD85-58ED2F399E4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76" name="TextBox 475">
                <a:extLst>
                  <a:ext uri="{FF2B5EF4-FFF2-40B4-BE49-F238E27FC236}">
                    <a16:creationId xmlns:a16="http://schemas.microsoft.com/office/drawing/2014/main" id="{F111DD7F-0AE0-0895-BA94-E85DB1BEE5F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0D54E607-2EC2-6AD2-0F85-2A483F59FFF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46</a:t>
                </a:r>
              </a:p>
            </p:txBody>
          </p:sp>
          <p:sp>
            <p:nvSpPr>
              <p:cNvPr id="478" name="TextBox 477">
                <a:extLst>
                  <a:ext uri="{FF2B5EF4-FFF2-40B4-BE49-F238E27FC236}">
                    <a16:creationId xmlns:a16="http://schemas.microsoft.com/office/drawing/2014/main" id="{A5AB2683-24E9-A4DB-4BDA-F93C0BBDE4B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106.4</a:t>
                </a:r>
              </a:p>
            </p:txBody>
          </p:sp>
        </p:grp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CB819C18-E31A-E542-6A14-BE33A5FE4FA7}"/>
              </a:ext>
            </a:extLst>
          </p:cNvPr>
          <p:cNvGrpSpPr/>
          <p:nvPr/>
        </p:nvGrpSpPr>
        <p:grpSpPr>
          <a:xfrm>
            <a:off x="6129673" y="3686262"/>
            <a:ext cx="593115" cy="636569"/>
            <a:chOff x="564114" y="441325"/>
            <a:chExt cx="593115" cy="636569"/>
          </a:xfrm>
        </p:grpSpPr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B4BCE77F-CB9D-DA03-7C32-6F3AC26FDD0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87" name="Rectangle: Rounded Corners 486">
                <a:extLst>
                  <a:ext uri="{FF2B5EF4-FFF2-40B4-BE49-F238E27FC236}">
                    <a16:creationId xmlns:a16="http://schemas.microsoft.com/office/drawing/2014/main" id="{07BBB22E-9A69-9AD0-862F-63B473D58F1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8" name="Rectangle: Rounded Corners 487">
                <a:extLst>
                  <a:ext uri="{FF2B5EF4-FFF2-40B4-BE49-F238E27FC236}">
                    <a16:creationId xmlns:a16="http://schemas.microsoft.com/office/drawing/2014/main" id="{8AE7C4CD-6F3A-7535-BC68-9F84E9A48C1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1BAEE460-303C-34D5-7495-FBE0DB64AFD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84" name="TextBox 483">
                <a:extLst>
                  <a:ext uri="{FF2B5EF4-FFF2-40B4-BE49-F238E27FC236}">
                    <a16:creationId xmlns:a16="http://schemas.microsoft.com/office/drawing/2014/main" id="{B43D821B-83F8-E45A-1510-5025A5B0AEB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485" name="TextBox 484">
                <a:extLst>
                  <a:ext uri="{FF2B5EF4-FFF2-40B4-BE49-F238E27FC236}">
                    <a16:creationId xmlns:a16="http://schemas.microsoft.com/office/drawing/2014/main" id="{1FA3D4F4-DACD-03E6-D9AB-B4766848BDF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</a:t>
                </a:r>
              </a:p>
            </p:txBody>
          </p:sp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4380A50D-C6DB-096F-A731-5E2F434954D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195.1</a:t>
                </a:r>
              </a:p>
            </p:txBody>
          </p:sp>
        </p:grp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EC3A7906-417D-8F26-464B-E718550FBCAD}"/>
              </a:ext>
            </a:extLst>
          </p:cNvPr>
          <p:cNvGrpSpPr/>
          <p:nvPr/>
        </p:nvGrpSpPr>
        <p:grpSpPr>
          <a:xfrm>
            <a:off x="6777373" y="2331754"/>
            <a:ext cx="593115" cy="636569"/>
            <a:chOff x="564114" y="441325"/>
            <a:chExt cx="593115" cy="636569"/>
          </a:xfrm>
        </p:grpSpPr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8AFB071C-C291-A9FF-19AE-8532042316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95" name="Rectangle: Rounded Corners 494">
                <a:extLst>
                  <a:ext uri="{FF2B5EF4-FFF2-40B4-BE49-F238E27FC236}">
                    <a16:creationId xmlns:a16="http://schemas.microsoft.com/office/drawing/2014/main" id="{28DC1611-792B-F463-343E-E2EDD0C3DBB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6" name="Rectangle: Rounded Corners 495">
                <a:extLst>
                  <a:ext uri="{FF2B5EF4-FFF2-40B4-BE49-F238E27FC236}">
                    <a16:creationId xmlns:a16="http://schemas.microsoft.com/office/drawing/2014/main" id="{4A142DAA-2711-EB79-00AA-A91FE650A42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F8C76123-CB96-0441-50CB-535F381BDE1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92" name="TextBox 491">
                <a:extLst>
                  <a:ext uri="{FF2B5EF4-FFF2-40B4-BE49-F238E27FC236}">
                    <a16:creationId xmlns:a16="http://schemas.microsoft.com/office/drawing/2014/main" id="{ACA5F003-BE54-EBC6-0D65-C9DDAE5DAB2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493" name="TextBox 492">
                <a:extLst>
                  <a:ext uri="{FF2B5EF4-FFF2-40B4-BE49-F238E27FC236}">
                    <a16:creationId xmlns:a16="http://schemas.microsoft.com/office/drawing/2014/main" id="{55118745-128C-6D69-7F39-B4360998CB5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29</a:t>
                </a:r>
              </a:p>
            </p:txBody>
          </p:sp>
          <p:sp>
            <p:nvSpPr>
              <p:cNvPr id="494" name="TextBox 493">
                <a:extLst>
                  <a:ext uri="{FF2B5EF4-FFF2-40B4-BE49-F238E27FC236}">
                    <a16:creationId xmlns:a16="http://schemas.microsoft.com/office/drawing/2014/main" id="{F6BE0FF5-7B53-A314-370F-B6366D945C5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63.55</a:t>
                </a:r>
              </a:p>
            </p:txBody>
          </p:sp>
        </p:grp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A3F66ED4-001A-F81E-80E0-E58217327889}"/>
              </a:ext>
            </a:extLst>
          </p:cNvPr>
          <p:cNvGrpSpPr/>
          <p:nvPr/>
        </p:nvGrpSpPr>
        <p:grpSpPr>
          <a:xfrm>
            <a:off x="6777373" y="3009008"/>
            <a:ext cx="593115" cy="636569"/>
            <a:chOff x="564114" y="441325"/>
            <a:chExt cx="593115" cy="636569"/>
          </a:xfrm>
        </p:grpSpPr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93CA6348-8881-F72B-C8C4-6F931EDF0C0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03" name="Rectangle: Rounded Corners 502">
                <a:extLst>
                  <a:ext uri="{FF2B5EF4-FFF2-40B4-BE49-F238E27FC236}">
                    <a16:creationId xmlns:a16="http://schemas.microsoft.com/office/drawing/2014/main" id="{B35E0CB5-3592-1D40-B6E0-3A83B9A6DC3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4" name="Rectangle: Rounded Corners 503">
                <a:extLst>
                  <a:ext uri="{FF2B5EF4-FFF2-40B4-BE49-F238E27FC236}">
                    <a16:creationId xmlns:a16="http://schemas.microsoft.com/office/drawing/2014/main" id="{A622D57E-39B2-644A-144D-7B431FE4FDE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9" name="Group 498">
              <a:extLst>
                <a:ext uri="{FF2B5EF4-FFF2-40B4-BE49-F238E27FC236}">
                  <a16:creationId xmlns:a16="http://schemas.microsoft.com/office/drawing/2014/main" id="{9812152C-57C9-CF5D-0229-5B684C3D7B5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00" name="TextBox 499">
                <a:extLst>
                  <a:ext uri="{FF2B5EF4-FFF2-40B4-BE49-F238E27FC236}">
                    <a16:creationId xmlns:a16="http://schemas.microsoft.com/office/drawing/2014/main" id="{A6B74053-2494-02A8-4ACD-F86983AB2032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501" name="TextBox 500">
                <a:extLst>
                  <a:ext uri="{FF2B5EF4-FFF2-40B4-BE49-F238E27FC236}">
                    <a16:creationId xmlns:a16="http://schemas.microsoft.com/office/drawing/2014/main" id="{AF2BC226-0803-8C16-9794-13441608CF1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</a:t>
                </a:r>
              </a:p>
            </p:txBody>
          </p:sp>
          <p:sp>
            <p:nvSpPr>
              <p:cNvPr id="502" name="TextBox 501">
                <a:extLst>
                  <a:ext uri="{FF2B5EF4-FFF2-40B4-BE49-F238E27FC236}">
                    <a16:creationId xmlns:a16="http://schemas.microsoft.com/office/drawing/2014/main" id="{9964A838-BC08-CCB2-D414-AF17263363D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107.9</a:t>
                </a:r>
              </a:p>
            </p:txBody>
          </p:sp>
        </p:grp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3E625CDC-6104-24EF-F45B-92C424EECD04}"/>
              </a:ext>
            </a:extLst>
          </p:cNvPr>
          <p:cNvGrpSpPr/>
          <p:nvPr/>
        </p:nvGrpSpPr>
        <p:grpSpPr>
          <a:xfrm>
            <a:off x="6777373" y="3686262"/>
            <a:ext cx="593115" cy="636569"/>
            <a:chOff x="564114" y="441325"/>
            <a:chExt cx="593115" cy="636569"/>
          </a:xfrm>
        </p:grpSpPr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18B25130-C32E-F2AA-8B68-936272468D9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11" name="Rectangle: Rounded Corners 510">
                <a:extLst>
                  <a:ext uri="{FF2B5EF4-FFF2-40B4-BE49-F238E27FC236}">
                    <a16:creationId xmlns:a16="http://schemas.microsoft.com/office/drawing/2014/main" id="{36E6EDDB-1E50-936E-9C96-9EB12B5AE1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2" name="Rectangle: Rounded Corners 511">
                <a:extLst>
                  <a:ext uri="{FF2B5EF4-FFF2-40B4-BE49-F238E27FC236}">
                    <a16:creationId xmlns:a16="http://schemas.microsoft.com/office/drawing/2014/main" id="{EB937CD1-ACCE-C9FD-DFB2-5DC74469C57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07" name="Group 506">
              <a:extLst>
                <a:ext uri="{FF2B5EF4-FFF2-40B4-BE49-F238E27FC236}">
                  <a16:creationId xmlns:a16="http://schemas.microsoft.com/office/drawing/2014/main" id="{F8F8EF09-5E81-7BE2-AB3D-6C79FC49818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08" name="TextBox 507">
                <a:extLst>
                  <a:ext uri="{FF2B5EF4-FFF2-40B4-BE49-F238E27FC236}">
                    <a16:creationId xmlns:a16="http://schemas.microsoft.com/office/drawing/2014/main" id="{84F6DAE2-DFEB-1A4E-046B-DF2596E1EE2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509" name="TextBox 508">
                <a:extLst>
                  <a:ext uri="{FF2B5EF4-FFF2-40B4-BE49-F238E27FC236}">
                    <a16:creationId xmlns:a16="http://schemas.microsoft.com/office/drawing/2014/main" id="{87A2FBDE-3E2B-1C27-7C25-1F5F206A3D6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</a:t>
                </a:r>
              </a:p>
            </p:txBody>
          </p:sp>
          <p:sp>
            <p:nvSpPr>
              <p:cNvPr id="510" name="TextBox 509">
                <a:extLst>
                  <a:ext uri="{FF2B5EF4-FFF2-40B4-BE49-F238E27FC236}">
                    <a16:creationId xmlns:a16="http://schemas.microsoft.com/office/drawing/2014/main" id="{6C0B1AAA-579A-F8D6-B66F-87337198958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197.0</a:t>
                </a:r>
              </a:p>
            </p:txBody>
          </p:sp>
        </p:grp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D04AF6FE-5F57-9386-6551-82F726E9594E}"/>
              </a:ext>
            </a:extLst>
          </p:cNvPr>
          <p:cNvGrpSpPr/>
          <p:nvPr/>
        </p:nvGrpSpPr>
        <p:grpSpPr>
          <a:xfrm>
            <a:off x="7425073" y="2331754"/>
            <a:ext cx="593115" cy="636569"/>
            <a:chOff x="564114" y="441325"/>
            <a:chExt cx="593115" cy="636569"/>
          </a:xfrm>
        </p:grpSpPr>
        <p:grpSp>
          <p:nvGrpSpPr>
            <p:cNvPr id="514" name="Group 513">
              <a:extLst>
                <a:ext uri="{FF2B5EF4-FFF2-40B4-BE49-F238E27FC236}">
                  <a16:creationId xmlns:a16="http://schemas.microsoft.com/office/drawing/2014/main" id="{3D1D8976-CA72-7822-A8AF-DDE4EFAF9D6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19" name="Rectangle: Rounded Corners 518">
                <a:extLst>
                  <a:ext uri="{FF2B5EF4-FFF2-40B4-BE49-F238E27FC236}">
                    <a16:creationId xmlns:a16="http://schemas.microsoft.com/office/drawing/2014/main" id="{6C56E545-5F48-FE37-AEA1-54DEE03ADFF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0" name="Rectangle: Rounded Corners 519">
                <a:extLst>
                  <a:ext uri="{FF2B5EF4-FFF2-40B4-BE49-F238E27FC236}">
                    <a16:creationId xmlns:a16="http://schemas.microsoft.com/office/drawing/2014/main" id="{3133457C-7903-791E-603A-F72E5F91CAF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6EEC4834-0BDA-3851-0F3B-57FE4A289EB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16" name="TextBox 515">
                <a:extLst>
                  <a:ext uri="{FF2B5EF4-FFF2-40B4-BE49-F238E27FC236}">
                    <a16:creationId xmlns:a16="http://schemas.microsoft.com/office/drawing/2014/main" id="{4E427522-DEE5-084D-A180-FB21ECFC685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517" name="TextBox 516">
                <a:extLst>
                  <a:ext uri="{FF2B5EF4-FFF2-40B4-BE49-F238E27FC236}">
                    <a16:creationId xmlns:a16="http://schemas.microsoft.com/office/drawing/2014/main" id="{8456666F-6776-E64B-D14A-1CDF00DF392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</a:t>
                </a:r>
              </a:p>
            </p:txBody>
          </p:sp>
          <p:sp>
            <p:nvSpPr>
              <p:cNvPr id="518" name="TextBox 517">
                <a:extLst>
                  <a:ext uri="{FF2B5EF4-FFF2-40B4-BE49-F238E27FC236}">
                    <a16:creationId xmlns:a16="http://schemas.microsoft.com/office/drawing/2014/main" id="{3E3EAB48-44BC-A075-EE62-44A1F6E2F1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65.39</a:t>
                </a:r>
              </a:p>
            </p:txBody>
          </p:sp>
        </p:grp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545F8E51-69E0-FEC5-31DF-0E79F89B1FD4}"/>
              </a:ext>
            </a:extLst>
          </p:cNvPr>
          <p:cNvGrpSpPr/>
          <p:nvPr/>
        </p:nvGrpSpPr>
        <p:grpSpPr>
          <a:xfrm>
            <a:off x="7425073" y="3009008"/>
            <a:ext cx="593115" cy="636569"/>
            <a:chOff x="564114" y="441325"/>
            <a:chExt cx="593115" cy="636569"/>
          </a:xfrm>
        </p:grpSpPr>
        <p:grpSp>
          <p:nvGrpSpPr>
            <p:cNvPr id="522" name="Group 521">
              <a:extLst>
                <a:ext uri="{FF2B5EF4-FFF2-40B4-BE49-F238E27FC236}">
                  <a16:creationId xmlns:a16="http://schemas.microsoft.com/office/drawing/2014/main" id="{E6806F9B-0A39-E23D-872A-ED571C091A5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27" name="Rectangle: Rounded Corners 526">
                <a:extLst>
                  <a:ext uri="{FF2B5EF4-FFF2-40B4-BE49-F238E27FC236}">
                    <a16:creationId xmlns:a16="http://schemas.microsoft.com/office/drawing/2014/main" id="{E582B1FC-3BF4-8320-81E3-94A9590340B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8" name="Rectangle: Rounded Corners 527">
                <a:extLst>
                  <a:ext uri="{FF2B5EF4-FFF2-40B4-BE49-F238E27FC236}">
                    <a16:creationId xmlns:a16="http://schemas.microsoft.com/office/drawing/2014/main" id="{ABD5D92A-0D94-32C7-7FC9-CDC4248C1F0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23" name="Group 522">
              <a:extLst>
                <a:ext uri="{FF2B5EF4-FFF2-40B4-BE49-F238E27FC236}">
                  <a16:creationId xmlns:a16="http://schemas.microsoft.com/office/drawing/2014/main" id="{E54BD543-7F5D-9ED1-C8FD-E10E179AC4B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24" name="TextBox 523">
                <a:extLst>
                  <a:ext uri="{FF2B5EF4-FFF2-40B4-BE49-F238E27FC236}">
                    <a16:creationId xmlns:a16="http://schemas.microsoft.com/office/drawing/2014/main" id="{D9B48858-2FA1-AB7B-9EF7-A8D392D5AF3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525" name="TextBox 524">
                <a:extLst>
                  <a:ext uri="{FF2B5EF4-FFF2-40B4-BE49-F238E27FC236}">
                    <a16:creationId xmlns:a16="http://schemas.microsoft.com/office/drawing/2014/main" id="{1007AF35-E435-8778-316F-A9E9B6C4C6A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48</a:t>
                </a:r>
              </a:p>
            </p:txBody>
          </p:sp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BE0244CA-CC91-8140-77FE-6E56144D94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112.4</a:t>
                </a:r>
              </a:p>
            </p:txBody>
          </p:sp>
        </p:grp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91492384-9042-F933-6BFD-F71282832BB3}"/>
              </a:ext>
            </a:extLst>
          </p:cNvPr>
          <p:cNvGrpSpPr/>
          <p:nvPr/>
        </p:nvGrpSpPr>
        <p:grpSpPr>
          <a:xfrm>
            <a:off x="7425073" y="3686262"/>
            <a:ext cx="593115" cy="636569"/>
            <a:chOff x="564114" y="441325"/>
            <a:chExt cx="593115" cy="636569"/>
          </a:xfrm>
        </p:grpSpPr>
        <p:grpSp>
          <p:nvGrpSpPr>
            <p:cNvPr id="530" name="Group 529">
              <a:extLst>
                <a:ext uri="{FF2B5EF4-FFF2-40B4-BE49-F238E27FC236}">
                  <a16:creationId xmlns:a16="http://schemas.microsoft.com/office/drawing/2014/main" id="{B3872376-CBA0-C153-58F8-BFB663C589A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35" name="Rectangle: Rounded Corners 534">
                <a:extLst>
                  <a:ext uri="{FF2B5EF4-FFF2-40B4-BE49-F238E27FC236}">
                    <a16:creationId xmlns:a16="http://schemas.microsoft.com/office/drawing/2014/main" id="{711FB084-7B9D-092B-7905-E3393D732F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6" name="Rectangle: Rounded Corners 535">
                <a:extLst>
                  <a:ext uri="{FF2B5EF4-FFF2-40B4-BE49-F238E27FC236}">
                    <a16:creationId xmlns:a16="http://schemas.microsoft.com/office/drawing/2014/main" id="{450972EA-079D-1199-B82C-8A15FB19D92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58616A6D-9501-2CAB-1AB3-E4F9937A363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32" name="TextBox 531">
                <a:extLst>
                  <a:ext uri="{FF2B5EF4-FFF2-40B4-BE49-F238E27FC236}">
                    <a16:creationId xmlns:a16="http://schemas.microsoft.com/office/drawing/2014/main" id="{DCDEA820-FB3E-B346-0468-8491079AFECA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967261B7-5929-D372-25BD-5A272456143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80</a:t>
                </a:r>
              </a:p>
            </p:txBody>
          </p:sp>
          <p:sp>
            <p:nvSpPr>
              <p:cNvPr id="534" name="TextBox 533">
                <a:extLst>
                  <a:ext uri="{FF2B5EF4-FFF2-40B4-BE49-F238E27FC236}">
                    <a16:creationId xmlns:a16="http://schemas.microsoft.com/office/drawing/2014/main" id="{EF281493-92E3-8368-D647-03B67622C59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200.5</a:t>
                </a:r>
              </a:p>
            </p:txBody>
          </p:sp>
        </p:grp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13BA805A-6655-77E6-EA13-30699EF5B144}"/>
              </a:ext>
            </a:extLst>
          </p:cNvPr>
          <p:cNvGrpSpPr/>
          <p:nvPr/>
        </p:nvGrpSpPr>
        <p:grpSpPr>
          <a:xfrm>
            <a:off x="8072773" y="977246"/>
            <a:ext cx="593115" cy="636569"/>
            <a:chOff x="564114" y="441325"/>
            <a:chExt cx="593115" cy="636569"/>
          </a:xfrm>
        </p:grpSpPr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ACFE14C1-39D0-3754-EE70-44710F9E050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43" name="Rectangle: Rounded Corners 542">
                <a:extLst>
                  <a:ext uri="{FF2B5EF4-FFF2-40B4-BE49-F238E27FC236}">
                    <a16:creationId xmlns:a16="http://schemas.microsoft.com/office/drawing/2014/main" id="{72512B8D-961C-2784-1E79-89385199FAD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4" name="Rectangle: Rounded Corners 543">
                <a:extLst>
                  <a:ext uri="{FF2B5EF4-FFF2-40B4-BE49-F238E27FC236}">
                    <a16:creationId xmlns:a16="http://schemas.microsoft.com/office/drawing/2014/main" id="{5980D206-FF79-1803-F5D7-E35954306EC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39" name="Group 538">
              <a:extLst>
                <a:ext uri="{FF2B5EF4-FFF2-40B4-BE49-F238E27FC236}">
                  <a16:creationId xmlns:a16="http://schemas.microsoft.com/office/drawing/2014/main" id="{EC0BF788-0632-3F0F-3B93-605A4D9F84F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40" name="TextBox 539">
                <a:extLst>
                  <a:ext uri="{FF2B5EF4-FFF2-40B4-BE49-F238E27FC236}">
                    <a16:creationId xmlns:a16="http://schemas.microsoft.com/office/drawing/2014/main" id="{FB2BF170-FB26-005B-D058-FD1FF46549D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541" name="TextBox 540">
                <a:extLst>
                  <a:ext uri="{FF2B5EF4-FFF2-40B4-BE49-F238E27FC236}">
                    <a16:creationId xmlns:a16="http://schemas.microsoft.com/office/drawing/2014/main" id="{A577B22B-86AD-0E02-A833-B4EFFC41153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  <p:sp>
            <p:nvSpPr>
              <p:cNvPr id="542" name="TextBox 541">
                <a:extLst>
                  <a:ext uri="{FF2B5EF4-FFF2-40B4-BE49-F238E27FC236}">
                    <a16:creationId xmlns:a16="http://schemas.microsoft.com/office/drawing/2014/main" id="{4E8F134A-AA9B-A891-ADFB-A3D68BD6834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10.81</a:t>
                </a:r>
              </a:p>
            </p:txBody>
          </p:sp>
        </p:grp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57176BAA-5D3C-19A9-1D83-A7F062BA32C7}"/>
              </a:ext>
            </a:extLst>
          </p:cNvPr>
          <p:cNvGrpSpPr/>
          <p:nvPr/>
        </p:nvGrpSpPr>
        <p:grpSpPr>
          <a:xfrm>
            <a:off x="8072773" y="1654500"/>
            <a:ext cx="593115" cy="636569"/>
            <a:chOff x="564114" y="441325"/>
            <a:chExt cx="593115" cy="636569"/>
          </a:xfrm>
        </p:grpSpPr>
        <p:grpSp>
          <p:nvGrpSpPr>
            <p:cNvPr id="546" name="Group 545">
              <a:extLst>
                <a:ext uri="{FF2B5EF4-FFF2-40B4-BE49-F238E27FC236}">
                  <a16:creationId xmlns:a16="http://schemas.microsoft.com/office/drawing/2014/main" id="{57B1C986-A1E4-C17E-1951-C69DDD1F6B6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51" name="Rectangle: Rounded Corners 550">
                <a:extLst>
                  <a:ext uri="{FF2B5EF4-FFF2-40B4-BE49-F238E27FC236}">
                    <a16:creationId xmlns:a16="http://schemas.microsoft.com/office/drawing/2014/main" id="{78D8E911-8901-0635-0093-CAFE9C4D575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2" name="Rectangle: Rounded Corners 551">
                <a:extLst>
                  <a:ext uri="{FF2B5EF4-FFF2-40B4-BE49-F238E27FC236}">
                    <a16:creationId xmlns:a16="http://schemas.microsoft.com/office/drawing/2014/main" id="{8EA1F4BD-29D7-6026-F826-0915258D31B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47" name="Group 546">
              <a:extLst>
                <a:ext uri="{FF2B5EF4-FFF2-40B4-BE49-F238E27FC236}">
                  <a16:creationId xmlns:a16="http://schemas.microsoft.com/office/drawing/2014/main" id="{7EC96730-7BCC-33F4-DB47-68FAC6B204E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48" name="TextBox 547">
                <a:extLst>
                  <a:ext uri="{FF2B5EF4-FFF2-40B4-BE49-F238E27FC236}">
                    <a16:creationId xmlns:a16="http://schemas.microsoft.com/office/drawing/2014/main" id="{637C624A-E9E4-E158-FD2B-AD922A9C9A2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549" name="TextBox 548">
                <a:extLst>
                  <a:ext uri="{FF2B5EF4-FFF2-40B4-BE49-F238E27FC236}">
                    <a16:creationId xmlns:a16="http://schemas.microsoft.com/office/drawing/2014/main" id="{0A26A367-850C-B38F-D522-30E35AD4939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</a:t>
                </a:r>
              </a:p>
            </p:txBody>
          </p:sp>
          <p:sp>
            <p:nvSpPr>
              <p:cNvPr id="550" name="TextBox 549">
                <a:extLst>
                  <a:ext uri="{FF2B5EF4-FFF2-40B4-BE49-F238E27FC236}">
                    <a16:creationId xmlns:a16="http://schemas.microsoft.com/office/drawing/2014/main" id="{99248CD3-78CD-D64A-0DAB-254376B0765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26.98</a:t>
                </a:r>
              </a:p>
            </p:txBody>
          </p:sp>
        </p:grp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B743428B-90FD-CBA4-9C14-9661F47429D6}"/>
              </a:ext>
            </a:extLst>
          </p:cNvPr>
          <p:cNvGrpSpPr/>
          <p:nvPr/>
        </p:nvGrpSpPr>
        <p:grpSpPr>
          <a:xfrm>
            <a:off x="8072773" y="2331754"/>
            <a:ext cx="593115" cy="636569"/>
            <a:chOff x="564114" y="441325"/>
            <a:chExt cx="593115" cy="636569"/>
          </a:xfrm>
        </p:grpSpPr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7DE60CC4-CA84-2FD3-ABDE-8DD85F0D749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59" name="Rectangle: Rounded Corners 558">
                <a:extLst>
                  <a:ext uri="{FF2B5EF4-FFF2-40B4-BE49-F238E27FC236}">
                    <a16:creationId xmlns:a16="http://schemas.microsoft.com/office/drawing/2014/main" id="{D4877253-CDC3-9DC5-BB7D-2A088531F47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0" name="Rectangle: Rounded Corners 559">
                <a:extLst>
                  <a:ext uri="{FF2B5EF4-FFF2-40B4-BE49-F238E27FC236}">
                    <a16:creationId xmlns:a16="http://schemas.microsoft.com/office/drawing/2014/main" id="{9EFDEFD0-2424-78A6-8C33-6E3CE8AAE6B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E6EA3AFE-9D08-07CB-1E0F-1086567AB25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56" name="TextBox 555">
                <a:extLst>
                  <a:ext uri="{FF2B5EF4-FFF2-40B4-BE49-F238E27FC236}">
                    <a16:creationId xmlns:a16="http://schemas.microsoft.com/office/drawing/2014/main" id="{7FE7513F-D780-8EDF-8E55-A048FE03DC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557" name="TextBox 556">
                <a:extLst>
                  <a:ext uri="{FF2B5EF4-FFF2-40B4-BE49-F238E27FC236}">
                    <a16:creationId xmlns:a16="http://schemas.microsoft.com/office/drawing/2014/main" id="{0B6D8CBC-4BAB-4ADA-7476-E7B6C37CC9A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31</a:t>
                </a:r>
              </a:p>
            </p:txBody>
          </p:sp>
          <p:sp>
            <p:nvSpPr>
              <p:cNvPr id="558" name="TextBox 557">
                <a:extLst>
                  <a:ext uri="{FF2B5EF4-FFF2-40B4-BE49-F238E27FC236}">
                    <a16:creationId xmlns:a16="http://schemas.microsoft.com/office/drawing/2014/main" id="{4B105158-6F81-84E1-4E2E-9F6BCA8F648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69.72</a:t>
                </a:r>
              </a:p>
            </p:txBody>
          </p:sp>
        </p:grp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F6B1B4C3-035F-52C9-D53A-615A060CD702}"/>
              </a:ext>
            </a:extLst>
          </p:cNvPr>
          <p:cNvGrpSpPr/>
          <p:nvPr/>
        </p:nvGrpSpPr>
        <p:grpSpPr>
          <a:xfrm>
            <a:off x="8072773" y="3009008"/>
            <a:ext cx="593115" cy="636569"/>
            <a:chOff x="564114" y="441325"/>
            <a:chExt cx="593115" cy="636569"/>
          </a:xfrm>
        </p:grpSpPr>
        <p:grpSp>
          <p:nvGrpSpPr>
            <p:cNvPr id="562" name="Group 561">
              <a:extLst>
                <a:ext uri="{FF2B5EF4-FFF2-40B4-BE49-F238E27FC236}">
                  <a16:creationId xmlns:a16="http://schemas.microsoft.com/office/drawing/2014/main" id="{628B3A2C-E0CE-C481-988F-B3C8E54B6CC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67" name="Rectangle: Rounded Corners 566">
                <a:extLst>
                  <a:ext uri="{FF2B5EF4-FFF2-40B4-BE49-F238E27FC236}">
                    <a16:creationId xmlns:a16="http://schemas.microsoft.com/office/drawing/2014/main" id="{3958E7FB-E7A6-1E0A-AB20-F1FF86091B9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8" name="Rectangle: Rounded Corners 567">
                <a:extLst>
                  <a:ext uri="{FF2B5EF4-FFF2-40B4-BE49-F238E27FC236}">
                    <a16:creationId xmlns:a16="http://schemas.microsoft.com/office/drawing/2014/main" id="{A4C04F98-DF09-FDDF-6174-7D9E632472E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63" name="Group 562">
              <a:extLst>
                <a:ext uri="{FF2B5EF4-FFF2-40B4-BE49-F238E27FC236}">
                  <a16:creationId xmlns:a16="http://schemas.microsoft.com/office/drawing/2014/main" id="{026A0A0F-7BB2-17D1-C52F-6C4163DD9F4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64" name="TextBox 563">
                <a:extLst>
                  <a:ext uri="{FF2B5EF4-FFF2-40B4-BE49-F238E27FC236}">
                    <a16:creationId xmlns:a16="http://schemas.microsoft.com/office/drawing/2014/main" id="{1DA2BA68-D907-C85D-9466-6AC756B8361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565" name="TextBox 564">
                <a:extLst>
                  <a:ext uri="{FF2B5EF4-FFF2-40B4-BE49-F238E27FC236}">
                    <a16:creationId xmlns:a16="http://schemas.microsoft.com/office/drawing/2014/main" id="{4811875E-B019-6BFB-E5D7-9E6DECB6054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49</a:t>
                </a:r>
              </a:p>
            </p:txBody>
          </p:sp>
          <p:sp>
            <p:nvSpPr>
              <p:cNvPr id="566" name="TextBox 565">
                <a:extLst>
                  <a:ext uri="{FF2B5EF4-FFF2-40B4-BE49-F238E27FC236}">
                    <a16:creationId xmlns:a16="http://schemas.microsoft.com/office/drawing/2014/main" id="{8D8CDAB1-1309-89A8-1D42-A69483A3FB5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114.8</a:t>
                </a:r>
              </a:p>
            </p:txBody>
          </p:sp>
        </p:grp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7D3C9AF8-385F-1CAF-792C-81826B8E3835}"/>
              </a:ext>
            </a:extLst>
          </p:cNvPr>
          <p:cNvGrpSpPr/>
          <p:nvPr/>
        </p:nvGrpSpPr>
        <p:grpSpPr>
          <a:xfrm>
            <a:off x="8072773" y="3686262"/>
            <a:ext cx="593115" cy="636569"/>
            <a:chOff x="564114" y="441325"/>
            <a:chExt cx="593115" cy="636569"/>
          </a:xfrm>
        </p:grpSpPr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8FC89539-993B-FD13-5BC2-7CEECC821AF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75" name="Rectangle: Rounded Corners 574">
                <a:extLst>
                  <a:ext uri="{FF2B5EF4-FFF2-40B4-BE49-F238E27FC236}">
                    <a16:creationId xmlns:a16="http://schemas.microsoft.com/office/drawing/2014/main" id="{C0B4D34D-4128-D915-8C78-42270340B93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6" name="Rectangle: Rounded Corners 575">
                <a:extLst>
                  <a:ext uri="{FF2B5EF4-FFF2-40B4-BE49-F238E27FC236}">
                    <a16:creationId xmlns:a16="http://schemas.microsoft.com/office/drawing/2014/main" id="{6F1D37A2-EACE-4B27-AD1F-3B59B6DE8D1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71" name="Group 570">
              <a:extLst>
                <a:ext uri="{FF2B5EF4-FFF2-40B4-BE49-F238E27FC236}">
                  <a16:creationId xmlns:a16="http://schemas.microsoft.com/office/drawing/2014/main" id="{0E0C2DA9-2039-B2C4-77CD-861E51C8458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72" name="TextBox 571">
                <a:extLst>
                  <a:ext uri="{FF2B5EF4-FFF2-40B4-BE49-F238E27FC236}">
                    <a16:creationId xmlns:a16="http://schemas.microsoft.com/office/drawing/2014/main" id="{6E30B6F2-E881-6403-CC00-AEA49888680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573" name="TextBox 572">
                <a:extLst>
                  <a:ext uri="{FF2B5EF4-FFF2-40B4-BE49-F238E27FC236}">
                    <a16:creationId xmlns:a16="http://schemas.microsoft.com/office/drawing/2014/main" id="{B4AEE7C5-8E2C-7355-497B-9B727CC2FA6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81</a:t>
                </a:r>
              </a:p>
            </p:txBody>
          </p:sp>
          <p:sp>
            <p:nvSpPr>
              <p:cNvPr id="574" name="TextBox 573">
                <a:extLst>
                  <a:ext uri="{FF2B5EF4-FFF2-40B4-BE49-F238E27FC236}">
                    <a16:creationId xmlns:a16="http://schemas.microsoft.com/office/drawing/2014/main" id="{B1FDB2FA-402F-2DE2-CC94-E03F06B7F3F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204.38</a:t>
                </a:r>
              </a:p>
            </p:txBody>
          </p:sp>
        </p:grp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69739186-3C54-8FBF-D44C-93C324E9FFD0}"/>
              </a:ext>
            </a:extLst>
          </p:cNvPr>
          <p:cNvGrpSpPr/>
          <p:nvPr/>
        </p:nvGrpSpPr>
        <p:grpSpPr>
          <a:xfrm>
            <a:off x="8720473" y="977246"/>
            <a:ext cx="593115" cy="636569"/>
            <a:chOff x="564114" y="441325"/>
            <a:chExt cx="593115" cy="636569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004C4C17-F85E-F788-874B-495593B6D8E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83" name="Rectangle: Rounded Corners 582">
                <a:extLst>
                  <a:ext uri="{FF2B5EF4-FFF2-40B4-BE49-F238E27FC236}">
                    <a16:creationId xmlns:a16="http://schemas.microsoft.com/office/drawing/2014/main" id="{463C64BB-495D-C55D-8A0E-4E24207D88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4" name="Rectangle: Rounded Corners 583">
                <a:extLst>
                  <a:ext uri="{FF2B5EF4-FFF2-40B4-BE49-F238E27FC236}">
                    <a16:creationId xmlns:a16="http://schemas.microsoft.com/office/drawing/2014/main" id="{83C65E8A-22E7-1901-D6CC-E0968A6D81E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2878ED1F-C94F-EC15-2BC7-D455197B578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899530D2-B22B-A191-5014-0DE0160E70B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581" name="TextBox 580">
                <a:extLst>
                  <a:ext uri="{FF2B5EF4-FFF2-40B4-BE49-F238E27FC236}">
                    <a16:creationId xmlns:a16="http://schemas.microsoft.com/office/drawing/2014/main" id="{58273612-5D76-458F-020A-AC3B791BF8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  <p:sp>
            <p:nvSpPr>
              <p:cNvPr id="582" name="TextBox 581">
                <a:extLst>
                  <a:ext uri="{FF2B5EF4-FFF2-40B4-BE49-F238E27FC236}">
                    <a16:creationId xmlns:a16="http://schemas.microsoft.com/office/drawing/2014/main" id="{A6DAC1D0-65D6-A9C4-808E-FF41DC9890B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12.01</a:t>
                </a:r>
              </a:p>
            </p:txBody>
          </p:sp>
        </p:grp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15F25F91-B164-B107-D180-C900FC693D4D}"/>
              </a:ext>
            </a:extLst>
          </p:cNvPr>
          <p:cNvGrpSpPr/>
          <p:nvPr/>
        </p:nvGrpSpPr>
        <p:grpSpPr>
          <a:xfrm>
            <a:off x="8720473" y="1654500"/>
            <a:ext cx="593115" cy="636569"/>
            <a:chOff x="564114" y="441325"/>
            <a:chExt cx="593115" cy="636569"/>
          </a:xfrm>
        </p:grpSpPr>
        <p:grpSp>
          <p:nvGrpSpPr>
            <p:cNvPr id="586" name="Group 585">
              <a:extLst>
                <a:ext uri="{FF2B5EF4-FFF2-40B4-BE49-F238E27FC236}">
                  <a16:creationId xmlns:a16="http://schemas.microsoft.com/office/drawing/2014/main" id="{F299F263-3CFE-FD47-515A-6E7293BBC3B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91" name="Rectangle: Rounded Corners 590">
                <a:extLst>
                  <a:ext uri="{FF2B5EF4-FFF2-40B4-BE49-F238E27FC236}">
                    <a16:creationId xmlns:a16="http://schemas.microsoft.com/office/drawing/2014/main" id="{6305DA46-FEE8-1749-8C90-111F84DD08A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2" name="Rectangle: Rounded Corners 591">
                <a:extLst>
                  <a:ext uri="{FF2B5EF4-FFF2-40B4-BE49-F238E27FC236}">
                    <a16:creationId xmlns:a16="http://schemas.microsoft.com/office/drawing/2014/main" id="{4BE82184-73D9-6342-626D-F7AA728421A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D061B837-1463-B617-1CAC-26283B9C81C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88" name="TextBox 587">
                <a:extLst>
                  <a:ext uri="{FF2B5EF4-FFF2-40B4-BE49-F238E27FC236}">
                    <a16:creationId xmlns:a16="http://schemas.microsoft.com/office/drawing/2014/main" id="{E0A358D0-99C7-5350-68E4-5A0DF0DCF38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589" name="TextBox 588">
                <a:extLst>
                  <a:ext uri="{FF2B5EF4-FFF2-40B4-BE49-F238E27FC236}">
                    <a16:creationId xmlns:a16="http://schemas.microsoft.com/office/drawing/2014/main" id="{450088BB-77CC-DF18-C3B8-FB00007D7E8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</a:t>
                </a:r>
              </a:p>
            </p:txBody>
          </p:sp>
          <p:sp>
            <p:nvSpPr>
              <p:cNvPr id="590" name="TextBox 589">
                <a:extLst>
                  <a:ext uri="{FF2B5EF4-FFF2-40B4-BE49-F238E27FC236}">
                    <a16:creationId xmlns:a16="http://schemas.microsoft.com/office/drawing/2014/main" id="{B35088AC-166C-6122-0E0E-639A3662782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28.09</a:t>
                </a:r>
              </a:p>
            </p:txBody>
          </p:sp>
        </p:grp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CAB50092-EA86-6625-C430-0294F7081220}"/>
              </a:ext>
            </a:extLst>
          </p:cNvPr>
          <p:cNvGrpSpPr/>
          <p:nvPr/>
        </p:nvGrpSpPr>
        <p:grpSpPr>
          <a:xfrm>
            <a:off x="8720473" y="2331754"/>
            <a:ext cx="593115" cy="636569"/>
            <a:chOff x="564114" y="441325"/>
            <a:chExt cx="593115" cy="636569"/>
          </a:xfrm>
        </p:grpSpPr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37CE148A-8C46-2A28-7405-E7731A4064F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99" name="Rectangle: Rounded Corners 598">
                <a:extLst>
                  <a:ext uri="{FF2B5EF4-FFF2-40B4-BE49-F238E27FC236}">
                    <a16:creationId xmlns:a16="http://schemas.microsoft.com/office/drawing/2014/main" id="{9EF5852E-D867-BF07-F6C6-6723B6438D4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0" name="Rectangle: Rounded Corners 599">
                <a:extLst>
                  <a:ext uri="{FF2B5EF4-FFF2-40B4-BE49-F238E27FC236}">
                    <a16:creationId xmlns:a16="http://schemas.microsoft.com/office/drawing/2014/main" id="{F7E7B2CC-7A84-6B0F-DE57-D2024AFB72E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6C28840D-0048-5D87-961C-29B3DF00C99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96" name="TextBox 595">
                <a:extLst>
                  <a:ext uri="{FF2B5EF4-FFF2-40B4-BE49-F238E27FC236}">
                    <a16:creationId xmlns:a16="http://schemas.microsoft.com/office/drawing/2014/main" id="{DECCE52A-0C9E-3497-14FD-D32B2FA4548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723A970-274A-E40F-C399-ADABE747AA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</a:t>
                </a:r>
              </a:p>
            </p:txBody>
          </p:sp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F6AE1E95-5C64-9FEC-EA27-7AA8F0867B3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72.64</a:t>
                </a:r>
              </a:p>
            </p:txBody>
          </p:sp>
        </p:grp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FF01134F-4EEA-43DE-4415-A0C98862CE84}"/>
              </a:ext>
            </a:extLst>
          </p:cNvPr>
          <p:cNvGrpSpPr/>
          <p:nvPr/>
        </p:nvGrpSpPr>
        <p:grpSpPr>
          <a:xfrm>
            <a:off x="8720473" y="3009008"/>
            <a:ext cx="593115" cy="636569"/>
            <a:chOff x="564114" y="441325"/>
            <a:chExt cx="593115" cy="636569"/>
          </a:xfrm>
        </p:grpSpPr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4CE9A1FC-1A39-ECD9-4A99-FF14636DBF4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07" name="Rectangle: Rounded Corners 606">
                <a:extLst>
                  <a:ext uri="{FF2B5EF4-FFF2-40B4-BE49-F238E27FC236}">
                    <a16:creationId xmlns:a16="http://schemas.microsoft.com/office/drawing/2014/main" id="{EC2558C2-6672-369F-8E03-1B7DB13DFE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8" name="Rectangle: Rounded Corners 607">
                <a:extLst>
                  <a:ext uri="{FF2B5EF4-FFF2-40B4-BE49-F238E27FC236}">
                    <a16:creationId xmlns:a16="http://schemas.microsoft.com/office/drawing/2014/main" id="{A4B09D45-3C28-9710-3989-6A61FDEB99F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BBD3DD74-44C0-0461-8027-7B13D195D8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6D4EBEAB-3C9B-C306-004C-8935BD33D81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605" name="TextBox 604">
                <a:extLst>
                  <a:ext uri="{FF2B5EF4-FFF2-40B4-BE49-F238E27FC236}">
                    <a16:creationId xmlns:a16="http://schemas.microsoft.com/office/drawing/2014/main" id="{2BF2C769-A0B7-C45A-5395-4BE7B98DF2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</a:t>
                </a:r>
              </a:p>
            </p:txBody>
          </p:sp>
          <p:sp>
            <p:nvSpPr>
              <p:cNvPr id="606" name="TextBox 605">
                <a:extLst>
                  <a:ext uri="{FF2B5EF4-FFF2-40B4-BE49-F238E27FC236}">
                    <a16:creationId xmlns:a16="http://schemas.microsoft.com/office/drawing/2014/main" id="{1416B69F-8FEC-98CD-BDE9-65C2C16F2E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118.7</a:t>
                </a:r>
              </a:p>
            </p:txBody>
          </p:sp>
        </p:grp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6B257430-0523-2B4D-8B0D-D37347E0FEFA}"/>
              </a:ext>
            </a:extLst>
          </p:cNvPr>
          <p:cNvGrpSpPr/>
          <p:nvPr/>
        </p:nvGrpSpPr>
        <p:grpSpPr>
          <a:xfrm>
            <a:off x="8720473" y="3686262"/>
            <a:ext cx="593115" cy="636569"/>
            <a:chOff x="564114" y="441325"/>
            <a:chExt cx="593115" cy="636569"/>
          </a:xfrm>
        </p:grpSpPr>
        <p:grpSp>
          <p:nvGrpSpPr>
            <p:cNvPr id="610" name="Group 609">
              <a:extLst>
                <a:ext uri="{FF2B5EF4-FFF2-40B4-BE49-F238E27FC236}">
                  <a16:creationId xmlns:a16="http://schemas.microsoft.com/office/drawing/2014/main" id="{332B0DA3-A119-3C9B-CFDB-BC40074307E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15" name="Rectangle: Rounded Corners 614">
                <a:extLst>
                  <a:ext uri="{FF2B5EF4-FFF2-40B4-BE49-F238E27FC236}">
                    <a16:creationId xmlns:a16="http://schemas.microsoft.com/office/drawing/2014/main" id="{D5ECCC33-CBFE-3FEE-517C-7568D6F8E2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6" name="Rectangle: Rounded Corners 615">
                <a:extLst>
                  <a:ext uri="{FF2B5EF4-FFF2-40B4-BE49-F238E27FC236}">
                    <a16:creationId xmlns:a16="http://schemas.microsoft.com/office/drawing/2014/main" id="{AF3EF723-A82A-BDAB-F49F-23A7DAE39E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11" name="Group 610">
              <a:extLst>
                <a:ext uri="{FF2B5EF4-FFF2-40B4-BE49-F238E27FC236}">
                  <a16:creationId xmlns:a16="http://schemas.microsoft.com/office/drawing/2014/main" id="{1C99AA00-38AD-4098-58F0-BF0C8FADE07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12" name="TextBox 611">
                <a:extLst>
                  <a:ext uri="{FF2B5EF4-FFF2-40B4-BE49-F238E27FC236}">
                    <a16:creationId xmlns:a16="http://schemas.microsoft.com/office/drawing/2014/main" id="{02B153AC-DF71-2A41-609F-8FFA6A976DC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613" name="TextBox 612">
                <a:extLst>
                  <a:ext uri="{FF2B5EF4-FFF2-40B4-BE49-F238E27FC236}">
                    <a16:creationId xmlns:a16="http://schemas.microsoft.com/office/drawing/2014/main" id="{23647B1B-32F7-5C7A-7A73-00B44B3A4C9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82</a:t>
                </a:r>
              </a:p>
            </p:txBody>
          </p:sp>
          <p:sp>
            <p:nvSpPr>
              <p:cNvPr id="614" name="TextBox 613">
                <a:extLst>
                  <a:ext uri="{FF2B5EF4-FFF2-40B4-BE49-F238E27FC236}">
                    <a16:creationId xmlns:a16="http://schemas.microsoft.com/office/drawing/2014/main" id="{669A8964-1A0F-2411-8FEE-E042C46978B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207.2</a:t>
                </a:r>
              </a:p>
            </p:txBody>
          </p:sp>
        </p:grpSp>
      </p:grp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A80B300C-7E30-4474-5787-3BF167930B1A}"/>
              </a:ext>
            </a:extLst>
          </p:cNvPr>
          <p:cNvGrpSpPr/>
          <p:nvPr/>
        </p:nvGrpSpPr>
        <p:grpSpPr>
          <a:xfrm>
            <a:off x="9368173" y="977246"/>
            <a:ext cx="593115" cy="636569"/>
            <a:chOff x="564114" y="441325"/>
            <a:chExt cx="593115" cy="636569"/>
          </a:xfrm>
        </p:grpSpPr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FCD1532E-1C41-1B59-5668-834155EAAAB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23" name="Rectangle: Rounded Corners 622">
                <a:extLst>
                  <a:ext uri="{FF2B5EF4-FFF2-40B4-BE49-F238E27FC236}">
                    <a16:creationId xmlns:a16="http://schemas.microsoft.com/office/drawing/2014/main" id="{F2DEC4F0-674C-CBD6-CFA8-A968827B997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4" name="Rectangle: Rounded Corners 623">
                <a:extLst>
                  <a:ext uri="{FF2B5EF4-FFF2-40B4-BE49-F238E27FC236}">
                    <a16:creationId xmlns:a16="http://schemas.microsoft.com/office/drawing/2014/main" id="{980EF294-064C-546C-960D-054109178E7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19" name="Group 618">
              <a:extLst>
                <a:ext uri="{FF2B5EF4-FFF2-40B4-BE49-F238E27FC236}">
                  <a16:creationId xmlns:a16="http://schemas.microsoft.com/office/drawing/2014/main" id="{6D7DA110-0533-D44D-A3D0-8A4AA42737B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72197D35-C600-7FD5-6B50-E0E00493008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621" name="TextBox 620">
                <a:extLst>
                  <a:ext uri="{FF2B5EF4-FFF2-40B4-BE49-F238E27FC236}">
                    <a16:creationId xmlns:a16="http://schemas.microsoft.com/office/drawing/2014/main" id="{4F753499-C8DB-8DCD-3FC6-C590AB2BE43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</a:t>
                </a:r>
              </a:p>
            </p:txBody>
          </p:sp>
          <p:sp>
            <p:nvSpPr>
              <p:cNvPr id="622" name="TextBox 621">
                <a:extLst>
                  <a:ext uri="{FF2B5EF4-FFF2-40B4-BE49-F238E27FC236}">
                    <a16:creationId xmlns:a16="http://schemas.microsoft.com/office/drawing/2014/main" id="{BAAA5619-73D7-78BB-A3F8-1644DB4FC54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14.01</a:t>
                </a:r>
              </a:p>
            </p:txBody>
          </p:sp>
        </p:grpSp>
      </p:grp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A0499ACD-585A-794E-AC1B-202D389E3CDA}"/>
              </a:ext>
            </a:extLst>
          </p:cNvPr>
          <p:cNvGrpSpPr/>
          <p:nvPr/>
        </p:nvGrpSpPr>
        <p:grpSpPr>
          <a:xfrm>
            <a:off x="9368173" y="1654500"/>
            <a:ext cx="593115" cy="636569"/>
            <a:chOff x="564114" y="441325"/>
            <a:chExt cx="593115" cy="636569"/>
          </a:xfrm>
        </p:grpSpPr>
        <p:grpSp>
          <p:nvGrpSpPr>
            <p:cNvPr id="626" name="Group 625">
              <a:extLst>
                <a:ext uri="{FF2B5EF4-FFF2-40B4-BE49-F238E27FC236}">
                  <a16:creationId xmlns:a16="http://schemas.microsoft.com/office/drawing/2014/main" id="{18EFC89B-6164-B074-8ACE-5A4585D173C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31" name="Rectangle: Rounded Corners 630">
                <a:extLst>
                  <a:ext uri="{FF2B5EF4-FFF2-40B4-BE49-F238E27FC236}">
                    <a16:creationId xmlns:a16="http://schemas.microsoft.com/office/drawing/2014/main" id="{1CB1046E-6162-55BB-D2C3-38ABCE888FD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2" name="Rectangle: Rounded Corners 631">
                <a:extLst>
                  <a:ext uri="{FF2B5EF4-FFF2-40B4-BE49-F238E27FC236}">
                    <a16:creationId xmlns:a16="http://schemas.microsoft.com/office/drawing/2014/main" id="{A66F8EBA-8625-7D19-F523-FBAC1A4A363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7" name="Group 626">
              <a:extLst>
                <a:ext uri="{FF2B5EF4-FFF2-40B4-BE49-F238E27FC236}">
                  <a16:creationId xmlns:a16="http://schemas.microsoft.com/office/drawing/2014/main" id="{47191252-A5ED-62DB-5264-06BF1366441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28" name="TextBox 627">
                <a:extLst>
                  <a:ext uri="{FF2B5EF4-FFF2-40B4-BE49-F238E27FC236}">
                    <a16:creationId xmlns:a16="http://schemas.microsoft.com/office/drawing/2014/main" id="{C2A0EF51-D706-6C42-35AC-B3F913B5D3E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629" name="TextBox 628">
                <a:extLst>
                  <a:ext uri="{FF2B5EF4-FFF2-40B4-BE49-F238E27FC236}">
                    <a16:creationId xmlns:a16="http://schemas.microsoft.com/office/drawing/2014/main" id="{4A189D82-93DF-A7C4-C0BB-64FF74FA6D5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</a:t>
                </a:r>
              </a:p>
            </p:txBody>
          </p:sp>
          <p:sp>
            <p:nvSpPr>
              <p:cNvPr id="630" name="TextBox 629">
                <a:extLst>
                  <a:ext uri="{FF2B5EF4-FFF2-40B4-BE49-F238E27FC236}">
                    <a16:creationId xmlns:a16="http://schemas.microsoft.com/office/drawing/2014/main" id="{08AA9F1F-D225-9698-E0C8-02E17BC10BF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30.97</a:t>
                </a:r>
              </a:p>
            </p:txBody>
          </p:sp>
        </p:grp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BCE2D7E6-F5D2-E334-0E4A-AE2024959FDB}"/>
              </a:ext>
            </a:extLst>
          </p:cNvPr>
          <p:cNvGrpSpPr/>
          <p:nvPr/>
        </p:nvGrpSpPr>
        <p:grpSpPr>
          <a:xfrm>
            <a:off x="9368173" y="2331754"/>
            <a:ext cx="593115" cy="636569"/>
            <a:chOff x="564114" y="441325"/>
            <a:chExt cx="593115" cy="636569"/>
          </a:xfrm>
        </p:grpSpPr>
        <p:grpSp>
          <p:nvGrpSpPr>
            <p:cNvPr id="634" name="Group 633">
              <a:extLst>
                <a:ext uri="{FF2B5EF4-FFF2-40B4-BE49-F238E27FC236}">
                  <a16:creationId xmlns:a16="http://schemas.microsoft.com/office/drawing/2014/main" id="{17F96E3F-98C1-B11D-8D8D-179F0FF68D3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39" name="Rectangle: Rounded Corners 638">
                <a:extLst>
                  <a:ext uri="{FF2B5EF4-FFF2-40B4-BE49-F238E27FC236}">
                    <a16:creationId xmlns:a16="http://schemas.microsoft.com/office/drawing/2014/main" id="{96C25926-DD03-35E3-DDD0-264DF776A10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0" name="Rectangle: Rounded Corners 639">
                <a:extLst>
                  <a:ext uri="{FF2B5EF4-FFF2-40B4-BE49-F238E27FC236}">
                    <a16:creationId xmlns:a16="http://schemas.microsoft.com/office/drawing/2014/main" id="{101EF3C7-39A5-2416-7A87-7E7F84AB51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35" name="Group 634">
              <a:extLst>
                <a:ext uri="{FF2B5EF4-FFF2-40B4-BE49-F238E27FC236}">
                  <a16:creationId xmlns:a16="http://schemas.microsoft.com/office/drawing/2014/main" id="{74E9BC37-FDAC-F215-1D1E-B32FC1AB9A9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36" name="TextBox 635">
                <a:extLst>
                  <a:ext uri="{FF2B5EF4-FFF2-40B4-BE49-F238E27FC236}">
                    <a16:creationId xmlns:a16="http://schemas.microsoft.com/office/drawing/2014/main" id="{B4AF887D-AB4D-CDC0-CF8C-E349A54E1C0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637" name="TextBox 636">
                <a:extLst>
                  <a:ext uri="{FF2B5EF4-FFF2-40B4-BE49-F238E27FC236}">
                    <a16:creationId xmlns:a16="http://schemas.microsoft.com/office/drawing/2014/main" id="{921D7320-8046-6331-DE06-ACD900FB16D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33</a:t>
                </a:r>
              </a:p>
            </p:txBody>
          </p:sp>
          <p:sp>
            <p:nvSpPr>
              <p:cNvPr id="638" name="TextBox 637">
                <a:extLst>
                  <a:ext uri="{FF2B5EF4-FFF2-40B4-BE49-F238E27FC236}">
                    <a16:creationId xmlns:a16="http://schemas.microsoft.com/office/drawing/2014/main" id="{7C718A75-60F7-8F21-924B-5D3F95C282B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74.92</a:t>
                </a:r>
              </a:p>
            </p:txBody>
          </p:sp>
        </p:grpSp>
      </p:grpSp>
      <p:grpSp>
        <p:nvGrpSpPr>
          <p:cNvPr id="641" name="Group 640">
            <a:extLst>
              <a:ext uri="{FF2B5EF4-FFF2-40B4-BE49-F238E27FC236}">
                <a16:creationId xmlns:a16="http://schemas.microsoft.com/office/drawing/2014/main" id="{D6030EC2-2F28-2F5C-AE21-C4939216A3FD}"/>
              </a:ext>
            </a:extLst>
          </p:cNvPr>
          <p:cNvGrpSpPr/>
          <p:nvPr/>
        </p:nvGrpSpPr>
        <p:grpSpPr>
          <a:xfrm>
            <a:off x="9368173" y="3009008"/>
            <a:ext cx="593115" cy="636569"/>
            <a:chOff x="564114" y="441325"/>
            <a:chExt cx="593115" cy="636569"/>
          </a:xfrm>
        </p:grpSpPr>
        <p:grpSp>
          <p:nvGrpSpPr>
            <p:cNvPr id="642" name="Group 641">
              <a:extLst>
                <a:ext uri="{FF2B5EF4-FFF2-40B4-BE49-F238E27FC236}">
                  <a16:creationId xmlns:a16="http://schemas.microsoft.com/office/drawing/2014/main" id="{4893A896-8F36-158C-438C-C309100D74D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47" name="Rectangle: Rounded Corners 646">
                <a:extLst>
                  <a:ext uri="{FF2B5EF4-FFF2-40B4-BE49-F238E27FC236}">
                    <a16:creationId xmlns:a16="http://schemas.microsoft.com/office/drawing/2014/main" id="{B7C855D4-431B-A266-3E8E-414B40363BB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8" name="Rectangle: Rounded Corners 647">
                <a:extLst>
                  <a:ext uri="{FF2B5EF4-FFF2-40B4-BE49-F238E27FC236}">
                    <a16:creationId xmlns:a16="http://schemas.microsoft.com/office/drawing/2014/main" id="{32648998-AF19-6154-82E0-73A6CB50621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43" name="Group 642">
              <a:extLst>
                <a:ext uri="{FF2B5EF4-FFF2-40B4-BE49-F238E27FC236}">
                  <a16:creationId xmlns:a16="http://schemas.microsoft.com/office/drawing/2014/main" id="{EE2AB2E4-B048-F5FC-0E7F-DD22367ED6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44" name="TextBox 643">
                <a:extLst>
                  <a:ext uri="{FF2B5EF4-FFF2-40B4-BE49-F238E27FC236}">
                    <a16:creationId xmlns:a16="http://schemas.microsoft.com/office/drawing/2014/main" id="{2B6C98BC-8573-0FE7-8DE4-9EB3D979AEB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645" name="TextBox 644">
                <a:extLst>
                  <a:ext uri="{FF2B5EF4-FFF2-40B4-BE49-F238E27FC236}">
                    <a16:creationId xmlns:a16="http://schemas.microsoft.com/office/drawing/2014/main" id="{B6C785F8-D151-7D5D-B204-92D740B173F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51</a:t>
                </a:r>
              </a:p>
            </p:txBody>
          </p:sp>
          <p:sp>
            <p:nvSpPr>
              <p:cNvPr id="646" name="TextBox 645">
                <a:extLst>
                  <a:ext uri="{FF2B5EF4-FFF2-40B4-BE49-F238E27FC236}">
                    <a16:creationId xmlns:a16="http://schemas.microsoft.com/office/drawing/2014/main" id="{CDC34C95-21A8-B4CE-D615-003F5E69E48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121.8</a:t>
                </a:r>
              </a:p>
            </p:txBody>
          </p:sp>
        </p:grpSp>
      </p:grp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93D157FD-EA51-C9A6-0E33-AFB9B9BD01E2}"/>
              </a:ext>
            </a:extLst>
          </p:cNvPr>
          <p:cNvGrpSpPr/>
          <p:nvPr/>
        </p:nvGrpSpPr>
        <p:grpSpPr>
          <a:xfrm>
            <a:off x="9368173" y="3686262"/>
            <a:ext cx="593115" cy="636569"/>
            <a:chOff x="564114" y="441325"/>
            <a:chExt cx="593115" cy="636569"/>
          </a:xfrm>
        </p:grpSpPr>
        <p:grpSp>
          <p:nvGrpSpPr>
            <p:cNvPr id="650" name="Group 649">
              <a:extLst>
                <a:ext uri="{FF2B5EF4-FFF2-40B4-BE49-F238E27FC236}">
                  <a16:creationId xmlns:a16="http://schemas.microsoft.com/office/drawing/2014/main" id="{66675ADC-390B-BFED-F5A3-87577971F7A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55" name="Rectangle: Rounded Corners 654">
                <a:extLst>
                  <a:ext uri="{FF2B5EF4-FFF2-40B4-BE49-F238E27FC236}">
                    <a16:creationId xmlns:a16="http://schemas.microsoft.com/office/drawing/2014/main" id="{698FA5BD-F032-AB66-7383-CD807976CD0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6" name="Rectangle: Rounded Corners 655">
                <a:extLst>
                  <a:ext uri="{FF2B5EF4-FFF2-40B4-BE49-F238E27FC236}">
                    <a16:creationId xmlns:a16="http://schemas.microsoft.com/office/drawing/2014/main" id="{D0D969D2-F944-F0AE-485C-04741665CDC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51" name="Group 650">
              <a:extLst>
                <a:ext uri="{FF2B5EF4-FFF2-40B4-BE49-F238E27FC236}">
                  <a16:creationId xmlns:a16="http://schemas.microsoft.com/office/drawing/2014/main" id="{27683AC1-0D40-6E6C-42C2-5EB57E7C6FB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52" name="TextBox 651">
                <a:extLst>
                  <a:ext uri="{FF2B5EF4-FFF2-40B4-BE49-F238E27FC236}">
                    <a16:creationId xmlns:a16="http://schemas.microsoft.com/office/drawing/2014/main" id="{1E603FB4-1D9A-1C49-1404-B1B965328EF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653" name="TextBox 652">
                <a:extLst>
                  <a:ext uri="{FF2B5EF4-FFF2-40B4-BE49-F238E27FC236}">
                    <a16:creationId xmlns:a16="http://schemas.microsoft.com/office/drawing/2014/main" id="{E827FE76-6B3D-0B28-C7D7-3BB45F4E9C2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</a:t>
                </a:r>
              </a:p>
            </p:txBody>
          </p:sp>
          <p:sp>
            <p:nvSpPr>
              <p:cNvPr id="654" name="TextBox 653">
                <a:extLst>
                  <a:ext uri="{FF2B5EF4-FFF2-40B4-BE49-F238E27FC236}">
                    <a16:creationId xmlns:a16="http://schemas.microsoft.com/office/drawing/2014/main" id="{E1E0DA51-30F0-2AEC-C851-919D09CDBE2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209.0</a:t>
                </a:r>
              </a:p>
            </p:txBody>
          </p:sp>
        </p:grpSp>
      </p:grpSp>
      <p:grpSp>
        <p:nvGrpSpPr>
          <p:cNvPr id="657" name="Group 656">
            <a:extLst>
              <a:ext uri="{FF2B5EF4-FFF2-40B4-BE49-F238E27FC236}">
                <a16:creationId xmlns:a16="http://schemas.microsoft.com/office/drawing/2014/main" id="{60788942-4394-4180-849C-1E4EA3573440}"/>
              </a:ext>
            </a:extLst>
          </p:cNvPr>
          <p:cNvGrpSpPr/>
          <p:nvPr/>
        </p:nvGrpSpPr>
        <p:grpSpPr>
          <a:xfrm>
            <a:off x="10015873" y="977246"/>
            <a:ext cx="593115" cy="636569"/>
            <a:chOff x="564114" y="441325"/>
            <a:chExt cx="593115" cy="636569"/>
          </a:xfrm>
        </p:grpSpPr>
        <p:grpSp>
          <p:nvGrpSpPr>
            <p:cNvPr id="658" name="Group 657">
              <a:extLst>
                <a:ext uri="{FF2B5EF4-FFF2-40B4-BE49-F238E27FC236}">
                  <a16:creationId xmlns:a16="http://schemas.microsoft.com/office/drawing/2014/main" id="{15E86144-C553-9B3F-6B18-CD79DC6CC12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63" name="Rectangle: Rounded Corners 662">
                <a:extLst>
                  <a:ext uri="{FF2B5EF4-FFF2-40B4-BE49-F238E27FC236}">
                    <a16:creationId xmlns:a16="http://schemas.microsoft.com/office/drawing/2014/main" id="{D0B65E00-ABDE-81E5-7B29-70A3F54A310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4" name="Rectangle: Rounded Corners 663">
                <a:extLst>
                  <a:ext uri="{FF2B5EF4-FFF2-40B4-BE49-F238E27FC236}">
                    <a16:creationId xmlns:a16="http://schemas.microsoft.com/office/drawing/2014/main" id="{5116B06F-AC34-F010-BC47-7EEBB7A84C6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59" name="Group 658">
              <a:extLst>
                <a:ext uri="{FF2B5EF4-FFF2-40B4-BE49-F238E27FC236}">
                  <a16:creationId xmlns:a16="http://schemas.microsoft.com/office/drawing/2014/main" id="{FB9E67DE-A9BA-E8BC-6322-DE497E4E72E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60" name="TextBox 659">
                <a:extLst>
                  <a:ext uri="{FF2B5EF4-FFF2-40B4-BE49-F238E27FC236}">
                    <a16:creationId xmlns:a16="http://schemas.microsoft.com/office/drawing/2014/main" id="{5C4EFAB6-F287-0B78-07A2-DFC0CBB98C5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661" name="TextBox 660">
                <a:extLst>
                  <a:ext uri="{FF2B5EF4-FFF2-40B4-BE49-F238E27FC236}">
                    <a16:creationId xmlns:a16="http://schemas.microsoft.com/office/drawing/2014/main" id="{86681EE9-46D6-2C17-E33C-BEC43D5B67D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</a:t>
                </a:r>
              </a:p>
            </p:txBody>
          </p:sp>
          <p:sp>
            <p:nvSpPr>
              <p:cNvPr id="662" name="TextBox 661">
                <a:extLst>
                  <a:ext uri="{FF2B5EF4-FFF2-40B4-BE49-F238E27FC236}">
                    <a16:creationId xmlns:a16="http://schemas.microsoft.com/office/drawing/2014/main" id="{4199759B-DDB3-7654-2A70-17BEE292782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15.99</a:t>
                </a:r>
              </a:p>
            </p:txBody>
          </p:sp>
        </p:grpSp>
      </p:grpSp>
      <p:grpSp>
        <p:nvGrpSpPr>
          <p:cNvPr id="665" name="Group 664">
            <a:extLst>
              <a:ext uri="{FF2B5EF4-FFF2-40B4-BE49-F238E27FC236}">
                <a16:creationId xmlns:a16="http://schemas.microsoft.com/office/drawing/2014/main" id="{141C5862-77B1-79D4-8288-699FA78EA64C}"/>
              </a:ext>
            </a:extLst>
          </p:cNvPr>
          <p:cNvGrpSpPr/>
          <p:nvPr/>
        </p:nvGrpSpPr>
        <p:grpSpPr>
          <a:xfrm>
            <a:off x="10015873" y="1654500"/>
            <a:ext cx="593115" cy="636569"/>
            <a:chOff x="564114" y="441325"/>
            <a:chExt cx="593115" cy="636569"/>
          </a:xfrm>
        </p:grpSpPr>
        <p:grpSp>
          <p:nvGrpSpPr>
            <p:cNvPr id="666" name="Group 665">
              <a:extLst>
                <a:ext uri="{FF2B5EF4-FFF2-40B4-BE49-F238E27FC236}">
                  <a16:creationId xmlns:a16="http://schemas.microsoft.com/office/drawing/2014/main" id="{8351FD84-9245-C3D2-1D92-D7B45B4A81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71" name="Rectangle: Rounded Corners 670">
                <a:extLst>
                  <a:ext uri="{FF2B5EF4-FFF2-40B4-BE49-F238E27FC236}">
                    <a16:creationId xmlns:a16="http://schemas.microsoft.com/office/drawing/2014/main" id="{B92282D7-583B-45F5-1918-F33B058F7CE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2" name="Rectangle: Rounded Corners 671">
                <a:extLst>
                  <a:ext uri="{FF2B5EF4-FFF2-40B4-BE49-F238E27FC236}">
                    <a16:creationId xmlns:a16="http://schemas.microsoft.com/office/drawing/2014/main" id="{CC67D3D0-A6D2-2267-2289-26BBA80DD1D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67" name="Group 666">
              <a:extLst>
                <a:ext uri="{FF2B5EF4-FFF2-40B4-BE49-F238E27FC236}">
                  <a16:creationId xmlns:a16="http://schemas.microsoft.com/office/drawing/2014/main" id="{BBA136D2-8DF9-975D-6A5F-399E394C91A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68" name="TextBox 667">
                <a:extLst>
                  <a:ext uri="{FF2B5EF4-FFF2-40B4-BE49-F238E27FC236}">
                    <a16:creationId xmlns:a16="http://schemas.microsoft.com/office/drawing/2014/main" id="{57ABFF82-40FE-2656-AECC-6D7F32CAD3A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669" name="TextBox 668">
                <a:extLst>
                  <a:ext uri="{FF2B5EF4-FFF2-40B4-BE49-F238E27FC236}">
                    <a16:creationId xmlns:a16="http://schemas.microsoft.com/office/drawing/2014/main" id="{74D86B3D-75E1-F61E-EE5C-E5404E49393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</a:t>
                </a:r>
              </a:p>
            </p:txBody>
          </p:sp>
          <p:sp>
            <p:nvSpPr>
              <p:cNvPr id="670" name="TextBox 669">
                <a:extLst>
                  <a:ext uri="{FF2B5EF4-FFF2-40B4-BE49-F238E27FC236}">
                    <a16:creationId xmlns:a16="http://schemas.microsoft.com/office/drawing/2014/main" id="{884D3611-9BF6-17AD-7E4F-077BB302172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32.06</a:t>
                </a:r>
              </a:p>
            </p:txBody>
          </p:sp>
        </p:grpSp>
      </p:grp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3C74C475-0044-1C16-554D-E1A1825DACC2}"/>
              </a:ext>
            </a:extLst>
          </p:cNvPr>
          <p:cNvGrpSpPr/>
          <p:nvPr/>
        </p:nvGrpSpPr>
        <p:grpSpPr>
          <a:xfrm>
            <a:off x="10015873" y="2331754"/>
            <a:ext cx="593115" cy="636569"/>
            <a:chOff x="564114" y="441325"/>
            <a:chExt cx="593115" cy="636569"/>
          </a:xfrm>
        </p:grpSpPr>
        <p:grpSp>
          <p:nvGrpSpPr>
            <p:cNvPr id="674" name="Group 673">
              <a:extLst>
                <a:ext uri="{FF2B5EF4-FFF2-40B4-BE49-F238E27FC236}">
                  <a16:creationId xmlns:a16="http://schemas.microsoft.com/office/drawing/2014/main" id="{60D6208F-D778-9D93-36A6-61176CE8069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79" name="Rectangle: Rounded Corners 678">
                <a:extLst>
                  <a:ext uri="{FF2B5EF4-FFF2-40B4-BE49-F238E27FC236}">
                    <a16:creationId xmlns:a16="http://schemas.microsoft.com/office/drawing/2014/main" id="{4BDB65FE-380A-FACA-723A-440022386D2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0" name="Rectangle: Rounded Corners 679">
                <a:extLst>
                  <a:ext uri="{FF2B5EF4-FFF2-40B4-BE49-F238E27FC236}">
                    <a16:creationId xmlns:a16="http://schemas.microsoft.com/office/drawing/2014/main" id="{82DD073F-B669-F9E4-C425-91F48D90851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75" name="Group 674">
              <a:extLst>
                <a:ext uri="{FF2B5EF4-FFF2-40B4-BE49-F238E27FC236}">
                  <a16:creationId xmlns:a16="http://schemas.microsoft.com/office/drawing/2014/main" id="{B611B043-CB2B-B9CA-F513-4A9FE23248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76" name="TextBox 675">
                <a:extLst>
                  <a:ext uri="{FF2B5EF4-FFF2-40B4-BE49-F238E27FC236}">
                    <a16:creationId xmlns:a16="http://schemas.microsoft.com/office/drawing/2014/main" id="{95E6B17E-77C3-881F-622C-9381CD26713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677" name="TextBox 676">
                <a:extLst>
                  <a:ext uri="{FF2B5EF4-FFF2-40B4-BE49-F238E27FC236}">
                    <a16:creationId xmlns:a16="http://schemas.microsoft.com/office/drawing/2014/main" id="{8CA6852C-18D5-0EED-61C7-8A991282CE7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34</a:t>
                </a:r>
              </a:p>
            </p:txBody>
          </p:sp>
          <p:sp>
            <p:nvSpPr>
              <p:cNvPr id="678" name="TextBox 677">
                <a:extLst>
                  <a:ext uri="{FF2B5EF4-FFF2-40B4-BE49-F238E27FC236}">
                    <a16:creationId xmlns:a16="http://schemas.microsoft.com/office/drawing/2014/main" id="{87112D1D-6381-2737-80FD-FCDBF4170B7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78.96</a:t>
                </a:r>
              </a:p>
            </p:txBody>
          </p:sp>
        </p:grp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2B8DDB04-30C4-7575-9668-F626E585CD6B}"/>
              </a:ext>
            </a:extLst>
          </p:cNvPr>
          <p:cNvGrpSpPr/>
          <p:nvPr/>
        </p:nvGrpSpPr>
        <p:grpSpPr>
          <a:xfrm>
            <a:off x="10015873" y="3009008"/>
            <a:ext cx="593115" cy="636569"/>
            <a:chOff x="564114" y="441325"/>
            <a:chExt cx="593115" cy="636569"/>
          </a:xfrm>
        </p:grpSpPr>
        <p:grpSp>
          <p:nvGrpSpPr>
            <p:cNvPr id="682" name="Group 681">
              <a:extLst>
                <a:ext uri="{FF2B5EF4-FFF2-40B4-BE49-F238E27FC236}">
                  <a16:creationId xmlns:a16="http://schemas.microsoft.com/office/drawing/2014/main" id="{C6D02249-62E8-C35D-30AC-1CD3F54C142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87" name="Rectangle: Rounded Corners 686">
                <a:extLst>
                  <a:ext uri="{FF2B5EF4-FFF2-40B4-BE49-F238E27FC236}">
                    <a16:creationId xmlns:a16="http://schemas.microsoft.com/office/drawing/2014/main" id="{DF1463BE-61DF-C676-E24B-E9E6922AB08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8" name="Rectangle: Rounded Corners 687">
                <a:extLst>
                  <a:ext uri="{FF2B5EF4-FFF2-40B4-BE49-F238E27FC236}">
                    <a16:creationId xmlns:a16="http://schemas.microsoft.com/office/drawing/2014/main" id="{482D9B84-8E5E-87CB-8D7C-8AC682C4448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83" name="Group 682">
              <a:extLst>
                <a:ext uri="{FF2B5EF4-FFF2-40B4-BE49-F238E27FC236}">
                  <a16:creationId xmlns:a16="http://schemas.microsoft.com/office/drawing/2014/main" id="{A38E96E9-70AD-2411-1916-76B9C40379E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84" name="TextBox 683">
                <a:extLst>
                  <a:ext uri="{FF2B5EF4-FFF2-40B4-BE49-F238E27FC236}">
                    <a16:creationId xmlns:a16="http://schemas.microsoft.com/office/drawing/2014/main" id="{857A7598-0700-9D34-6028-37DF0EAE4DA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685" name="TextBox 684">
                <a:extLst>
                  <a:ext uri="{FF2B5EF4-FFF2-40B4-BE49-F238E27FC236}">
                    <a16:creationId xmlns:a16="http://schemas.microsoft.com/office/drawing/2014/main" id="{60A28124-7ADB-C05F-7B9F-6FC0C9CAF8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</a:t>
                </a:r>
              </a:p>
            </p:txBody>
          </p:sp>
          <p:sp>
            <p:nvSpPr>
              <p:cNvPr id="686" name="TextBox 685">
                <a:extLst>
                  <a:ext uri="{FF2B5EF4-FFF2-40B4-BE49-F238E27FC236}">
                    <a16:creationId xmlns:a16="http://schemas.microsoft.com/office/drawing/2014/main" id="{7081D9D0-446F-CCB0-8E2D-C057EACDFF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127.6</a:t>
                </a:r>
              </a:p>
            </p:txBody>
          </p:sp>
        </p:grp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CC653922-836C-5F09-EBFC-B04838EAE84C}"/>
              </a:ext>
            </a:extLst>
          </p:cNvPr>
          <p:cNvGrpSpPr/>
          <p:nvPr/>
        </p:nvGrpSpPr>
        <p:grpSpPr>
          <a:xfrm>
            <a:off x="10015873" y="3686262"/>
            <a:ext cx="593115" cy="636569"/>
            <a:chOff x="564114" y="441325"/>
            <a:chExt cx="593115" cy="636569"/>
          </a:xfrm>
        </p:grpSpPr>
        <p:grpSp>
          <p:nvGrpSpPr>
            <p:cNvPr id="690" name="Group 689">
              <a:extLst>
                <a:ext uri="{FF2B5EF4-FFF2-40B4-BE49-F238E27FC236}">
                  <a16:creationId xmlns:a16="http://schemas.microsoft.com/office/drawing/2014/main" id="{20CFC02A-8B45-9753-1D2F-EFCFD441B4E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95" name="Rectangle: Rounded Corners 694">
                <a:extLst>
                  <a:ext uri="{FF2B5EF4-FFF2-40B4-BE49-F238E27FC236}">
                    <a16:creationId xmlns:a16="http://schemas.microsoft.com/office/drawing/2014/main" id="{BC687C4F-9AA4-1728-B01E-31B2999F674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6" name="Rectangle: Rounded Corners 695">
                <a:extLst>
                  <a:ext uri="{FF2B5EF4-FFF2-40B4-BE49-F238E27FC236}">
                    <a16:creationId xmlns:a16="http://schemas.microsoft.com/office/drawing/2014/main" id="{2DAA6DED-5D94-872B-7082-108544E86C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91" name="Group 690">
              <a:extLst>
                <a:ext uri="{FF2B5EF4-FFF2-40B4-BE49-F238E27FC236}">
                  <a16:creationId xmlns:a16="http://schemas.microsoft.com/office/drawing/2014/main" id="{BA51AC8B-05C1-174D-40EB-333AD38DE7E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92" name="TextBox 691">
                <a:extLst>
                  <a:ext uri="{FF2B5EF4-FFF2-40B4-BE49-F238E27FC236}">
                    <a16:creationId xmlns:a16="http://schemas.microsoft.com/office/drawing/2014/main" id="{0F0DE38C-D9BB-C4E6-842F-8B0F107EE2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693" name="TextBox 692">
                <a:extLst>
                  <a:ext uri="{FF2B5EF4-FFF2-40B4-BE49-F238E27FC236}">
                    <a16:creationId xmlns:a16="http://schemas.microsoft.com/office/drawing/2014/main" id="{97CCB5B3-2E4A-1DC9-7B80-0E4475826C4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84</a:t>
                </a:r>
              </a:p>
            </p:txBody>
          </p:sp>
          <p:sp>
            <p:nvSpPr>
              <p:cNvPr id="694" name="TextBox 693">
                <a:extLst>
                  <a:ext uri="{FF2B5EF4-FFF2-40B4-BE49-F238E27FC236}">
                    <a16:creationId xmlns:a16="http://schemas.microsoft.com/office/drawing/2014/main" id="{8A6DF19E-AB10-D7D9-4B8F-D9B469EB661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(209)</a:t>
                </a:r>
              </a:p>
            </p:txBody>
          </p:sp>
        </p:grpSp>
      </p:grpSp>
      <p:grpSp>
        <p:nvGrpSpPr>
          <p:cNvPr id="697" name="Group 696">
            <a:extLst>
              <a:ext uri="{FF2B5EF4-FFF2-40B4-BE49-F238E27FC236}">
                <a16:creationId xmlns:a16="http://schemas.microsoft.com/office/drawing/2014/main" id="{D7DADF8A-65EC-E4F3-25D6-C1F8D2C686A9}"/>
              </a:ext>
            </a:extLst>
          </p:cNvPr>
          <p:cNvGrpSpPr/>
          <p:nvPr/>
        </p:nvGrpSpPr>
        <p:grpSpPr>
          <a:xfrm>
            <a:off x="10663573" y="977246"/>
            <a:ext cx="593115" cy="636569"/>
            <a:chOff x="564114" y="441325"/>
            <a:chExt cx="593115" cy="636569"/>
          </a:xfrm>
        </p:grpSpPr>
        <p:grpSp>
          <p:nvGrpSpPr>
            <p:cNvPr id="698" name="Group 697">
              <a:extLst>
                <a:ext uri="{FF2B5EF4-FFF2-40B4-BE49-F238E27FC236}">
                  <a16:creationId xmlns:a16="http://schemas.microsoft.com/office/drawing/2014/main" id="{CEDFA4CA-A6DD-332E-42BE-12B192086CC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03" name="Rectangle: Rounded Corners 702">
                <a:extLst>
                  <a:ext uri="{FF2B5EF4-FFF2-40B4-BE49-F238E27FC236}">
                    <a16:creationId xmlns:a16="http://schemas.microsoft.com/office/drawing/2014/main" id="{B855B9E3-7C55-2A22-0B96-69F90518BBF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4" name="Rectangle: Rounded Corners 703">
                <a:extLst>
                  <a:ext uri="{FF2B5EF4-FFF2-40B4-BE49-F238E27FC236}">
                    <a16:creationId xmlns:a16="http://schemas.microsoft.com/office/drawing/2014/main" id="{6F790FCF-D776-7AF1-F961-1BE3A28CA28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99" name="Group 698">
              <a:extLst>
                <a:ext uri="{FF2B5EF4-FFF2-40B4-BE49-F238E27FC236}">
                  <a16:creationId xmlns:a16="http://schemas.microsoft.com/office/drawing/2014/main" id="{F31DB32D-E29B-7EB5-A238-6A5D7CC097B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00" name="TextBox 699">
                <a:extLst>
                  <a:ext uri="{FF2B5EF4-FFF2-40B4-BE49-F238E27FC236}">
                    <a16:creationId xmlns:a16="http://schemas.microsoft.com/office/drawing/2014/main" id="{5AABDE76-AD66-A723-F875-AE47BD0CC7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9B079101-53FA-C8F9-986E-E9277CF50AA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</a:t>
                </a:r>
              </a:p>
            </p:txBody>
          </p:sp>
          <p:sp>
            <p:nvSpPr>
              <p:cNvPr id="702" name="TextBox 701">
                <a:extLst>
                  <a:ext uri="{FF2B5EF4-FFF2-40B4-BE49-F238E27FC236}">
                    <a16:creationId xmlns:a16="http://schemas.microsoft.com/office/drawing/2014/main" id="{3B8307C8-1EE7-4738-D965-B954F272CB3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18.99</a:t>
                </a:r>
              </a:p>
            </p:txBody>
          </p:sp>
        </p:grpSp>
      </p:grpSp>
      <p:grpSp>
        <p:nvGrpSpPr>
          <p:cNvPr id="705" name="Group 704">
            <a:extLst>
              <a:ext uri="{FF2B5EF4-FFF2-40B4-BE49-F238E27FC236}">
                <a16:creationId xmlns:a16="http://schemas.microsoft.com/office/drawing/2014/main" id="{33E7DA52-421B-377A-544F-F0EF4E78697D}"/>
              </a:ext>
            </a:extLst>
          </p:cNvPr>
          <p:cNvGrpSpPr/>
          <p:nvPr/>
        </p:nvGrpSpPr>
        <p:grpSpPr>
          <a:xfrm>
            <a:off x="10663573" y="1654500"/>
            <a:ext cx="593115" cy="636569"/>
            <a:chOff x="564114" y="441325"/>
            <a:chExt cx="593115" cy="636569"/>
          </a:xfrm>
        </p:grpSpPr>
        <p:grpSp>
          <p:nvGrpSpPr>
            <p:cNvPr id="706" name="Group 705">
              <a:extLst>
                <a:ext uri="{FF2B5EF4-FFF2-40B4-BE49-F238E27FC236}">
                  <a16:creationId xmlns:a16="http://schemas.microsoft.com/office/drawing/2014/main" id="{39AB624C-1B4B-DE73-0257-EB24FC944B1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11" name="Rectangle: Rounded Corners 710">
                <a:extLst>
                  <a:ext uri="{FF2B5EF4-FFF2-40B4-BE49-F238E27FC236}">
                    <a16:creationId xmlns:a16="http://schemas.microsoft.com/office/drawing/2014/main" id="{F22F7B46-8885-0E2F-CB28-21548016851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2" name="Rectangle: Rounded Corners 711">
                <a:extLst>
                  <a:ext uri="{FF2B5EF4-FFF2-40B4-BE49-F238E27FC236}">
                    <a16:creationId xmlns:a16="http://schemas.microsoft.com/office/drawing/2014/main" id="{D07DB2A1-81C0-1876-0358-DD5A490EF05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07" name="Group 706">
              <a:extLst>
                <a:ext uri="{FF2B5EF4-FFF2-40B4-BE49-F238E27FC236}">
                  <a16:creationId xmlns:a16="http://schemas.microsoft.com/office/drawing/2014/main" id="{4BE72578-8D49-293C-6378-D730B642C56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08" name="TextBox 707">
                <a:extLst>
                  <a:ext uri="{FF2B5EF4-FFF2-40B4-BE49-F238E27FC236}">
                    <a16:creationId xmlns:a16="http://schemas.microsoft.com/office/drawing/2014/main" id="{8E7BFEA7-D719-ED37-8E69-5FB8828C556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709" name="TextBox 708">
                <a:extLst>
                  <a:ext uri="{FF2B5EF4-FFF2-40B4-BE49-F238E27FC236}">
                    <a16:creationId xmlns:a16="http://schemas.microsoft.com/office/drawing/2014/main" id="{53C21FD9-BCED-ED88-A9A7-1FF13CBB657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</a:t>
                </a:r>
              </a:p>
            </p:txBody>
          </p:sp>
          <p:sp>
            <p:nvSpPr>
              <p:cNvPr id="710" name="TextBox 709">
                <a:extLst>
                  <a:ext uri="{FF2B5EF4-FFF2-40B4-BE49-F238E27FC236}">
                    <a16:creationId xmlns:a16="http://schemas.microsoft.com/office/drawing/2014/main" id="{212117A3-A13F-6630-3A9D-57D0631C2C4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35.45</a:t>
                </a:r>
              </a:p>
            </p:txBody>
          </p:sp>
        </p:grpSp>
      </p:grpSp>
      <p:grpSp>
        <p:nvGrpSpPr>
          <p:cNvPr id="713" name="Group 712">
            <a:extLst>
              <a:ext uri="{FF2B5EF4-FFF2-40B4-BE49-F238E27FC236}">
                <a16:creationId xmlns:a16="http://schemas.microsoft.com/office/drawing/2014/main" id="{8DDE337E-E386-7BE6-76A9-287E6CEA21B8}"/>
              </a:ext>
            </a:extLst>
          </p:cNvPr>
          <p:cNvGrpSpPr/>
          <p:nvPr/>
        </p:nvGrpSpPr>
        <p:grpSpPr>
          <a:xfrm>
            <a:off x="10663573" y="2331754"/>
            <a:ext cx="593115" cy="636569"/>
            <a:chOff x="564114" y="441325"/>
            <a:chExt cx="593115" cy="636569"/>
          </a:xfrm>
        </p:grpSpPr>
        <p:grpSp>
          <p:nvGrpSpPr>
            <p:cNvPr id="714" name="Group 713">
              <a:extLst>
                <a:ext uri="{FF2B5EF4-FFF2-40B4-BE49-F238E27FC236}">
                  <a16:creationId xmlns:a16="http://schemas.microsoft.com/office/drawing/2014/main" id="{5445CFF2-4B3E-957D-181C-EC9EE467FAA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19" name="Rectangle: Rounded Corners 718">
                <a:extLst>
                  <a:ext uri="{FF2B5EF4-FFF2-40B4-BE49-F238E27FC236}">
                    <a16:creationId xmlns:a16="http://schemas.microsoft.com/office/drawing/2014/main" id="{5FFCDADE-E209-B6E4-9AC9-C2E0AFBD0F7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0" name="Rectangle: Rounded Corners 719">
                <a:extLst>
                  <a:ext uri="{FF2B5EF4-FFF2-40B4-BE49-F238E27FC236}">
                    <a16:creationId xmlns:a16="http://schemas.microsoft.com/office/drawing/2014/main" id="{6EDBD4DA-32BF-2310-04A4-A416F6F080A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15" name="Group 714">
              <a:extLst>
                <a:ext uri="{FF2B5EF4-FFF2-40B4-BE49-F238E27FC236}">
                  <a16:creationId xmlns:a16="http://schemas.microsoft.com/office/drawing/2014/main" id="{F7AD8B20-23BC-CB5B-C1EE-3879259C77D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16" name="TextBox 715">
                <a:extLst>
                  <a:ext uri="{FF2B5EF4-FFF2-40B4-BE49-F238E27FC236}">
                    <a16:creationId xmlns:a16="http://schemas.microsoft.com/office/drawing/2014/main" id="{074CAF11-600A-F369-6A48-87B03CC6EF6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717" name="TextBox 716">
                <a:extLst>
                  <a:ext uri="{FF2B5EF4-FFF2-40B4-BE49-F238E27FC236}">
                    <a16:creationId xmlns:a16="http://schemas.microsoft.com/office/drawing/2014/main" id="{1BA33020-A44E-1767-F294-45EBAB6A80E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</a:t>
                </a:r>
              </a:p>
            </p:txBody>
          </p:sp>
          <p:sp>
            <p:nvSpPr>
              <p:cNvPr id="718" name="TextBox 717">
                <a:extLst>
                  <a:ext uri="{FF2B5EF4-FFF2-40B4-BE49-F238E27FC236}">
                    <a16:creationId xmlns:a16="http://schemas.microsoft.com/office/drawing/2014/main" id="{8FBA2C4E-904F-A720-6126-3F203D4E77F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79.90</a:t>
                </a:r>
              </a:p>
            </p:txBody>
          </p:sp>
        </p:grpSp>
      </p:grpSp>
      <p:grpSp>
        <p:nvGrpSpPr>
          <p:cNvPr id="721" name="Group 720">
            <a:extLst>
              <a:ext uri="{FF2B5EF4-FFF2-40B4-BE49-F238E27FC236}">
                <a16:creationId xmlns:a16="http://schemas.microsoft.com/office/drawing/2014/main" id="{0A18ABF2-B19F-39A7-44D8-7DC01FED9008}"/>
              </a:ext>
            </a:extLst>
          </p:cNvPr>
          <p:cNvGrpSpPr/>
          <p:nvPr/>
        </p:nvGrpSpPr>
        <p:grpSpPr>
          <a:xfrm>
            <a:off x="10663573" y="3009008"/>
            <a:ext cx="593115" cy="636569"/>
            <a:chOff x="564114" y="441325"/>
            <a:chExt cx="593115" cy="636569"/>
          </a:xfrm>
        </p:grpSpPr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F3839112-7CED-44EB-5DF2-E102AF82AF6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27" name="Rectangle: Rounded Corners 726">
                <a:extLst>
                  <a:ext uri="{FF2B5EF4-FFF2-40B4-BE49-F238E27FC236}">
                    <a16:creationId xmlns:a16="http://schemas.microsoft.com/office/drawing/2014/main" id="{D88708DB-FF3E-C7A2-3E8D-1DCD8244309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8" name="Rectangle: Rounded Corners 727">
                <a:extLst>
                  <a:ext uri="{FF2B5EF4-FFF2-40B4-BE49-F238E27FC236}">
                    <a16:creationId xmlns:a16="http://schemas.microsoft.com/office/drawing/2014/main" id="{ACCDD5DF-C93F-77DB-D8ED-A9C85194BF1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D94C4FB6-E84B-1A23-A233-25E7DAECDD0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24" name="TextBox 723">
                <a:extLst>
                  <a:ext uri="{FF2B5EF4-FFF2-40B4-BE49-F238E27FC236}">
                    <a16:creationId xmlns:a16="http://schemas.microsoft.com/office/drawing/2014/main" id="{67CF0679-A40B-BDC1-FBE2-F0E6FD3A22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725" name="TextBox 724">
                <a:extLst>
                  <a:ext uri="{FF2B5EF4-FFF2-40B4-BE49-F238E27FC236}">
                    <a16:creationId xmlns:a16="http://schemas.microsoft.com/office/drawing/2014/main" id="{B67D692B-AC25-C374-CBBF-63BBD19A9EA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53</a:t>
                </a:r>
              </a:p>
            </p:txBody>
          </p:sp>
          <p:sp>
            <p:nvSpPr>
              <p:cNvPr id="726" name="TextBox 725">
                <a:extLst>
                  <a:ext uri="{FF2B5EF4-FFF2-40B4-BE49-F238E27FC236}">
                    <a16:creationId xmlns:a16="http://schemas.microsoft.com/office/drawing/2014/main" id="{7EC02074-3414-63F8-E793-0D51311D71E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126.9</a:t>
                </a:r>
              </a:p>
            </p:txBody>
          </p:sp>
        </p:grpSp>
      </p:grpSp>
      <p:grpSp>
        <p:nvGrpSpPr>
          <p:cNvPr id="729" name="Group 728">
            <a:extLst>
              <a:ext uri="{FF2B5EF4-FFF2-40B4-BE49-F238E27FC236}">
                <a16:creationId xmlns:a16="http://schemas.microsoft.com/office/drawing/2014/main" id="{8D5CB4DD-FCC9-7768-890F-A0482FE57ABA}"/>
              </a:ext>
            </a:extLst>
          </p:cNvPr>
          <p:cNvGrpSpPr/>
          <p:nvPr/>
        </p:nvGrpSpPr>
        <p:grpSpPr>
          <a:xfrm>
            <a:off x="10663573" y="3686262"/>
            <a:ext cx="593115" cy="636569"/>
            <a:chOff x="564114" y="441325"/>
            <a:chExt cx="593115" cy="636569"/>
          </a:xfrm>
        </p:grpSpPr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DF14BB1C-BA4D-4F65-85B6-60FEF5A38D2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35" name="Rectangle: Rounded Corners 734">
                <a:extLst>
                  <a:ext uri="{FF2B5EF4-FFF2-40B4-BE49-F238E27FC236}">
                    <a16:creationId xmlns:a16="http://schemas.microsoft.com/office/drawing/2014/main" id="{827FF65D-6D27-8FE2-3EC4-5F58D3418B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6" name="Rectangle: Rounded Corners 735">
                <a:extLst>
                  <a:ext uri="{FF2B5EF4-FFF2-40B4-BE49-F238E27FC236}">
                    <a16:creationId xmlns:a16="http://schemas.microsoft.com/office/drawing/2014/main" id="{033390C5-EA55-84C0-0DD2-B635857D479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3550833A-0FE2-C03F-EB52-E8EBDF070A0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32" name="TextBox 731">
                <a:extLst>
                  <a:ext uri="{FF2B5EF4-FFF2-40B4-BE49-F238E27FC236}">
                    <a16:creationId xmlns:a16="http://schemas.microsoft.com/office/drawing/2014/main" id="{31E90913-3561-F3B3-761B-1ED1F20D524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733" name="TextBox 732">
                <a:extLst>
                  <a:ext uri="{FF2B5EF4-FFF2-40B4-BE49-F238E27FC236}">
                    <a16:creationId xmlns:a16="http://schemas.microsoft.com/office/drawing/2014/main" id="{717038B4-FC38-299B-77E0-817C340C14C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</a:t>
                </a:r>
              </a:p>
            </p:txBody>
          </p:sp>
          <p:sp>
            <p:nvSpPr>
              <p:cNvPr id="734" name="TextBox 733">
                <a:extLst>
                  <a:ext uri="{FF2B5EF4-FFF2-40B4-BE49-F238E27FC236}">
                    <a16:creationId xmlns:a16="http://schemas.microsoft.com/office/drawing/2014/main" id="{F741FDCE-4205-14E5-EA9E-888F6468BC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(210)</a:t>
                </a:r>
              </a:p>
            </p:txBody>
          </p:sp>
        </p:grpSp>
      </p:grpSp>
      <p:grpSp>
        <p:nvGrpSpPr>
          <p:cNvPr id="737" name="Group 736">
            <a:extLst>
              <a:ext uri="{FF2B5EF4-FFF2-40B4-BE49-F238E27FC236}">
                <a16:creationId xmlns:a16="http://schemas.microsoft.com/office/drawing/2014/main" id="{14F496A1-8C85-1E84-8464-7E78986D891B}"/>
              </a:ext>
            </a:extLst>
          </p:cNvPr>
          <p:cNvGrpSpPr/>
          <p:nvPr/>
        </p:nvGrpSpPr>
        <p:grpSpPr>
          <a:xfrm>
            <a:off x="11311273" y="299992"/>
            <a:ext cx="593115" cy="636569"/>
            <a:chOff x="564114" y="441325"/>
            <a:chExt cx="593115" cy="636569"/>
          </a:xfrm>
        </p:grpSpPr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EB34D9E6-9816-F4DC-64DB-B14D2735C82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43" name="Rectangle: Rounded Corners 742">
                <a:extLst>
                  <a:ext uri="{FF2B5EF4-FFF2-40B4-BE49-F238E27FC236}">
                    <a16:creationId xmlns:a16="http://schemas.microsoft.com/office/drawing/2014/main" id="{FD386458-8103-A77C-546F-B055C3CC30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4" name="Rectangle: Rounded Corners 743">
                <a:extLst>
                  <a:ext uri="{FF2B5EF4-FFF2-40B4-BE49-F238E27FC236}">
                    <a16:creationId xmlns:a16="http://schemas.microsoft.com/office/drawing/2014/main" id="{56A24C03-C2F6-1FC6-4E93-72EE439E52C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19026331-EAC8-51D8-0BB0-8B166C7F0CF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40" name="TextBox 739">
                <a:extLst>
                  <a:ext uri="{FF2B5EF4-FFF2-40B4-BE49-F238E27FC236}">
                    <a16:creationId xmlns:a16="http://schemas.microsoft.com/office/drawing/2014/main" id="{96E97585-8704-AF30-8A9B-D2FF613E809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741" name="TextBox 740">
                <a:extLst>
                  <a:ext uri="{FF2B5EF4-FFF2-40B4-BE49-F238E27FC236}">
                    <a16:creationId xmlns:a16="http://schemas.microsoft.com/office/drawing/2014/main" id="{998F735D-98A7-311D-FC66-CDD5DD89922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  <p:sp>
            <p:nvSpPr>
              <p:cNvPr id="742" name="TextBox 741">
                <a:extLst>
                  <a:ext uri="{FF2B5EF4-FFF2-40B4-BE49-F238E27FC236}">
                    <a16:creationId xmlns:a16="http://schemas.microsoft.com/office/drawing/2014/main" id="{D97DAF8C-AA2B-1D77-205F-3029EDCBD5F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4.003</a:t>
                </a:r>
              </a:p>
            </p:txBody>
          </p:sp>
        </p:grpSp>
      </p:grpSp>
      <p:grpSp>
        <p:nvGrpSpPr>
          <p:cNvPr id="745" name="Group 744">
            <a:extLst>
              <a:ext uri="{FF2B5EF4-FFF2-40B4-BE49-F238E27FC236}">
                <a16:creationId xmlns:a16="http://schemas.microsoft.com/office/drawing/2014/main" id="{C8855910-7AB9-0076-136B-FD55CA12A44D}"/>
              </a:ext>
            </a:extLst>
          </p:cNvPr>
          <p:cNvGrpSpPr/>
          <p:nvPr/>
        </p:nvGrpSpPr>
        <p:grpSpPr>
          <a:xfrm>
            <a:off x="11311273" y="977246"/>
            <a:ext cx="593115" cy="636569"/>
            <a:chOff x="564114" y="441325"/>
            <a:chExt cx="593115" cy="636569"/>
          </a:xfrm>
        </p:grpSpPr>
        <p:grpSp>
          <p:nvGrpSpPr>
            <p:cNvPr id="746" name="Group 745">
              <a:extLst>
                <a:ext uri="{FF2B5EF4-FFF2-40B4-BE49-F238E27FC236}">
                  <a16:creationId xmlns:a16="http://schemas.microsoft.com/office/drawing/2014/main" id="{7B5DB53F-ADE1-3D24-155F-1BA66B7750C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51" name="Rectangle: Rounded Corners 750">
                <a:extLst>
                  <a:ext uri="{FF2B5EF4-FFF2-40B4-BE49-F238E27FC236}">
                    <a16:creationId xmlns:a16="http://schemas.microsoft.com/office/drawing/2014/main" id="{4A3C8DBE-5FA7-9AAE-465E-C6668F22D7A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2" name="Rectangle: Rounded Corners 751">
                <a:extLst>
                  <a:ext uri="{FF2B5EF4-FFF2-40B4-BE49-F238E27FC236}">
                    <a16:creationId xmlns:a16="http://schemas.microsoft.com/office/drawing/2014/main" id="{C437C1CC-99B0-B035-D9A9-ABAB442A4BE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47" name="Group 746">
              <a:extLst>
                <a:ext uri="{FF2B5EF4-FFF2-40B4-BE49-F238E27FC236}">
                  <a16:creationId xmlns:a16="http://schemas.microsoft.com/office/drawing/2014/main" id="{AD843D69-A99B-F34A-FA8D-B403ECA0048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48" name="TextBox 747">
                <a:extLst>
                  <a:ext uri="{FF2B5EF4-FFF2-40B4-BE49-F238E27FC236}">
                    <a16:creationId xmlns:a16="http://schemas.microsoft.com/office/drawing/2014/main" id="{B8195CDA-B925-F37B-005B-42F2F1CEE56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749" name="TextBox 748">
                <a:extLst>
                  <a:ext uri="{FF2B5EF4-FFF2-40B4-BE49-F238E27FC236}">
                    <a16:creationId xmlns:a16="http://schemas.microsoft.com/office/drawing/2014/main" id="{0600F918-EF4B-5AA4-2F77-AACB09106B6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</a:t>
                </a:r>
              </a:p>
            </p:txBody>
          </p:sp>
          <p:sp>
            <p:nvSpPr>
              <p:cNvPr id="750" name="TextBox 749">
                <a:extLst>
                  <a:ext uri="{FF2B5EF4-FFF2-40B4-BE49-F238E27FC236}">
                    <a16:creationId xmlns:a16="http://schemas.microsoft.com/office/drawing/2014/main" id="{C078205E-4976-6425-56BF-68AF3B931C0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20.18</a:t>
                </a:r>
              </a:p>
            </p:txBody>
          </p:sp>
        </p:grpSp>
      </p:grpSp>
      <p:grpSp>
        <p:nvGrpSpPr>
          <p:cNvPr id="753" name="Group 752">
            <a:extLst>
              <a:ext uri="{FF2B5EF4-FFF2-40B4-BE49-F238E27FC236}">
                <a16:creationId xmlns:a16="http://schemas.microsoft.com/office/drawing/2014/main" id="{048FEE9B-553A-69B7-6C73-2B163C818D62}"/>
              </a:ext>
            </a:extLst>
          </p:cNvPr>
          <p:cNvGrpSpPr/>
          <p:nvPr/>
        </p:nvGrpSpPr>
        <p:grpSpPr>
          <a:xfrm>
            <a:off x="11311273" y="1654500"/>
            <a:ext cx="593115" cy="636569"/>
            <a:chOff x="564114" y="441325"/>
            <a:chExt cx="593115" cy="636569"/>
          </a:xfrm>
        </p:grpSpPr>
        <p:grpSp>
          <p:nvGrpSpPr>
            <p:cNvPr id="754" name="Group 753">
              <a:extLst>
                <a:ext uri="{FF2B5EF4-FFF2-40B4-BE49-F238E27FC236}">
                  <a16:creationId xmlns:a16="http://schemas.microsoft.com/office/drawing/2014/main" id="{83EAB63D-8F7E-CD49-B9E8-99143BB67EA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59" name="Rectangle: Rounded Corners 758">
                <a:extLst>
                  <a:ext uri="{FF2B5EF4-FFF2-40B4-BE49-F238E27FC236}">
                    <a16:creationId xmlns:a16="http://schemas.microsoft.com/office/drawing/2014/main" id="{D3CFE6B7-6EB6-94AF-C661-97B241E50B6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0" name="Rectangle: Rounded Corners 759">
                <a:extLst>
                  <a:ext uri="{FF2B5EF4-FFF2-40B4-BE49-F238E27FC236}">
                    <a16:creationId xmlns:a16="http://schemas.microsoft.com/office/drawing/2014/main" id="{AC55C387-5D83-4477-74E6-974E53E25F7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55" name="Group 754">
              <a:extLst>
                <a:ext uri="{FF2B5EF4-FFF2-40B4-BE49-F238E27FC236}">
                  <a16:creationId xmlns:a16="http://schemas.microsoft.com/office/drawing/2014/main" id="{CC44AFF1-5609-C931-C841-F849B7FC46F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56" name="TextBox 755">
                <a:extLst>
                  <a:ext uri="{FF2B5EF4-FFF2-40B4-BE49-F238E27FC236}">
                    <a16:creationId xmlns:a16="http://schemas.microsoft.com/office/drawing/2014/main" id="{DFCF43EC-0CC4-635C-F241-F111B39D728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757" name="TextBox 756">
                <a:extLst>
                  <a:ext uri="{FF2B5EF4-FFF2-40B4-BE49-F238E27FC236}">
                    <a16:creationId xmlns:a16="http://schemas.microsoft.com/office/drawing/2014/main" id="{1FCD88F1-F13D-9CB8-DC81-65B6D5028A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</a:t>
                </a:r>
              </a:p>
            </p:txBody>
          </p:sp>
          <p:sp>
            <p:nvSpPr>
              <p:cNvPr id="758" name="TextBox 757">
                <a:extLst>
                  <a:ext uri="{FF2B5EF4-FFF2-40B4-BE49-F238E27FC236}">
                    <a16:creationId xmlns:a16="http://schemas.microsoft.com/office/drawing/2014/main" id="{C312B62A-61AE-7CD9-8CC9-6412C5C97FF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39.95</a:t>
                </a:r>
              </a:p>
            </p:txBody>
          </p:sp>
        </p:grpSp>
      </p:grpSp>
      <p:grpSp>
        <p:nvGrpSpPr>
          <p:cNvPr id="761" name="Group 760">
            <a:extLst>
              <a:ext uri="{FF2B5EF4-FFF2-40B4-BE49-F238E27FC236}">
                <a16:creationId xmlns:a16="http://schemas.microsoft.com/office/drawing/2014/main" id="{5DEC680C-B5DF-D7AC-032F-685B094EBC21}"/>
              </a:ext>
            </a:extLst>
          </p:cNvPr>
          <p:cNvGrpSpPr/>
          <p:nvPr/>
        </p:nvGrpSpPr>
        <p:grpSpPr>
          <a:xfrm>
            <a:off x="11311273" y="2331754"/>
            <a:ext cx="593115" cy="636569"/>
            <a:chOff x="564114" y="441325"/>
            <a:chExt cx="593115" cy="636569"/>
          </a:xfrm>
        </p:grpSpPr>
        <p:grpSp>
          <p:nvGrpSpPr>
            <p:cNvPr id="762" name="Group 761">
              <a:extLst>
                <a:ext uri="{FF2B5EF4-FFF2-40B4-BE49-F238E27FC236}">
                  <a16:creationId xmlns:a16="http://schemas.microsoft.com/office/drawing/2014/main" id="{814E7DEC-BA79-811B-2802-769F1F667ED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67" name="Rectangle: Rounded Corners 766">
                <a:extLst>
                  <a:ext uri="{FF2B5EF4-FFF2-40B4-BE49-F238E27FC236}">
                    <a16:creationId xmlns:a16="http://schemas.microsoft.com/office/drawing/2014/main" id="{926BB89A-08FA-72A2-1622-53B5A00626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8" name="Rectangle: Rounded Corners 767">
                <a:extLst>
                  <a:ext uri="{FF2B5EF4-FFF2-40B4-BE49-F238E27FC236}">
                    <a16:creationId xmlns:a16="http://schemas.microsoft.com/office/drawing/2014/main" id="{F06D21C3-4F91-F8EB-16F5-7F7CAB88840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63" name="Group 762">
              <a:extLst>
                <a:ext uri="{FF2B5EF4-FFF2-40B4-BE49-F238E27FC236}">
                  <a16:creationId xmlns:a16="http://schemas.microsoft.com/office/drawing/2014/main" id="{2CD277F1-438A-DA5E-E27B-CEF268A7C37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64" name="TextBox 763">
                <a:extLst>
                  <a:ext uri="{FF2B5EF4-FFF2-40B4-BE49-F238E27FC236}">
                    <a16:creationId xmlns:a16="http://schemas.microsoft.com/office/drawing/2014/main" id="{14853F84-CD74-2044-24E8-318B3DDFDE5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765" name="TextBox 764">
                <a:extLst>
                  <a:ext uri="{FF2B5EF4-FFF2-40B4-BE49-F238E27FC236}">
                    <a16:creationId xmlns:a16="http://schemas.microsoft.com/office/drawing/2014/main" id="{9B919556-D060-02C4-EFC3-8776ADAC1C1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36</a:t>
                </a:r>
              </a:p>
            </p:txBody>
          </p:sp>
          <p:sp>
            <p:nvSpPr>
              <p:cNvPr id="766" name="TextBox 765">
                <a:extLst>
                  <a:ext uri="{FF2B5EF4-FFF2-40B4-BE49-F238E27FC236}">
                    <a16:creationId xmlns:a16="http://schemas.microsoft.com/office/drawing/2014/main" id="{70106EAD-8CB8-6C53-63A7-014A0035BCC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83.79</a:t>
                </a:r>
              </a:p>
            </p:txBody>
          </p:sp>
        </p:grpSp>
      </p:grp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902FF5F9-B126-C8E2-AC24-DD28DD9D5980}"/>
              </a:ext>
            </a:extLst>
          </p:cNvPr>
          <p:cNvGrpSpPr/>
          <p:nvPr/>
        </p:nvGrpSpPr>
        <p:grpSpPr>
          <a:xfrm>
            <a:off x="11311273" y="3009008"/>
            <a:ext cx="593115" cy="636569"/>
            <a:chOff x="564114" y="441325"/>
            <a:chExt cx="593115" cy="636569"/>
          </a:xfrm>
        </p:grpSpPr>
        <p:grpSp>
          <p:nvGrpSpPr>
            <p:cNvPr id="770" name="Group 769">
              <a:extLst>
                <a:ext uri="{FF2B5EF4-FFF2-40B4-BE49-F238E27FC236}">
                  <a16:creationId xmlns:a16="http://schemas.microsoft.com/office/drawing/2014/main" id="{FE2F1E0B-2319-FED8-3CFE-F13FDAC9F2B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75" name="Rectangle: Rounded Corners 774">
                <a:extLst>
                  <a:ext uri="{FF2B5EF4-FFF2-40B4-BE49-F238E27FC236}">
                    <a16:creationId xmlns:a16="http://schemas.microsoft.com/office/drawing/2014/main" id="{8366046A-AFC9-F01E-04BD-E7F60CEAFB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6" name="Rectangle: Rounded Corners 775">
                <a:extLst>
                  <a:ext uri="{FF2B5EF4-FFF2-40B4-BE49-F238E27FC236}">
                    <a16:creationId xmlns:a16="http://schemas.microsoft.com/office/drawing/2014/main" id="{CAC782B5-D1DA-8711-D40D-C415ECAF12C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1" name="Group 770">
              <a:extLst>
                <a:ext uri="{FF2B5EF4-FFF2-40B4-BE49-F238E27FC236}">
                  <a16:creationId xmlns:a16="http://schemas.microsoft.com/office/drawing/2014/main" id="{97DF933E-4BA8-281B-FD80-569F600CB3E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72" name="TextBox 771">
                <a:extLst>
                  <a:ext uri="{FF2B5EF4-FFF2-40B4-BE49-F238E27FC236}">
                    <a16:creationId xmlns:a16="http://schemas.microsoft.com/office/drawing/2014/main" id="{32ED3AEA-5E5C-69F7-62DF-083366C420F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773" name="TextBox 772">
                <a:extLst>
                  <a:ext uri="{FF2B5EF4-FFF2-40B4-BE49-F238E27FC236}">
                    <a16:creationId xmlns:a16="http://schemas.microsoft.com/office/drawing/2014/main" id="{2AEE8E5A-7074-A39B-0A07-98F4894DF86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</a:t>
                </a:r>
              </a:p>
            </p:txBody>
          </p:sp>
          <p:sp>
            <p:nvSpPr>
              <p:cNvPr id="774" name="TextBox 773">
                <a:extLst>
                  <a:ext uri="{FF2B5EF4-FFF2-40B4-BE49-F238E27FC236}">
                    <a16:creationId xmlns:a16="http://schemas.microsoft.com/office/drawing/2014/main" id="{DDCC42B7-67AD-DA3F-969B-D9CE5E066F1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131.3</a:t>
                </a:r>
              </a:p>
            </p:txBody>
          </p:sp>
        </p:grpSp>
      </p:grpSp>
      <p:grpSp>
        <p:nvGrpSpPr>
          <p:cNvPr id="777" name="Group 776">
            <a:extLst>
              <a:ext uri="{FF2B5EF4-FFF2-40B4-BE49-F238E27FC236}">
                <a16:creationId xmlns:a16="http://schemas.microsoft.com/office/drawing/2014/main" id="{D1B737BC-8184-BD44-5942-BD5DF846C299}"/>
              </a:ext>
            </a:extLst>
          </p:cNvPr>
          <p:cNvGrpSpPr/>
          <p:nvPr/>
        </p:nvGrpSpPr>
        <p:grpSpPr>
          <a:xfrm>
            <a:off x="11311273" y="3686262"/>
            <a:ext cx="593115" cy="636569"/>
            <a:chOff x="564114" y="441325"/>
            <a:chExt cx="593115" cy="636569"/>
          </a:xfrm>
        </p:grpSpPr>
        <p:grpSp>
          <p:nvGrpSpPr>
            <p:cNvPr id="778" name="Group 777">
              <a:extLst>
                <a:ext uri="{FF2B5EF4-FFF2-40B4-BE49-F238E27FC236}">
                  <a16:creationId xmlns:a16="http://schemas.microsoft.com/office/drawing/2014/main" id="{67938BCC-8C1A-EEE2-0AAC-BF91E2F3151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83" name="Rectangle: Rounded Corners 782">
                <a:extLst>
                  <a:ext uri="{FF2B5EF4-FFF2-40B4-BE49-F238E27FC236}">
                    <a16:creationId xmlns:a16="http://schemas.microsoft.com/office/drawing/2014/main" id="{04D4FD62-0716-A027-4E45-7E4B24436D5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4" name="Rectangle: Rounded Corners 783">
                <a:extLst>
                  <a:ext uri="{FF2B5EF4-FFF2-40B4-BE49-F238E27FC236}">
                    <a16:creationId xmlns:a16="http://schemas.microsoft.com/office/drawing/2014/main" id="{32690769-200E-AF83-3CA3-63FB716F8F7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9" name="Group 778">
              <a:extLst>
                <a:ext uri="{FF2B5EF4-FFF2-40B4-BE49-F238E27FC236}">
                  <a16:creationId xmlns:a16="http://schemas.microsoft.com/office/drawing/2014/main" id="{4367B112-59F0-1319-60A4-70E623B2578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80" name="TextBox 779">
                <a:extLst>
                  <a:ext uri="{FF2B5EF4-FFF2-40B4-BE49-F238E27FC236}">
                    <a16:creationId xmlns:a16="http://schemas.microsoft.com/office/drawing/2014/main" id="{EBCAB503-E615-C3B4-2F2B-CF4D9DE7B50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781" name="TextBox 780">
                <a:extLst>
                  <a:ext uri="{FF2B5EF4-FFF2-40B4-BE49-F238E27FC236}">
                    <a16:creationId xmlns:a16="http://schemas.microsoft.com/office/drawing/2014/main" id="{F5B6BD19-7892-2FE9-7A33-1EAA9FE8A60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86</a:t>
                </a:r>
              </a:p>
            </p:txBody>
          </p:sp>
          <p:sp>
            <p:nvSpPr>
              <p:cNvPr id="782" name="TextBox 781">
                <a:extLst>
                  <a:ext uri="{FF2B5EF4-FFF2-40B4-BE49-F238E27FC236}">
                    <a16:creationId xmlns:a16="http://schemas.microsoft.com/office/drawing/2014/main" id="{1F9A8D17-5D87-C8F5-529F-F5586E44488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(222)</a:t>
                </a:r>
              </a:p>
            </p:txBody>
          </p:sp>
        </p:grp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AE1D18C2-8CEC-6A24-E1FB-F51C87C8CD96}"/>
              </a:ext>
            </a:extLst>
          </p:cNvPr>
          <p:cNvGrpSpPr/>
          <p:nvPr/>
        </p:nvGrpSpPr>
        <p:grpSpPr>
          <a:xfrm>
            <a:off x="1595773" y="5229098"/>
            <a:ext cx="593115" cy="636569"/>
            <a:chOff x="564114" y="441325"/>
            <a:chExt cx="593115" cy="636569"/>
          </a:xfrm>
        </p:grpSpPr>
        <p:grpSp>
          <p:nvGrpSpPr>
            <p:cNvPr id="786" name="Group 785">
              <a:extLst>
                <a:ext uri="{FF2B5EF4-FFF2-40B4-BE49-F238E27FC236}">
                  <a16:creationId xmlns:a16="http://schemas.microsoft.com/office/drawing/2014/main" id="{A6B942D6-4E22-797F-6F1A-3B0140B66DC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91" name="Rectangle: Rounded Corners 790">
                <a:extLst>
                  <a:ext uri="{FF2B5EF4-FFF2-40B4-BE49-F238E27FC236}">
                    <a16:creationId xmlns:a16="http://schemas.microsoft.com/office/drawing/2014/main" id="{1A484675-206B-9031-EEBF-C9509911472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2" name="Rectangle: Rounded Corners 791">
                <a:extLst>
                  <a:ext uri="{FF2B5EF4-FFF2-40B4-BE49-F238E27FC236}">
                    <a16:creationId xmlns:a16="http://schemas.microsoft.com/office/drawing/2014/main" id="{5921883D-71CE-145C-5A93-C70346B53A0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87" name="Group 786">
              <a:extLst>
                <a:ext uri="{FF2B5EF4-FFF2-40B4-BE49-F238E27FC236}">
                  <a16:creationId xmlns:a16="http://schemas.microsoft.com/office/drawing/2014/main" id="{229E182D-89BC-6629-B9F3-42324287C0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88" name="TextBox 787">
                <a:extLst>
                  <a:ext uri="{FF2B5EF4-FFF2-40B4-BE49-F238E27FC236}">
                    <a16:creationId xmlns:a16="http://schemas.microsoft.com/office/drawing/2014/main" id="{1E374D72-691C-AB30-8E61-4C6B014EB06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789" name="TextBox 788">
                <a:extLst>
                  <a:ext uri="{FF2B5EF4-FFF2-40B4-BE49-F238E27FC236}">
                    <a16:creationId xmlns:a16="http://schemas.microsoft.com/office/drawing/2014/main" id="{90985676-EE1C-292A-B7AE-E6A12D7A79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57</a:t>
                </a:r>
              </a:p>
            </p:txBody>
          </p:sp>
          <p:sp>
            <p:nvSpPr>
              <p:cNvPr id="790" name="TextBox 789">
                <a:extLst>
                  <a:ext uri="{FF2B5EF4-FFF2-40B4-BE49-F238E27FC236}">
                    <a16:creationId xmlns:a16="http://schemas.microsoft.com/office/drawing/2014/main" id="{56DC0D31-13B1-511C-C38A-FA9CC81DDD6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138.9</a:t>
                </a:r>
              </a:p>
            </p:txBody>
          </p:sp>
        </p:grpSp>
      </p:grpSp>
      <p:grpSp>
        <p:nvGrpSpPr>
          <p:cNvPr id="793" name="Group 792">
            <a:extLst>
              <a:ext uri="{FF2B5EF4-FFF2-40B4-BE49-F238E27FC236}">
                <a16:creationId xmlns:a16="http://schemas.microsoft.com/office/drawing/2014/main" id="{0FC8C9CF-71A1-463E-5F55-BEEA4B32F1DA}"/>
              </a:ext>
            </a:extLst>
          </p:cNvPr>
          <p:cNvGrpSpPr/>
          <p:nvPr/>
        </p:nvGrpSpPr>
        <p:grpSpPr>
          <a:xfrm>
            <a:off x="1595773" y="5906352"/>
            <a:ext cx="593115" cy="636569"/>
            <a:chOff x="564114" y="441325"/>
            <a:chExt cx="593115" cy="636569"/>
          </a:xfrm>
        </p:grpSpPr>
        <p:grpSp>
          <p:nvGrpSpPr>
            <p:cNvPr id="794" name="Group 793">
              <a:extLst>
                <a:ext uri="{FF2B5EF4-FFF2-40B4-BE49-F238E27FC236}">
                  <a16:creationId xmlns:a16="http://schemas.microsoft.com/office/drawing/2014/main" id="{E12FE535-2704-E719-ECF2-F515CF8584C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99" name="Rectangle: Rounded Corners 798">
                <a:extLst>
                  <a:ext uri="{FF2B5EF4-FFF2-40B4-BE49-F238E27FC236}">
                    <a16:creationId xmlns:a16="http://schemas.microsoft.com/office/drawing/2014/main" id="{A1D47C9A-4D54-2F77-0B4B-91B423FE9A7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0" name="Rectangle: Rounded Corners 799">
                <a:extLst>
                  <a:ext uri="{FF2B5EF4-FFF2-40B4-BE49-F238E27FC236}">
                    <a16:creationId xmlns:a16="http://schemas.microsoft.com/office/drawing/2014/main" id="{06A37C14-C660-9D69-AA8C-93E2C22F5A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95" name="Group 794">
              <a:extLst>
                <a:ext uri="{FF2B5EF4-FFF2-40B4-BE49-F238E27FC236}">
                  <a16:creationId xmlns:a16="http://schemas.microsoft.com/office/drawing/2014/main" id="{1FF46202-23D9-5649-9C70-7154C8C7D48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96" name="TextBox 795">
                <a:extLst>
                  <a:ext uri="{FF2B5EF4-FFF2-40B4-BE49-F238E27FC236}">
                    <a16:creationId xmlns:a16="http://schemas.microsoft.com/office/drawing/2014/main" id="{5DBAF4BC-56F5-D695-8D61-11D670FAB53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797" name="TextBox 796">
                <a:extLst>
                  <a:ext uri="{FF2B5EF4-FFF2-40B4-BE49-F238E27FC236}">
                    <a16:creationId xmlns:a16="http://schemas.microsoft.com/office/drawing/2014/main" id="{EAF4CC85-C5AA-1448-4C1F-7F6F3F889A7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89</a:t>
                </a:r>
              </a:p>
            </p:txBody>
          </p:sp>
          <p:sp>
            <p:nvSpPr>
              <p:cNvPr id="798" name="TextBox 797">
                <a:extLst>
                  <a:ext uri="{FF2B5EF4-FFF2-40B4-BE49-F238E27FC236}">
                    <a16:creationId xmlns:a16="http://schemas.microsoft.com/office/drawing/2014/main" id="{3A411B87-681C-5F90-CC34-2D41598F40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(227)</a:t>
                </a:r>
              </a:p>
            </p:txBody>
          </p:sp>
        </p:grpSp>
      </p:grpSp>
      <p:grpSp>
        <p:nvGrpSpPr>
          <p:cNvPr id="801" name="Group 800">
            <a:extLst>
              <a:ext uri="{FF2B5EF4-FFF2-40B4-BE49-F238E27FC236}">
                <a16:creationId xmlns:a16="http://schemas.microsoft.com/office/drawing/2014/main" id="{11119087-DB85-7A49-A652-AC85DF80F2FB}"/>
              </a:ext>
            </a:extLst>
          </p:cNvPr>
          <p:cNvGrpSpPr/>
          <p:nvPr/>
        </p:nvGrpSpPr>
        <p:grpSpPr>
          <a:xfrm>
            <a:off x="2243473" y="5229098"/>
            <a:ext cx="593115" cy="636569"/>
            <a:chOff x="564114" y="441325"/>
            <a:chExt cx="593115" cy="636569"/>
          </a:xfrm>
        </p:grpSpPr>
        <p:grpSp>
          <p:nvGrpSpPr>
            <p:cNvPr id="802" name="Group 801">
              <a:extLst>
                <a:ext uri="{FF2B5EF4-FFF2-40B4-BE49-F238E27FC236}">
                  <a16:creationId xmlns:a16="http://schemas.microsoft.com/office/drawing/2014/main" id="{4DDC6305-3CAD-9282-055C-E780A3C5E41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07" name="Rectangle: Rounded Corners 806">
                <a:extLst>
                  <a:ext uri="{FF2B5EF4-FFF2-40B4-BE49-F238E27FC236}">
                    <a16:creationId xmlns:a16="http://schemas.microsoft.com/office/drawing/2014/main" id="{02B44072-DB55-EFD6-3DEF-5C77C5BF0FB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8" name="Rectangle: Rounded Corners 807">
                <a:extLst>
                  <a:ext uri="{FF2B5EF4-FFF2-40B4-BE49-F238E27FC236}">
                    <a16:creationId xmlns:a16="http://schemas.microsoft.com/office/drawing/2014/main" id="{107322CB-FC3A-AC34-0261-EADCB64E805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03" name="Group 802">
              <a:extLst>
                <a:ext uri="{FF2B5EF4-FFF2-40B4-BE49-F238E27FC236}">
                  <a16:creationId xmlns:a16="http://schemas.microsoft.com/office/drawing/2014/main" id="{84FC46AF-3836-A661-F011-E66773E80E4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04" name="TextBox 803">
                <a:extLst>
                  <a:ext uri="{FF2B5EF4-FFF2-40B4-BE49-F238E27FC236}">
                    <a16:creationId xmlns:a16="http://schemas.microsoft.com/office/drawing/2014/main" id="{9E09C774-B32B-CB92-16C9-A9DC3B9573B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805" name="TextBox 804">
                <a:extLst>
                  <a:ext uri="{FF2B5EF4-FFF2-40B4-BE49-F238E27FC236}">
                    <a16:creationId xmlns:a16="http://schemas.microsoft.com/office/drawing/2014/main" id="{38095FFF-4E21-0BA3-9264-2B7E2444076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</a:t>
                </a:r>
              </a:p>
            </p:txBody>
          </p:sp>
          <p:sp>
            <p:nvSpPr>
              <p:cNvPr id="806" name="TextBox 805">
                <a:extLst>
                  <a:ext uri="{FF2B5EF4-FFF2-40B4-BE49-F238E27FC236}">
                    <a16:creationId xmlns:a16="http://schemas.microsoft.com/office/drawing/2014/main" id="{37A01336-EF06-B875-A929-A7001D94095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140.1</a:t>
                </a:r>
              </a:p>
            </p:txBody>
          </p:sp>
        </p:grpSp>
      </p:grpSp>
      <p:grpSp>
        <p:nvGrpSpPr>
          <p:cNvPr id="809" name="Group 808">
            <a:extLst>
              <a:ext uri="{FF2B5EF4-FFF2-40B4-BE49-F238E27FC236}">
                <a16:creationId xmlns:a16="http://schemas.microsoft.com/office/drawing/2014/main" id="{62C8D479-676F-111B-8F0F-E32A48841465}"/>
              </a:ext>
            </a:extLst>
          </p:cNvPr>
          <p:cNvGrpSpPr/>
          <p:nvPr/>
        </p:nvGrpSpPr>
        <p:grpSpPr>
          <a:xfrm>
            <a:off x="2243473" y="5906352"/>
            <a:ext cx="593115" cy="636569"/>
            <a:chOff x="564114" y="441325"/>
            <a:chExt cx="593115" cy="636569"/>
          </a:xfrm>
        </p:grpSpPr>
        <p:grpSp>
          <p:nvGrpSpPr>
            <p:cNvPr id="810" name="Group 809">
              <a:extLst>
                <a:ext uri="{FF2B5EF4-FFF2-40B4-BE49-F238E27FC236}">
                  <a16:creationId xmlns:a16="http://schemas.microsoft.com/office/drawing/2014/main" id="{3EA7C748-E2C1-6CF0-B358-F551FBF94C0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15" name="Rectangle: Rounded Corners 814">
                <a:extLst>
                  <a:ext uri="{FF2B5EF4-FFF2-40B4-BE49-F238E27FC236}">
                    <a16:creationId xmlns:a16="http://schemas.microsoft.com/office/drawing/2014/main" id="{7AD05E24-9FAC-4D25-F919-C11E39762F5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6" name="Rectangle: Rounded Corners 815">
                <a:extLst>
                  <a:ext uri="{FF2B5EF4-FFF2-40B4-BE49-F238E27FC236}">
                    <a16:creationId xmlns:a16="http://schemas.microsoft.com/office/drawing/2014/main" id="{D1422789-0615-E841-116A-BE9C1E40DAF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11" name="Group 810">
              <a:extLst>
                <a:ext uri="{FF2B5EF4-FFF2-40B4-BE49-F238E27FC236}">
                  <a16:creationId xmlns:a16="http://schemas.microsoft.com/office/drawing/2014/main" id="{218B6651-ACF6-3F6B-46DB-AF41434E105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12" name="TextBox 811">
                <a:extLst>
                  <a:ext uri="{FF2B5EF4-FFF2-40B4-BE49-F238E27FC236}">
                    <a16:creationId xmlns:a16="http://schemas.microsoft.com/office/drawing/2014/main" id="{9D31969F-7097-48F9-60A0-F71B7E0D368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813" name="TextBox 812">
                <a:extLst>
                  <a:ext uri="{FF2B5EF4-FFF2-40B4-BE49-F238E27FC236}">
                    <a16:creationId xmlns:a16="http://schemas.microsoft.com/office/drawing/2014/main" id="{911998DF-27DB-7F8D-2F01-F990A75B769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90</a:t>
                </a:r>
              </a:p>
            </p:txBody>
          </p:sp>
          <p:sp>
            <p:nvSpPr>
              <p:cNvPr id="814" name="TextBox 813">
                <a:extLst>
                  <a:ext uri="{FF2B5EF4-FFF2-40B4-BE49-F238E27FC236}">
                    <a16:creationId xmlns:a16="http://schemas.microsoft.com/office/drawing/2014/main" id="{5FA574E4-E5DC-970B-285D-A70B8D66E78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232.0</a:t>
                </a:r>
              </a:p>
            </p:txBody>
          </p:sp>
        </p:grpSp>
      </p:grpSp>
      <p:grpSp>
        <p:nvGrpSpPr>
          <p:cNvPr id="817" name="Group 816">
            <a:extLst>
              <a:ext uri="{FF2B5EF4-FFF2-40B4-BE49-F238E27FC236}">
                <a16:creationId xmlns:a16="http://schemas.microsoft.com/office/drawing/2014/main" id="{A5325A09-9D20-A68A-11E5-6580B6A521CF}"/>
              </a:ext>
            </a:extLst>
          </p:cNvPr>
          <p:cNvGrpSpPr/>
          <p:nvPr/>
        </p:nvGrpSpPr>
        <p:grpSpPr>
          <a:xfrm>
            <a:off x="2891173" y="5229098"/>
            <a:ext cx="593115" cy="636569"/>
            <a:chOff x="564114" y="441325"/>
            <a:chExt cx="593115" cy="636569"/>
          </a:xfrm>
        </p:grpSpPr>
        <p:grpSp>
          <p:nvGrpSpPr>
            <p:cNvPr id="818" name="Group 817">
              <a:extLst>
                <a:ext uri="{FF2B5EF4-FFF2-40B4-BE49-F238E27FC236}">
                  <a16:creationId xmlns:a16="http://schemas.microsoft.com/office/drawing/2014/main" id="{AD025248-402D-EB3E-401B-49601D9EC70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23" name="Rectangle: Rounded Corners 822">
                <a:extLst>
                  <a:ext uri="{FF2B5EF4-FFF2-40B4-BE49-F238E27FC236}">
                    <a16:creationId xmlns:a16="http://schemas.microsoft.com/office/drawing/2014/main" id="{942B591C-1622-E30E-8677-F393EF72E6B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4" name="Rectangle: Rounded Corners 823">
                <a:extLst>
                  <a:ext uri="{FF2B5EF4-FFF2-40B4-BE49-F238E27FC236}">
                    <a16:creationId xmlns:a16="http://schemas.microsoft.com/office/drawing/2014/main" id="{5846A082-017E-2A82-01B6-6F93DD4115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19" name="Group 818">
              <a:extLst>
                <a:ext uri="{FF2B5EF4-FFF2-40B4-BE49-F238E27FC236}">
                  <a16:creationId xmlns:a16="http://schemas.microsoft.com/office/drawing/2014/main" id="{6E4BDCCA-5454-C1AC-2D62-1B12F6CDBE2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20" name="TextBox 819">
                <a:extLst>
                  <a:ext uri="{FF2B5EF4-FFF2-40B4-BE49-F238E27FC236}">
                    <a16:creationId xmlns:a16="http://schemas.microsoft.com/office/drawing/2014/main" id="{181397B9-459C-8CBC-F6B3-FC8488CC565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821" name="TextBox 820">
                <a:extLst>
                  <a:ext uri="{FF2B5EF4-FFF2-40B4-BE49-F238E27FC236}">
                    <a16:creationId xmlns:a16="http://schemas.microsoft.com/office/drawing/2014/main" id="{E0BC41C5-C304-7028-A070-5F5487F9EDB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59</a:t>
                </a:r>
              </a:p>
            </p:txBody>
          </p:sp>
          <p:sp>
            <p:nvSpPr>
              <p:cNvPr id="822" name="TextBox 821">
                <a:extLst>
                  <a:ext uri="{FF2B5EF4-FFF2-40B4-BE49-F238E27FC236}">
                    <a16:creationId xmlns:a16="http://schemas.microsoft.com/office/drawing/2014/main" id="{623648A4-27AF-8F8B-84C9-9459430537E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140.9</a:t>
                </a:r>
              </a:p>
            </p:txBody>
          </p:sp>
        </p:grpSp>
      </p:grpSp>
      <p:grpSp>
        <p:nvGrpSpPr>
          <p:cNvPr id="825" name="Group 824">
            <a:extLst>
              <a:ext uri="{FF2B5EF4-FFF2-40B4-BE49-F238E27FC236}">
                <a16:creationId xmlns:a16="http://schemas.microsoft.com/office/drawing/2014/main" id="{A5F43153-AA4B-8575-38F8-3489456F983A}"/>
              </a:ext>
            </a:extLst>
          </p:cNvPr>
          <p:cNvGrpSpPr/>
          <p:nvPr/>
        </p:nvGrpSpPr>
        <p:grpSpPr>
          <a:xfrm>
            <a:off x="2891173" y="5906352"/>
            <a:ext cx="593115" cy="636569"/>
            <a:chOff x="564114" y="441325"/>
            <a:chExt cx="593115" cy="636569"/>
          </a:xfrm>
        </p:grpSpPr>
        <p:grpSp>
          <p:nvGrpSpPr>
            <p:cNvPr id="826" name="Group 825">
              <a:extLst>
                <a:ext uri="{FF2B5EF4-FFF2-40B4-BE49-F238E27FC236}">
                  <a16:creationId xmlns:a16="http://schemas.microsoft.com/office/drawing/2014/main" id="{34A62049-2782-4EBA-10E8-47CFC58EF68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31" name="Rectangle: Rounded Corners 830">
                <a:extLst>
                  <a:ext uri="{FF2B5EF4-FFF2-40B4-BE49-F238E27FC236}">
                    <a16:creationId xmlns:a16="http://schemas.microsoft.com/office/drawing/2014/main" id="{49F85A96-4E64-7F88-8007-E048A8141FA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2" name="Rectangle: Rounded Corners 831">
                <a:extLst>
                  <a:ext uri="{FF2B5EF4-FFF2-40B4-BE49-F238E27FC236}">
                    <a16:creationId xmlns:a16="http://schemas.microsoft.com/office/drawing/2014/main" id="{E8588010-624A-0AF3-2908-13C4159D90E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27" name="Group 826">
              <a:extLst>
                <a:ext uri="{FF2B5EF4-FFF2-40B4-BE49-F238E27FC236}">
                  <a16:creationId xmlns:a16="http://schemas.microsoft.com/office/drawing/2014/main" id="{B9C06407-3FFB-545E-075E-12BE98D27D7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28" name="TextBox 827">
                <a:extLst>
                  <a:ext uri="{FF2B5EF4-FFF2-40B4-BE49-F238E27FC236}">
                    <a16:creationId xmlns:a16="http://schemas.microsoft.com/office/drawing/2014/main" id="{32AD2A6A-A243-1EAA-CB1C-E83F1534080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829" name="TextBox 828">
                <a:extLst>
                  <a:ext uri="{FF2B5EF4-FFF2-40B4-BE49-F238E27FC236}">
                    <a16:creationId xmlns:a16="http://schemas.microsoft.com/office/drawing/2014/main" id="{C24891BE-E95E-1E6A-FCE8-6B2A82C0CB9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</a:t>
                </a:r>
              </a:p>
            </p:txBody>
          </p:sp>
          <p:sp>
            <p:nvSpPr>
              <p:cNvPr id="830" name="TextBox 829">
                <a:extLst>
                  <a:ext uri="{FF2B5EF4-FFF2-40B4-BE49-F238E27FC236}">
                    <a16:creationId xmlns:a16="http://schemas.microsoft.com/office/drawing/2014/main" id="{3FE06852-CC77-9F26-2953-4B70EDB3947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231.0</a:t>
                </a:r>
              </a:p>
            </p:txBody>
          </p:sp>
        </p:grpSp>
      </p:grpSp>
      <p:grpSp>
        <p:nvGrpSpPr>
          <p:cNvPr id="833" name="Group 832">
            <a:extLst>
              <a:ext uri="{FF2B5EF4-FFF2-40B4-BE49-F238E27FC236}">
                <a16:creationId xmlns:a16="http://schemas.microsoft.com/office/drawing/2014/main" id="{EE64C14D-978B-2D12-ABA5-C174F8BE5958}"/>
              </a:ext>
            </a:extLst>
          </p:cNvPr>
          <p:cNvGrpSpPr/>
          <p:nvPr/>
        </p:nvGrpSpPr>
        <p:grpSpPr>
          <a:xfrm>
            <a:off x="3538873" y="5229098"/>
            <a:ext cx="593115" cy="636569"/>
            <a:chOff x="564114" y="441325"/>
            <a:chExt cx="593115" cy="636569"/>
          </a:xfrm>
        </p:grpSpPr>
        <p:grpSp>
          <p:nvGrpSpPr>
            <p:cNvPr id="834" name="Group 833">
              <a:extLst>
                <a:ext uri="{FF2B5EF4-FFF2-40B4-BE49-F238E27FC236}">
                  <a16:creationId xmlns:a16="http://schemas.microsoft.com/office/drawing/2014/main" id="{465B751D-0867-BD38-0FF0-4FC1152B6FA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39" name="Rectangle: Rounded Corners 838">
                <a:extLst>
                  <a:ext uri="{FF2B5EF4-FFF2-40B4-BE49-F238E27FC236}">
                    <a16:creationId xmlns:a16="http://schemas.microsoft.com/office/drawing/2014/main" id="{8FAAC458-3FBF-3415-FDD6-916F5D8E4A7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0" name="Rectangle: Rounded Corners 839">
                <a:extLst>
                  <a:ext uri="{FF2B5EF4-FFF2-40B4-BE49-F238E27FC236}">
                    <a16:creationId xmlns:a16="http://schemas.microsoft.com/office/drawing/2014/main" id="{638C5085-7DAB-4A01-C1CE-2C5E33A582D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35" name="Group 834">
              <a:extLst>
                <a:ext uri="{FF2B5EF4-FFF2-40B4-BE49-F238E27FC236}">
                  <a16:creationId xmlns:a16="http://schemas.microsoft.com/office/drawing/2014/main" id="{5852C343-0958-D063-E4EE-B6CD57B24F6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36" name="TextBox 835">
                <a:extLst>
                  <a:ext uri="{FF2B5EF4-FFF2-40B4-BE49-F238E27FC236}">
                    <a16:creationId xmlns:a16="http://schemas.microsoft.com/office/drawing/2014/main" id="{A5577D12-9389-1D82-86BA-218CCC3A16A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837" name="TextBox 836">
                <a:extLst>
                  <a:ext uri="{FF2B5EF4-FFF2-40B4-BE49-F238E27FC236}">
                    <a16:creationId xmlns:a16="http://schemas.microsoft.com/office/drawing/2014/main" id="{F8024A81-F35E-AAE9-C702-CC26D7BEEDE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60</a:t>
                </a:r>
              </a:p>
            </p:txBody>
          </p:sp>
          <p:sp>
            <p:nvSpPr>
              <p:cNvPr id="838" name="TextBox 837">
                <a:extLst>
                  <a:ext uri="{FF2B5EF4-FFF2-40B4-BE49-F238E27FC236}">
                    <a16:creationId xmlns:a16="http://schemas.microsoft.com/office/drawing/2014/main" id="{182EB5D7-A694-09F7-BE21-4065E59F6D7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144.2</a:t>
                </a:r>
              </a:p>
            </p:txBody>
          </p:sp>
        </p:grpSp>
      </p:grpSp>
      <p:grpSp>
        <p:nvGrpSpPr>
          <p:cNvPr id="841" name="Group 840">
            <a:extLst>
              <a:ext uri="{FF2B5EF4-FFF2-40B4-BE49-F238E27FC236}">
                <a16:creationId xmlns:a16="http://schemas.microsoft.com/office/drawing/2014/main" id="{5B07C1EF-2462-12A0-75A7-C1D06E4C9893}"/>
              </a:ext>
            </a:extLst>
          </p:cNvPr>
          <p:cNvGrpSpPr/>
          <p:nvPr/>
        </p:nvGrpSpPr>
        <p:grpSpPr>
          <a:xfrm>
            <a:off x="3538873" y="5906352"/>
            <a:ext cx="593115" cy="636569"/>
            <a:chOff x="564114" y="441325"/>
            <a:chExt cx="593115" cy="636569"/>
          </a:xfrm>
        </p:grpSpPr>
        <p:grpSp>
          <p:nvGrpSpPr>
            <p:cNvPr id="842" name="Group 841">
              <a:extLst>
                <a:ext uri="{FF2B5EF4-FFF2-40B4-BE49-F238E27FC236}">
                  <a16:creationId xmlns:a16="http://schemas.microsoft.com/office/drawing/2014/main" id="{156BF212-A082-B925-8B3B-10C7CE28E9E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47" name="Rectangle: Rounded Corners 846">
                <a:extLst>
                  <a:ext uri="{FF2B5EF4-FFF2-40B4-BE49-F238E27FC236}">
                    <a16:creationId xmlns:a16="http://schemas.microsoft.com/office/drawing/2014/main" id="{7C559674-6E63-E872-7C9A-7C14A4B90BF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8" name="Rectangle: Rounded Corners 847">
                <a:extLst>
                  <a:ext uri="{FF2B5EF4-FFF2-40B4-BE49-F238E27FC236}">
                    <a16:creationId xmlns:a16="http://schemas.microsoft.com/office/drawing/2014/main" id="{3C5723A7-1E2C-2D0F-E7EF-231FCD23405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43" name="Group 842">
              <a:extLst>
                <a:ext uri="{FF2B5EF4-FFF2-40B4-BE49-F238E27FC236}">
                  <a16:creationId xmlns:a16="http://schemas.microsoft.com/office/drawing/2014/main" id="{67D6D7FA-B870-96B2-180F-95D825344A2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44" name="TextBox 843">
                <a:extLst>
                  <a:ext uri="{FF2B5EF4-FFF2-40B4-BE49-F238E27FC236}">
                    <a16:creationId xmlns:a16="http://schemas.microsoft.com/office/drawing/2014/main" id="{3743EC54-9917-379C-5FFD-99FD1CE005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845" name="TextBox 844">
                <a:extLst>
                  <a:ext uri="{FF2B5EF4-FFF2-40B4-BE49-F238E27FC236}">
                    <a16:creationId xmlns:a16="http://schemas.microsoft.com/office/drawing/2014/main" id="{36266390-1EAC-80E1-9993-9EDAEF649D1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</a:t>
                </a:r>
              </a:p>
            </p:txBody>
          </p:sp>
          <p:sp>
            <p:nvSpPr>
              <p:cNvPr id="846" name="TextBox 845">
                <a:extLst>
                  <a:ext uri="{FF2B5EF4-FFF2-40B4-BE49-F238E27FC236}">
                    <a16:creationId xmlns:a16="http://schemas.microsoft.com/office/drawing/2014/main" id="{7A8B00DF-24AE-2E38-CEFB-B9C2CD07518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238.0</a:t>
                </a:r>
              </a:p>
            </p:txBody>
          </p:sp>
        </p:grpSp>
      </p:grpSp>
      <p:grpSp>
        <p:nvGrpSpPr>
          <p:cNvPr id="849" name="Group 848">
            <a:extLst>
              <a:ext uri="{FF2B5EF4-FFF2-40B4-BE49-F238E27FC236}">
                <a16:creationId xmlns:a16="http://schemas.microsoft.com/office/drawing/2014/main" id="{6D21F77B-D84C-F383-CBFD-E2E084D266BC}"/>
              </a:ext>
            </a:extLst>
          </p:cNvPr>
          <p:cNvGrpSpPr/>
          <p:nvPr/>
        </p:nvGrpSpPr>
        <p:grpSpPr>
          <a:xfrm>
            <a:off x="4186573" y="5229098"/>
            <a:ext cx="593115" cy="636569"/>
            <a:chOff x="564114" y="441325"/>
            <a:chExt cx="593115" cy="636569"/>
          </a:xfrm>
        </p:grpSpPr>
        <p:grpSp>
          <p:nvGrpSpPr>
            <p:cNvPr id="850" name="Group 849">
              <a:extLst>
                <a:ext uri="{FF2B5EF4-FFF2-40B4-BE49-F238E27FC236}">
                  <a16:creationId xmlns:a16="http://schemas.microsoft.com/office/drawing/2014/main" id="{7ED32944-3A2F-B38D-1B7E-471ADA22109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55" name="Rectangle: Rounded Corners 854">
                <a:extLst>
                  <a:ext uri="{FF2B5EF4-FFF2-40B4-BE49-F238E27FC236}">
                    <a16:creationId xmlns:a16="http://schemas.microsoft.com/office/drawing/2014/main" id="{8E0B7952-4155-FD8A-E267-1400C9C6E3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6" name="Rectangle: Rounded Corners 855">
                <a:extLst>
                  <a:ext uri="{FF2B5EF4-FFF2-40B4-BE49-F238E27FC236}">
                    <a16:creationId xmlns:a16="http://schemas.microsoft.com/office/drawing/2014/main" id="{FD030482-BA2A-1EFF-A707-BFEFB13B32E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51" name="Group 850">
              <a:extLst>
                <a:ext uri="{FF2B5EF4-FFF2-40B4-BE49-F238E27FC236}">
                  <a16:creationId xmlns:a16="http://schemas.microsoft.com/office/drawing/2014/main" id="{EBCEE75A-5077-B123-A435-C7EF4392A4A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52" name="TextBox 851">
                <a:extLst>
                  <a:ext uri="{FF2B5EF4-FFF2-40B4-BE49-F238E27FC236}">
                    <a16:creationId xmlns:a16="http://schemas.microsoft.com/office/drawing/2014/main" id="{6AB6B9E8-5BC2-4167-DBEC-3AC1B105820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853" name="TextBox 852">
                <a:extLst>
                  <a:ext uri="{FF2B5EF4-FFF2-40B4-BE49-F238E27FC236}">
                    <a16:creationId xmlns:a16="http://schemas.microsoft.com/office/drawing/2014/main" id="{F729A2B4-DF84-F77A-E6B1-F5A7740BE56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61</a:t>
                </a:r>
              </a:p>
            </p:txBody>
          </p:sp>
          <p:sp>
            <p:nvSpPr>
              <p:cNvPr id="854" name="TextBox 853">
                <a:extLst>
                  <a:ext uri="{FF2B5EF4-FFF2-40B4-BE49-F238E27FC236}">
                    <a16:creationId xmlns:a16="http://schemas.microsoft.com/office/drawing/2014/main" id="{16E6D4AB-1C95-E4FD-B60B-4856F6DE508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(145)</a:t>
                </a:r>
              </a:p>
            </p:txBody>
          </p:sp>
        </p:grpSp>
      </p:grpSp>
      <p:grpSp>
        <p:nvGrpSpPr>
          <p:cNvPr id="857" name="Group 856">
            <a:extLst>
              <a:ext uri="{FF2B5EF4-FFF2-40B4-BE49-F238E27FC236}">
                <a16:creationId xmlns:a16="http://schemas.microsoft.com/office/drawing/2014/main" id="{0EFCE34F-666D-E720-35A6-1003C3D31A01}"/>
              </a:ext>
            </a:extLst>
          </p:cNvPr>
          <p:cNvGrpSpPr/>
          <p:nvPr/>
        </p:nvGrpSpPr>
        <p:grpSpPr>
          <a:xfrm>
            <a:off x="4186573" y="5906352"/>
            <a:ext cx="593115" cy="636569"/>
            <a:chOff x="564114" y="441325"/>
            <a:chExt cx="593115" cy="636569"/>
          </a:xfrm>
        </p:grpSpPr>
        <p:grpSp>
          <p:nvGrpSpPr>
            <p:cNvPr id="858" name="Group 857">
              <a:extLst>
                <a:ext uri="{FF2B5EF4-FFF2-40B4-BE49-F238E27FC236}">
                  <a16:creationId xmlns:a16="http://schemas.microsoft.com/office/drawing/2014/main" id="{B9144B2B-6CCC-5F2B-D86D-8FB6F479CD2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63" name="Rectangle: Rounded Corners 862">
                <a:extLst>
                  <a:ext uri="{FF2B5EF4-FFF2-40B4-BE49-F238E27FC236}">
                    <a16:creationId xmlns:a16="http://schemas.microsoft.com/office/drawing/2014/main" id="{2DBA3414-78F3-67B5-C36D-E08702392F9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4" name="Rectangle: Rounded Corners 863">
                <a:extLst>
                  <a:ext uri="{FF2B5EF4-FFF2-40B4-BE49-F238E27FC236}">
                    <a16:creationId xmlns:a16="http://schemas.microsoft.com/office/drawing/2014/main" id="{86148BBB-0DAE-78DD-F6F1-3281FEE87EF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59" name="Group 858">
              <a:extLst>
                <a:ext uri="{FF2B5EF4-FFF2-40B4-BE49-F238E27FC236}">
                  <a16:creationId xmlns:a16="http://schemas.microsoft.com/office/drawing/2014/main" id="{4BBD4322-D748-3D44-970A-7740B8BB9AD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60" name="TextBox 859">
                <a:extLst>
                  <a:ext uri="{FF2B5EF4-FFF2-40B4-BE49-F238E27FC236}">
                    <a16:creationId xmlns:a16="http://schemas.microsoft.com/office/drawing/2014/main" id="{3EB92D35-9CB9-79E7-69FF-0BA4E199F053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861" name="TextBox 860">
                <a:extLst>
                  <a:ext uri="{FF2B5EF4-FFF2-40B4-BE49-F238E27FC236}">
                    <a16:creationId xmlns:a16="http://schemas.microsoft.com/office/drawing/2014/main" id="{0CE9A551-85C5-789D-CB3E-65676077964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93</a:t>
                </a:r>
              </a:p>
            </p:txBody>
          </p:sp>
          <p:sp>
            <p:nvSpPr>
              <p:cNvPr id="862" name="TextBox 861">
                <a:extLst>
                  <a:ext uri="{FF2B5EF4-FFF2-40B4-BE49-F238E27FC236}">
                    <a16:creationId xmlns:a16="http://schemas.microsoft.com/office/drawing/2014/main" id="{AAF26EBD-9A01-27AB-5D7B-CF7961DC03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(237)</a:t>
                </a:r>
              </a:p>
            </p:txBody>
          </p:sp>
        </p:grp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7FF82D0A-687F-D692-75D2-328EC84D2D7F}"/>
              </a:ext>
            </a:extLst>
          </p:cNvPr>
          <p:cNvGrpSpPr/>
          <p:nvPr/>
        </p:nvGrpSpPr>
        <p:grpSpPr>
          <a:xfrm>
            <a:off x="4834273" y="5229098"/>
            <a:ext cx="593115" cy="636569"/>
            <a:chOff x="564114" y="441325"/>
            <a:chExt cx="593115" cy="636569"/>
          </a:xfrm>
        </p:grpSpPr>
        <p:grpSp>
          <p:nvGrpSpPr>
            <p:cNvPr id="866" name="Group 865">
              <a:extLst>
                <a:ext uri="{FF2B5EF4-FFF2-40B4-BE49-F238E27FC236}">
                  <a16:creationId xmlns:a16="http://schemas.microsoft.com/office/drawing/2014/main" id="{7F56C819-BE75-4737-0977-DAFB683D047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71" name="Rectangle: Rounded Corners 870">
                <a:extLst>
                  <a:ext uri="{FF2B5EF4-FFF2-40B4-BE49-F238E27FC236}">
                    <a16:creationId xmlns:a16="http://schemas.microsoft.com/office/drawing/2014/main" id="{E53866F2-5FA1-52F1-2326-0E1428C50A6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2" name="Rectangle: Rounded Corners 871">
                <a:extLst>
                  <a:ext uri="{FF2B5EF4-FFF2-40B4-BE49-F238E27FC236}">
                    <a16:creationId xmlns:a16="http://schemas.microsoft.com/office/drawing/2014/main" id="{8220E7E8-CFEF-189C-5C7B-05F32183CD6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67" name="Group 866">
              <a:extLst>
                <a:ext uri="{FF2B5EF4-FFF2-40B4-BE49-F238E27FC236}">
                  <a16:creationId xmlns:a16="http://schemas.microsoft.com/office/drawing/2014/main" id="{DF9CF01F-ECFE-FF9F-CA40-687291440C8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68" name="TextBox 867">
                <a:extLst>
                  <a:ext uri="{FF2B5EF4-FFF2-40B4-BE49-F238E27FC236}">
                    <a16:creationId xmlns:a16="http://schemas.microsoft.com/office/drawing/2014/main" id="{664F6EAD-A3C8-6F70-F937-071FEF21BEC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869" name="TextBox 868">
                <a:extLst>
                  <a:ext uri="{FF2B5EF4-FFF2-40B4-BE49-F238E27FC236}">
                    <a16:creationId xmlns:a16="http://schemas.microsoft.com/office/drawing/2014/main" id="{85FC74E6-7753-A0D5-3F89-EF1A4AF893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62</a:t>
                </a:r>
              </a:p>
            </p:txBody>
          </p:sp>
          <p:sp>
            <p:nvSpPr>
              <p:cNvPr id="870" name="TextBox 869">
                <a:extLst>
                  <a:ext uri="{FF2B5EF4-FFF2-40B4-BE49-F238E27FC236}">
                    <a16:creationId xmlns:a16="http://schemas.microsoft.com/office/drawing/2014/main" id="{F58F88AD-CFD6-B524-D102-B9B42B7CBC3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150.4</a:t>
                </a:r>
              </a:p>
            </p:txBody>
          </p:sp>
        </p:grpSp>
      </p:grpSp>
      <p:grpSp>
        <p:nvGrpSpPr>
          <p:cNvPr id="873" name="Group 872">
            <a:extLst>
              <a:ext uri="{FF2B5EF4-FFF2-40B4-BE49-F238E27FC236}">
                <a16:creationId xmlns:a16="http://schemas.microsoft.com/office/drawing/2014/main" id="{375DC711-145C-6C9D-96B1-BE9C7C1C9EE2}"/>
              </a:ext>
            </a:extLst>
          </p:cNvPr>
          <p:cNvGrpSpPr/>
          <p:nvPr/>
        </p:nvGrpSpPr>
        <p:grpSpPr>
          <a:xfrm>
            <a:off x="4834273" y="5906352"/>
            <a:ext cx="593115" cy="636569"/>
            <a:chOff x="564114" y="441325"/>
            <a:chExt cx="593115" cy="636569"/>
          </a:xfrm>
        </p:grpSpPr>
        <p:grpSp>
          <p:nvGrpSpPr>
            <p:cNvPr id="874" name="Group 873">
              <a:extLst>
                <a:ext uri="{FF2B5EF4-FFF2-40B4-BE49-F238E27FC236}">
                  <a16:creationId xmlns:a16="http://schemas.microsoft.com/office/drawing/2014/main" id="{C6BC58FC-519A-E673-8184-45D0C3A55BE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79" name="Rectangle: Rounded Corners 878">
                <a:extLst>
                  <a:ext uri="{FF2B5EF4-FFF2-40B4-BE49-F238E27FC236}">
                    <a16:creationId xmlns:a16="http://schemas.microsoft.com/office/drawing/2014/main" id="{1575C675-CB89-72E3-956E-261EC4EE255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0" name="Rectangle: Rounded Corners 879">
                <a:extLst>
                  <a:ext uri="{FF2B5EF4-FFF2-40B4-BE49-F238E27FC236}">
                    <a16:creationId xmlns:a16="http://schemas.microsoft.com/office/drawing/2014/main" id="{04DE8829-BABE-CAAB-017C-09F8C30F3B0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75" name="Group 874">
              <a:extLst>
                <a:ext uri="{FF2B5EF4-FFF2-40B4-BE49-F238E27FC236}">
                  <a16:creationId xmlns:a16="http://schemas.microsoft.com/office/drawing/2014/main" id="{E0A3FBF8-DC67-3ABF-BE24-963827A598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76" name="TextBox 875">
                <a:extLst>
                  <a:ext uri="{FF2B5EF4-FFF2-40B4-BE49-F238E27FC236}">
                    <a16:creationId xmlns:a16="http://schemas.microsoft.com/office/drawing/2014/main" id="{39C002A1-FC2C-7164-3F6E-549ED7C566B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877" name="TextBox 876">
                <a:extLst>
                  <a:ext uri="{FF2B5EF4-FFF2-40B4-BE49-F238E27FC236}">
                    <a16:creationId xmlns:a16="http://schemas.microsoft.com/office/drawing/2014/main" id="{BA9288BD-550D-3351-BD0F-005DFCACE98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94</a:t>
                </a:r>
              </a:p>
            </p:txBody>
          </p:sp>
          <p:sp>
            <p:nvSpPr>
              <p:cNvPr id="878" name="TextBox 877">
                <a:extLst>
                  <a:ext uri="{FF2B5EF4-FFF2-40B4-BE49-F238E27FC236}">
                    <a16:creationId xmlns:a16="http://schemas.microsoft.com/office/drawing/2014/main" id="{9E5E5412-0724-040D-0214-45D7A2BDA22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(244)</a:t>
                </a:r>
              </a:p>
            </p:txBody>
          </p:sp>
        </p:grpSp>
      </p:grpSp>
      <p:grpSp>
        <p:nvGrpSpPr>
          <p:cNvPr id="881" name="Group 880">
            <a:extLst>
              <a:ext uri="{FF2B5EF4-FFF2-40B4-BE49-F238E27FC236}">
                <a16:creationId xmlns:a16="http://schemas.microsoft.com/office/drawing/2014/main" id="{79804A67-C51D-042D-A403-F13C347B217F}"/>
              </a:ext>
            </a:extLst>
          </p:cNvPr>
          <p:cNvGrpSpPr/>
          <p:nvPr/>
        </p:nvGrpSpPr>
        <p:grpSpPr>
          <a:xfrm>
            <a:off x="5481973" y="5229098"/>
            <a:ext cx="593115" cy="636569"/>
            <a:chOff x="564114" y="441325"/>
            <a:chExt cx="593115" cy="636569"/>
          </a:xfrm>
        </p:grpSpPr>
        <p:grpSp>
          <p:nvGrpSpPr>
            <p:cNvPr id="882" name="Group 881">
              <a:extLst>
                <a:ext uri="{FF2B5EF4-FFF2-40B4-BE49-F238E27FC236}">
                  <a16:creationId xmlns:a16="http://schemas.microsoft.com/office/drawing/2014/main" id="{C25FB209-C145-8B53-7525-DB8EFFC483E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87" name="Rectangle: Rounded Corners 886">
                <a:extLst>
                  <a:ext uri="{FF2B5EF4-FFF2-40B4-BE49-F238E27FC236}">
                    <a16:creationId xmlns:a16="http://schemas.microsoft.com/office/drawing/2014/main" id="{803C8CD5-2B03-F904-DF11-6C493A1C676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8" name="Rectangle: Rounded Corners 887">
                <a:extLst>
                  <a:ext uri="{FF2B5EF4-FFF2-40B4-BE49-F238E27FC236}">
                    <a16:creationId xmlns:a16="http://schemas.microsoft.com/office/drawing/2014/main" id="{023FC216-0A03-533B-0B0F-9634F0DA9F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83" name="Group 882">
              <a:extLst>
                <a:ext uri="{FF2B5EF4-FFF2-40B4-BE49-F238E27FC236}">
                  <a16:creationId xmlns:a16="http://schemas.microsoft.com/office/drawing/2014/main" id="{BF562E8C-D497-E47D-84DC-CC1172C9EEA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84" name="TextBox 883">
                <a:extLst>
                  <a:ext uri="{FF2B5EF4-FFF2-40B4-BE49-F238E27FC236}">
                    <a16:creationId xmlns:a16="http://schemas.microsoft.com/office/drawing/2014/main" id="{25480E77-4837-52CC-7AFF-D6820599BEF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885" name="TextBox 884">
                <a:extLst>
                  <a:ext uri="{FF2B5EF4-FFF2-40B4-BE49-F238E27FC236}">
                    <a16:creationId xmlns:a16="http://schemas.microsoft.com/office/drawing/2014/main" id="{F30DE8FF-6D9B-5A61-00C4-91794C591F2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</a:t>
                </a:r>
              </a:p>
            </p:txBody>
          </p:sp>
          <p:sp>
            <p:nvSpPr>
              <p:cNvPr id="886" name="TextBox 885">
                <a:extLst>
                  <a:ext uri="{FF2B5EF4-FFF2-40B4-BE49-F238E27FC236}">
                    <a16:creationId xmlns:a16="http://schemas.microsoft.com/office/drawing/2014/main" id="{4B503E17-5B35-0821-BC2C-65A26B801C1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152.0</a:t>
                </a:r>
              </a:p>
            </p:txBody>
          </p:sp>
        </p:grpSp>
      </p:grpSp>
      <p:grpSp>
        <p:nvGrpSpPr>
          <p:cNvPr id="889" name="Group 888">
            <a:extLst>
              <a:ext uri="{FF2B5EF4-FFF2-40B4-BE49-F238E27FC236}">
                <a16:creationId xmlns:a16="http://schemas.microsoft.com/office/drawing/2014/main" id="{EA6B966E-CCC8-F8DA-2E95-04EBA3CA8EA9}"/>
              </a:ext>
            </a:extLst>
          </p:cNvPr>
          <p:cNvGrpSpPr/>
          <p:nvPr/>
        </p:nvGrpSpPr>
        <p:grpSpPr>
          <a:xfrm>
            <a:off x="6129673" y="5229098"/>
            <a:ext cx="593115" cy="636569"/>
            <a:chOff x="564114" y="441325"/>
            <a:chExt cx="593115" cy="636569"/>
          </a:xfrm>
        </p:grpSpPr>
        <p:grpSp>
          <p:nvGrpSpPr>
            <p:cNvPr id="890" name="Group 889">
              <a:extLst>
                <a:ext uri="{FF2B5EF4-FFF2-40B4-BE49-F238E27FC236}">
                  <a16:creationId xmlns:a16="http://schemas.microsoft.com/office/drawing/2014/main" id="{B5022BC8-FEA2-59CE-F411-BF1768A5C45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95" name="Rectangle: Rounded Corners 894">
                <a:extLst>
                  <a:ext uri="{FF2B5EF4-FFF2-40B4-BE49-F238E27FC236}">
                    <a16:creationId xmlns:a16="http://schemas.microsoft.com/office/drawing/2014/main" id="{66574EA8-B293-48D2-863D-021B8BE94C0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6" name="Rectangle: Rounded Corners 895">
                <a:extLst>
                  <a:ext uri="{FF2B5EF4-FFF2-40B4-BE49-F238E27FC236}">
                    <a16:creationId xmlns:a16="http://schemas.microsoft.com/office/drawing/2014/main" id="{A333AA32-4C2F-3D34-DC52-A28EC3E36A1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91" name="Group 890">
              <a:extLst>
                <a:ext uri="{FF2B5EF4-FFF2-40B4-BE49-F238E27FC236}">
                  <a16:creationId xmlns:a16="http://schemas.microsoft.com/office/drawing/2014/main" id="{169D27B9-8E00-9376-56B4-4B8BF4D7C26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92" name="TextBox 891">
                <a:extLst>
                  <a:ext uri="{FF2B5EF4-FFF2-40B4-BE49-F238E27FC236}">
                    <a16:creationId xmlns:a16="http://schemas.microsoft.com/office/drawing/2014/main" id="{28B8D1AD-88EC-F443-46F2-A10136A59ED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893" name="TextBox 892">
                <a:extLst>
                  <a:ext uri="{FF2B5EF4-FFF2-40B4-BE49-F238E27FC236}">
                    <a16:creationId xmlns:a16="http://schemas.microsoft.com/office/drawing/2014/main" id="{F4A0A32D-BE95-9B42-06A4-5E095A75A64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64</a:t>
                </a:r>
              </a:p>
            </p:txBody>
          </p:sp>
          <p:sp>
            <p:nvSpPr>
              <p:cNvPr id="894" name="TextBox 893">
                <a:extLst>
                  <a:ext uri="{FF2B5EF4-FFF2-40B4-BE49-F238E27FC236}">
                    <a16:creationId xmlns:a16="http://schemas.microsoft.com/office/drawing/2014/main" id="{C1581DF5-2D67-B265-888F-7901ABF9CDC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157.2</a:t>
                </a:r>
              </a:p>
            </p:txBody>
          </p:sp>
        </p:grpSp>
      </p:grpSp>
      <p:grpSp>
        <p:nvGrpSpPr>
          <p:cNvPr id="897" name="Group 896">
            <a:extLst>
              <a:ext uri="{FF2B5EF4-FFF2-40B4-BE49-F238E27FC236}">
                <a16:creationId xmlns:a16="http://schemas.microsoft.com/office/drawing/2014/main" id="{404050A5-ED44-D14F-E649-19DD6F2C0994}"/>
              </a:ext>
            </a:extLst>
          </p:cNvPr>
          <p:cNvGrpSpPr/>
          <p:nvPr/>
        </p:nvGrpSpPr>
        <p:grpSpPr>
          <a:xfrm>
            <a:off x="6777373" y="5229098"/>
            <a:ext cx="593115" cy="636569"/>
            <a:chOff x="564114" y="441325"/>
            <a:chExt cx="593115" cy="636569"/>
          </a:xfrm>
        </p:grpSpPr>
        <p:grpSp>
          <p:nvGrpSpPr>
            <p:cNvPr id="898" name="Group 897">
              <a:extLst>
                <a:ext uri="{FF2B5EF4-FFF2-40B4-BE49-F238E27FC236}">
                  <a16:creationId xmlns:a16="http://schemas.microsoft.com/office/drawing/2014/main" id="{1B22D8C5-1BC6-A3D6-3593-06574E0C7E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03" name="Rectangle: Rounded Corners 902">
                <a:extLst>
                  <a:ext uri="{FF2B5EF4-FFF2-40B4-BE49-F238E27FC236}">
                    <a16:creationId xmlns:a16="http://schemas.microsoft.com/office/drawing/2014/main" id="{365C3968-457D-8FCB-F68D-8FAB55F364F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4" name="Rectangle: Rounded Corners 903">
                <a:extLst>
                  <a:ext uri="{FF2B5EF4-FFF2-40B4-BE49-F238E27FC236}">
                    <a16:creationId xmlns:a16="http://schemas.microsoft.com/office/drawing/2014/main" id="{CC16EB8C-BB72-CE0C-5DD7-B5A87A22107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99" name="Group 898">
              <a:extLst>
                <a:ext uri="{FF2B5EF4-FFF2-40B4-BE49-F238E27FC236}">
                  <a16:creationId xmlns:a16="http://schemas.microsoft.com/office/drawing/2014/main" id="{CB55E758-7D35-4B19-075D-9562469D199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00" name="TextBox 899">
                <a:extLst>
                  <a:ext uri="{FF2B5EF4-FFF2-40B4-BE49-F238E27FC236}">
                    <a16:creationId xmlns:a16="http://schemas.microsoft.com/office/drawing/2014/main" id="{904E81FE-31ED-17B5-AE01-F48D55B3FDF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901" name="TextBox 900">
                <a:extLst>
                  <a:ext uri="{FF2B5EF4-FFF2-40B4-BE49-F238E27FC236}">
                    <a16:creationId xmlns:a16="http://schemas.microsoft.com/office/drawing/2014/main" id="{057D37B5-5CD0-0745-06F8-0284CBA88DE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</a:t>
                </a:r>
              </a:p>
            </p:txBody>
          </p:sp>
          <p:sp>
            <p:nvSpPr>
              <p:cNvPr id="902" name="TextBox 901">
                <a:extLst>
                  <a:ext uri="{FF2B5EF4-FFF2-40B4-BE49-F238E27FC236}">
                    <a16:creationId xmlns:a16="http://schemas.microsoft.com/office/drawing/2014/main" id="{ED98271E-103C-F51A-0966-7FD4A7DEC54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158.9</a:t>
                </a:r>
              </a:p>
            </p:txBody>
          </p:sp>
        </p:grpSp>
      </p:grpSp>
      <p:grpSp>
        <p:nvGrpSpPr>
          <p:cNvPr id="905" name="Group 904">
            <a:extLst>
              <a:ext uri="{FF2B5EF4-FFF2-40B4-BE49-F238E27FC236}">
                <a16:creationId xmlns:a16="http://schemas.microsoft.com/office/drawing/2014/main" id="{FB4C974B-2EFF-C53F-0D22-14EB96C77CDD}"/>
              </a:ext>
            </a:extLst>
          </p:cNvPr>
          <p:cNvGrpSpPr/>
          <p:nvPr/>
        </p:nvGrpSpPr>
        <p:grpSpPr>
          <a:xfrm>
            <a:off x="7425073" y="5229098"/>
            <a:ext cx="593115" cy="636569"/>
            <a:chOff x="564114" y="441325"/>
            <a:chExt cx="593115" cy="636569"/>
          </a:xfrm>
        </p:grpSpPr>
        <p:grpSp>
          <p:nvGrpSpPr>
            <p:cNvPr id="906" name="Group 905">
              <a:extLst>
                <a:ext uri="{FF2B5EF4-FFF2-40B4-BE49-F238E27FC236}">
                  <a16:creationId xmlns:a16="http://schemas.microsoft.com/office/drawing/2014/main" id="{29A4CE53-A242-1152-588B-921BED5A220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11" name="Rectangle: Rounded Corners 910">
                <a:extLst>
                  <a:ext uri="{FF2B5EF4-FFF2-40B4-BE49-F238E27FC236}">
                    <a16:creationId xmlns:a16="http://schemas.microsoft.com/office/drawing/2014/main" id="{A04B15C4-6122-8D13-A0D2-345A67E5271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2" name="Rectangle: Rounded Corners 911">
                <a:extLst>
                  <a:ext uri="{FF2B5EF4-FFF2-40B4-BE49-F238E27FC236}">
                    <a16:creationId xmlns:a16="http://schemas.microsoft.com/office/drawing/2014/main" id="{B09B8712-1E0C-36C5-C9EC-6AC40F7B8B5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07" name="Group 906">
              <a:extLst>
                <a:ext uri="{FF2B5EF4-FFF2-40B4-BE49-F238E27FC236}">
                  <a16:creationId xmlns:a16="http://schemas.microsoft.com/office/drawing/2014/main" id="{3A342C32-1EE0-DBA4-5359-9620C9B7BE7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08" name="TextBox 907">
                <a:extLst>
                  <a:ext uri="{FF2B5EF4-FFF2-40B4-BE49-F238E27FC236}">
                    <a16:creationId xmlns:a16="http://schemas.microsoft.com/office/drawing/2014/main" id="{1C774D04-EF8D-F581-C32C-C8E235CF2A53}"/>
                  </a:ext>
                </a:extLst>
              </p:cNvPr>
              <p:cNvSpPr txBox="1"/>
              <p:nvPr/>
            </p:nvSpPr>
            <p:spPr>
              <a:xfrm>
                <a:off x="1925427" y="56402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909" name="TextBox 908">
                <a:extLst>
                  <a:ext uri="{FF2B5EF4-FFF2-40B4-BE49-F238E27FC236}">
                    <a16:creationId xmlns:a16="http://schemas.microsoft.com/office/drawing/2014/main" id="{C6F63986-F364-43DD-F54F-3B22D760E6A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66</a:t>
                </a:r>
              </a:p>
            </p:txBody>
          </p:sp>
          <p:sp>
            <p:nvSpPr>
              <p:cNvPr id="910" name="TextBox 909">
                <a:extLst>
                  <a:ext uri="{FF2B5EF4-FFF2-40B4-BE49-F238E27FC236}">
                    <a16:creationId xmlns:a16="http://schemas.microsoft.com/office/drawing/2014/main" id="{2B6A14B6-6F40-2B63-6348-3A5614F02D3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162.5</a:t>
                </a:r>
              </a:p>
            </p:txBody>
          </p:sp>
        </p:grpSp>
      </p:grpSp>
      <p:grpSp>
        <p:nvGrpSpPr>
          <p:cNvPr id="913" name="Group 912">
            <a:extLst>
              <a:ext uri="{FF2B5EF4-FFF2-40B4-BE49-F238E27FC236}">
                <a16:creationId xmlns:a16="http://schemas.microsoft.com/office/drawing/2014/main" id="{6F215042-23CC-5957-66DB-6EB2B12E41C1}"/>
              </a:ext>
            </a:extLst>
          </p:cNvPr>
          <p:cNvGrpSpPr/>
          <p:nvPr/>
        </p:nvGrpSpPr>
        <p:grpSpPr>
          <a:xfrm>
            <a:off x="8072773" y="5229098"/>
            <a:ext cx="593115" cy="636569"/>
            <a:chOff x="564114" y="441325"/>
            <a:chExt cx="593115" cy="636569"/>
          </a:xfrm>
        </p:grpSpPr>
        <p:grpSp>
          <p:nvGrpSpPr>
            <p:cNvPr id="914" name="Group 913">
              <a:extLst>
                <a:ext uri="{FF2B5EF4-FFF2-40B4-BE49-F238E27FC236}">
                  <a16:creationId xmlns:a16="http://schemas.microsoft.com/office/drawing/2014/main" id="{7CBF3EC6-2D8B-193E-0E4A-F6EA056F7E5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19" name="Rectangle: Rounded Corners 918">
                <a:extLst>
                  <a:ext uri="{FF2B5EF4-FFF2-40B4-BE49-F238E27FC236}">
                    <a16:creationId xmlns:a16="http://schemas.microsoft.com/office/drawing/2014/main" id="{8517B6E7-CF53-C775-9856-D5A36A6542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0" name="Rectangle: Rounded Corners 919">
                <a:extLst>
                  <a:ext uri="{FF2B5EF4-FFF2-40B4-BE49-F238E27FC236}">
                    <a16:creationId xmlns:a16="http://schemas.microsoft.com/office/drawing/2014/main" id="{BA4E213F-D43A-713F-3C99-22DAB64C0FF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15" name="Group 914">
              <a:extLst>
                <a:ext uri="{FF2B5EF4-FFF2-40B4-BE49-F238E27FC236}">
                  <a16:creationId xmlns:a16="http://schemas.microsoft.com/office/drawing/2014/main" id="{7734B363-3DCA-466F-C540-21271BB4212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16" name="TextBox 915">
                <a:extLst>
                  <a:ext uri="{FF2B5EF4-FFF2-40B4-BE49-F238E27FC236}">
                    <a16:creationId xmlns:a16="http://schemas.microsoft.com/office/drawing/2014/main" id="{D2B7CEE2-D568-2F93-0AC3-C4D0DFD17ED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917" name="TextBox 916">
                <a:extLst>
                  <a:ext uri="{FF2B5EF4-FFF2-40B4-BE49-F238E27FC236}">
                    <a16:creationId xmlns:a16="http://schemas.microsoft.com/office/drawing/2014/main" id="{2C5E0FE4-9B12-7658-57EA-9C38CF5BA2F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67</a:t>
                </a:r>
              </a:p>
            </p:txBody>
          </p:sp>
          <p:sp>
            <p:nvSpPr>
              <p:cNvPr id="918" name="TextBox 917">
                <a:extLst>
                  <a:ext uri="{FF2B5EF4-FFF2-40B4-BE49-F238E27FC236}">
                    <a16:creationId xmlns:a16="http://schemas.microsoft.com/office/drawing/2014/main" id="{56799A0E-CB43-2164-C2BC-CC550AA635D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164.9</a:t>
                </a:r>
              </a:p>
            </p:txBody>
          </p:sp>
        </p:grpSp>
      </p:grpSp>
      <p:grpSp>
        <p:nvGrpSpPr>
          <p:cNvPr id="921" name="Group 920">
            <a:extLst>
              <a:ext uri="{FF2B5EF4-FFF2-40B4-BE49-F238E27FC236}">
                <a16:creationId xmlns:a16="http://schemas.microsoft.com/office/drawing/2014/main" id="{34B2660B-95E1-0DF0-76AB-704E3D13FE33}"/>
              </a:ext>
            </a:extLst>
          </p:cNvPr>
          <p:cNvGrpSpPr/>
          <p:nvPr/>
        </p:nvGrpSpPr>
        <p:grpSpPr>
          <a:xfrm>
            <a:off x="8720473" y="5229098"/>
            <a:ext cx="593115" cy="636569"/>
            <a:chOff x="564114" y="441325"/>
            <a:chExt cx="593115" cy="636569"/>
          </a:xfrm>
        </p:grpSpPr>
        <p:grpSp>
          <p:nvGrpSpPr>
            <p:cNvPr id="922" name="Group 921">
              <a:extLst>
                <a:ext uri="{FF2B5EF4-FFF2-40B4-BE49-F238E27FC236}">
                  <a16:creationId xmlns:a16="http://schemas.microsoft.com/office/drawing/2014/main" id="{8325C5DC-647A-8055-E4C8-8939D4FF91D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27" name="Rectangle: Rounded Corners 926">
                <a:extLst>
                  <a:ext uri="{FF2B5EF4-FFF2-40B4-BE49-F238E27FC236}">
                    <a16:creationId xmlns:a16="http://schemas.microsoft.com/office/drawing/2014/main" id="{2DA2DBCA-951A-85B4-18B6-D485290AD65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8" name="Rectangle: Rounded Corners 927">
                <a:extLst>
                  <a:ext uri="{FF2B5EF4-FFF2-40B4-BE49-F238E27FC236}">
                    <a16:creationId xmlns:a16="http://schemas.microsoft.com/office/drawing/2014/main" id="{0F3354FE-09C8-7224-B6D2-CDBEAA49BA7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23" name="Group 922">
              <a:extLst>
                <a:ext uri="{FF2B5EF4-FFF2-40B4-BE49-F238E27FC236}">
                  <a16:creationId xmlns:a16="http://schemas.microsoft.com/office/drawing/2014/main" id="{1E0448CB-D1CA-9C09-6589-D88F890AB60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24" name="TextBox 923">
                <a:extLst>
                  <a:ext uri="{FF2B5EF4-FFF2-40B4-BE49-F238E27FC236}">
                    <a16:creationId xmlns:a16="http://schemas.microsoft.com/office/drawing/2014/main" id="{B65687BA-B426-18DC-D8A7-D687C779839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925" name="TextBox 924">
                <a:extLst>
                  <a:ext uri="{FF2B5EF4-FFF2-40B4-BE49-F238E27FC236}">
                    <a16:creationId xmlns:a16="http://schemas.microsoft.com/office/drawing/2014/main" id="{2ADD3EC0-0B69-3F04-A325-3FAE6C04DC7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68</a:t>
                </a:r>
              </a:p>
            </p:txBody>
          </p:sp>
          <p:sp>
            <p:nvSpPr>
              <p:cNvPr id="926" name="TextBox 925">
                <a:extLst>
                  <a:ext uri="{FF2B5EF4-FFF2-40B4-BE49-F238E27FC236}">
                    <a16:creationId xmlns:a16="http://schemas.microsoft.com/office/drawing/2014/main" id="{84E15484-5CC0-71CB-F61D-A4F0EE16920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167.3</a:t>
                </a:r>
              </a:p>
            </p:txBody>
          </p:sp>
        </p:grpSp>
      </p:grpSp>
      <p:grpSp>
        <p:nvGrpSpPr>
          <p:cNvPr id="929" name="Group 928">
            <a:extLst>
              <a:ext uri="{FF2B5EF4-FFF2-40B4-BE49-F238E27FC236}">
                <a16:creationId xmlns:a16="http://schemas.microsoft.com/office/drawing/2014/main" id="{4467798E-FAED-928E-3D20-25CF234F9C2D}"/>
              </a:ext>
            </a:extLst>
          </p:cNvPr>
          <p:cNvGrpSpPr/>
          <p:nvPr/>
        </p:nvGrpSpPr>
        <p:grpSpPr>
          <a:xfrm>
            <a:off x="9368173" y="5229098"/>
            <a:ext cx="593115" cy="636569"/>
            <a:chOff x="564114" y="441325"/>
            <a:chExt cx="593115" cy="636569"/>
          </a:xfrm>
        </p:grpSpPr>
        <p:grpSp>
          <p:nvGrpSpPr>
            <p:cNvPr id="930" name="Group 929">
              <a:extLst>
                <a:ext uri="{FF2B5EF4-FFF2-40B4-BE49-F238E27FC236}">
                  <a16:creationId xmlns:a16="http://schemas.microsoft.com/office/drawing/2014/main" id="{42947B6A-6FD7-9644-85F2-4134754A972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35" name="Rectangle: Rounded Corners 934">
                <a:extLst>
                  <a:ext uri="{FF2B5EF4-FFF2-40B4-BE49-F238E27FC236}">
                    <a16:creationId xmlns:a16="http://schemas.microsoft.com/office/drawing/2014/main" id="{2FE4F2BE-9D80-3A76-2B8D-7B6AAF28DCD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6" name="Rectangle: Rounded Corners 935">
                <a:extLst>
                  <a:ext uri="{FF2B5EF4-FFF2-40B4-BE49-F238E27FC236}">
                    <a16:creationId xmlns:a16="http://schemas.microsoft.com/office/drawing/2014/main" id="{93AC965D-01E8-A0CA-DD52-2F7CFC3485E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31" name="Group 930">
              <a:extLst>
                <a:ext uri="{FF2B5EF4-FFF2-40B4-BE49-F238E27FC236}">
                  <a16:creationId xmlns:a16="http://schemas.microsoft.com/office/drawing/2014/main" id="{74E5AB3C-FF6C-AEE9-5C7A-783CE410ECF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32" name="TextBox 931">
                <a:extLst>
                  <a:ext uri="{FF2B5EF4-FFF2-40B4-BE49-F238E27FC236}">
                    <a16:creationId xmlns:a16="http://schemas.microsoft.com/office/drawing/2014/main" id="{003C885A-3140-6D29-9D44-653F22E577A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933" name="TextBox 932">
                <a:extLst>
                  <a:ext uri="{FF2B5EF4-FFF2-40B4-BE49-F238E27FC236}">
                    <a16:creationId xmlns:a16="http://schemas.microsoft.com/office/drawing/2014/main" id="{0E2C4E8B-D7CB-D3A5-DEBF-3BCB3D3AEAE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</a:t>
                </a:r>
              </a:p>
            </p:txBody>
          </p:sp>
          <p:sp>
            <p:nvSpPr>
              <p:cNvPr id="934" name="TextBox 933">
                <a:extLst>
                  <a:ext uri="{FF2B5EF4-FFF2-40B4-BE49-F238E27FC236}">
                    <a16:creationId xmlns:a16="http://schemas.microsoft.com/office/drawing/2014/main" id="{5DFD0F69-7F26-540D-A7B8-120F9CDCEC1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168.9</a:t>
                </a:r>
              </a:p>
            </p:txBody>
          </p:sp>
        </p:grpSp>
      </p:grpSp>
      <p:grpSp>
        <p:nvGrpSpPr>
          <p:cNvPr id="937" name="Group 936">
            <a:extLst>
              <a:ext uri="{FF2B5EF4-FFF2-40B4-BE49-F238E27FC236}">
                <a16:creationId xmlns:a16="http://schemas.microsoft.com/office/drawing/2014/main" id="{FCD1E7A9-840D-17E5-A9ED-DBBFC094E49F}"/>
              </a:ext>
            </a:extLst>
          </p:cNvPr>
          <p:cNvGrpSpPr/>
          <p:nvPr/>
        </p:nvGrpSpPr>
        <p:grpSpPr>
          <a:xfrm>
            <a:off x="10015873" y="5229098"/>
            <a:ext cx="593115" cy="636569"/>
            <a:chOff x="564114" y="441325"/>
            <a:chExt cx="593115" cy="636569"/>
          </a:xfrm>
        </p:grpSpPr>
        <p:grpSp>
          <p:nvGrpSpPr>
            <p:cNvPr id="938" name="Group 937">
              <a:extLst>
                <a:ext uri="{FF2B5EF4-FFF2-40B4-BE49-F238E27FC236}">
                  <a16:creationId xmlns:a16="http://schemas.microsoft.com/office/drawing/2014/main" id="{6F02BF82-2EF6-2704-6784-E094C76A31D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43" name="Rectangle: Rounded Corners 942">
                <a:extLst>
                  <a:ext uri="{FF2B5EF4-FFF2-40B4-BE49-F238E27FC236}">
                    <a16:creationId xmlns:a16="http://schemas.microsoft.com/office/drawing/2014/main" id="{F436FD83-1BFB-A478-1901-A1E2271A25E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" name="Rectangle: Rounded Corners 943">
                <a:extLst>
                  <a:ext uri="{FF2B5EF4-FFF2-40B4-BE49-F238E27FC236}">
                    <a16:creationId xmlns:a16="http://schemas.microsoft.com/office/drawing/2014/main" id="{967E2033-5B26-F1BB-822B-54B350311E3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39" name="Group 938">
              <a:extLst>
                <a:ext uri="{FF2B5EF4-FFF2-40B4-BE49-F238E27FC236}">
                  <a16:creationId xmlns:a16="http://schemas.microsoft.com/office/drawing/2014/main" id="{C5CE0B85-E997-856F-3850-309E039A18F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40" name="TextBox 939">
                <a:extLst>
                  <a:ext uri="{FF2B5EF4-FFF2-40B4-BE49-F238E27FC236}">
                    <a16:creationId xmlns:a16="http://schemas.microsoft.com/office/drawing/2014/main" id="{875C5F11-4DA5-929C-53AF-D9EE0F70937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941" name="TextBox 940">
                <a:extLst>
                  <a:ext uri="{FF2B5EF4-FFF2-40B4-BE49-F238E27FC236}">
                    <a16:creationId xmlns:a16="http://schemas.microsoft.com/office/drawing/2014/main" id="{1CD8A90A-4215-12D3-438F-4C73C19998E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70</a:t>
                </a:r>
              </a:p>
            </p:txBody>
          </p:sp>
          <p:sp>
            <p:nvSpPr>
              <p:cNvPr id="942" name="TextBox 941">
                <a:extLst>
                  <a:ext uri="{FF2B5EF4-FFF2-40B4-BE49-F238E27FC236}">
                    <a16:creationId xmlns:a16="http://schemas.microsoft.com/office/drawing/2014/main" id="{CD4E26AE-75F2-AA01-AEF1-603C0EFE547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173.0</a:t>
                </a:r>
              </a:p>
            </p:txBody>
          </p:sp>
        </p:grpSp>
      </p:grpSp>
      <p:grpSp>
        <p:nvGrpSpPr>
          <p:cNvPr id="945" name="Group 944">
            <a:extLst>
              <a:ext uri="{FF2B5EF4-FFF2-40B4-BE49-F238E27FC236}">
                <a16:creationId xmlns:a16="http://schemas.microsoft.com/office/drawing/2014/main" id="{BDCC0BD0-435E-B348-F069-06045CA0CD16}"/>
              </a:ext>
            </a:extLst>
          </p:cNvPr>
          <p:cNvGrpSpPr/>
          <p:nvPr/>
        </p:nvGrpSpPr>
        <p:grpSpPr>
          <a:xfrm>
            <a:off x="10663573" y="5229098"/>
            <a:ext cx="593115" cy="636569"/>
            <a:chOff x="564114" y="441325"/>
            <a:chExt cx="593115" cy="636569"/>
          </a:xfrm>
          <a:solidFill>
            <a:srgbClr val="38A3A5"/>
          </a:solidFill>
        </p:grpSpPr>
        <p:grpSp>
          <p:nvGrpSpPr>
            <p:cNvPr id="946" name="Group 945">
              <a:extLst>
                <a:ext uri="{FF2B5EF4-FFF2-40B4-BE49-F238E27FC236}">
                  <a16:creationId xmlns:a16="http://schemas.microsoft.com/office/drawing/2014/main" id="{51BDD782-7457-FE9C-EC57-46F103DDBC2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  <a:grpFill/>
          </p:grpSpPr>
          <p:sp>
            <p:nvSpPr>
              <p:cNvPr id="951" name="Rectangle: Rounded Corners 950">
                <a:extLst>
                  <a:ext uri="{FF2B5EF4-FFF2-40B4-BE49-F238E27FC236}">
                    <a16:creationId xmlns:a16="http://schemas.microsoft.com/office/drawing/2014/main" id="{8C5AB543-3CEF-6454-6FC9-D1B763620F5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2" name="Rectangle: Rounded Corners 951">
                <a:extLst>
                  <a:ext uri="{FF2B5EF4-FFF2-40B4-BE49-F238E27FC236}">
                    <a16:creationId xmlns:a16="http://schemas.microsoft.com/office/drawing/2014/main" id="{83E744CE-FF98-F2E6-2E3A-B383C507DFF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47" name="Group 946">
              <a:extLst>
                <a:ext uri="{FF2B5EF4-FFF2-40B4-BE49-F238E27FC236}">
                  <a16:creationId xmlns:a16="http://schemas.microsoft.com/office/drawing/2014/main" id="{9539F40B-9C50-1434-DF75-50AF00C8962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  <a:grpFill/>
          </p:grpSpPr>
          <p:sp>
            <p:nvSpPr>
              <p:cNvPr id="948" name="TextBox 947">
                <a:extLst>
                  <a:ext uri="{FF2B5EF4-FFF2-40B4-BE49-F238E27FC236}">
                    <a16:creationId xmlns:a16="http://schemas.microsoft.com/office/drawing/2014/main" id="{0DC49006-7668-4E06-8211-A07B3765AC6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949" name="TextBox 948">
                <a:extLst>
                  <a:ext uri="{FF2B5EF4-FFF2-40B4-BE49-F238E27FC236}">
                    <a16:creationId xmlns:a16="http://schemas.microsoft.com/office/drawing/2014/main" id="{E200A4DF-A288-EE67-7812-F83575A6CB6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71</a:t>
                </a:r>
              </a:p>
            </p:txBody>
          </p:sp>
          <p:sp>
            <p:nvSpPr>
              <p:cNvPr id="950" name="TextBox 949">
                <a:extLst>
                  <a:ext uri="{FF2B5EF4-FFF2-40B4-BE49-F238E27FC236}">
                    <a16:creationId xmlns:a16="http://schemas.microsoft.com/office/drawing/2014/main" id="{DAA96178-92C7-CCED-C79C-EFFD2B9A35D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175.0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323451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33BC37-8EE9-BD8B-AD25-3E30AC349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0" y="-23086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65713FF-C207-8AC5-7A8C-2D9E2969D1C3}"/>
              </a:ext>
            </a:extLst>
          </p:cNvPr>
          <p:cNvGrpSpPr/>
          <p:nvPr/>
        </p:nvGrpSpPr>
        <p:grpSpPr>
          <a:xfrm>
            <a:off x="2239810" y="4368642"/>
            <a:ext cx="593115" cy="636569"/>
            <a:chOff x="564114" y="441325"/>
            <a:chExt cx="593115" cy="6365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FDD7370-D0E3-9C33-7DAE-0D9E7FA3B06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ACD2D22-4274-0242-8418-3250472D336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62C535F-6A81-625C-774E-4151FEA236D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BB51C90-D1C0-F3D9-DC85-57BFD95C338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693790-4256-25E4-9EEA-2061938C6D3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2A9549-3236-C8C3-55BC-A371BE3F1E7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104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AF5978-9C1C-67D5-8589-A6343324571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(265)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6D2197-8813-1012-DA62-F8E9537EC320}"/>
              </a:ext>
            </a:extLst>
          </p:cNvPr>
          <p:cNvGrpSpPr/>
          <p:nvPr/>
        </p:nvGrpSpPr>
        <p:grpSpPr>
          <a:xfrm>
            <a:off x="2887510" y="4368642"/>
            <a:ext cx="593115" cy="636569"/>
            <a:chOff x="564114" y="441325"/>
            <a:chExt cx="593115" cy="63656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BC4586-F23A-77F5-F2F8-0354B883620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28A674D-0C98-3CDE-2A58-6F81E8E1607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D3631C6F-718C-413C-6E3A-DA97CD5D70C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ABD1734-1A2D-E82A-80AF-8701DC2BDB2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311070-7FE3-6454-A1A3-D587A19695C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7E92B1-B560-A768-73D6-CC44AEFA48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105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F14F10-CD6D-CE39-E132-73572AE13FC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(268)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1E4C29-BD86-2D23-E3C4-AA7D331E78BF}"/>
              </a:ext>
            </a:extLst>
          </p:cNvPr>
          <p:cNvGrpSpPr/>
          <p:nvPr/>
        </p:nvGrpSpPr>
        <p:grpSpPr>
          <a:xfrm>
            <a:off x="3535210" y="4368642"/>
            <a:ext cx="593115" cy="636569"/>
            <a:chOff x="564114" y="441325"/>
            <a:chExt cx="593115" cy="63656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8CFC7F4-8A5A-FC1D-D21E-7D8AC82A50F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75915A11-C8F1-0F01-E0E1-9C0347449C9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B213E68-BCEC-21E1-8E2C-818C1B35EB5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70C3E5-9B13-947A-3D4E-8B5F80B5449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5237396-2146-80E8-D068-0025A4B5C35C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47467A-4486-7859-51C9-649B94E1377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C58F08-0204-8E2B-1C6E-2F46CA13D23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(271)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1DD615-55C1-D4C0-08E1-3167E14556EB}"/>
              </a:ext>
            </a:extLst>
          </p:cNvPr>
          <p:cNvGrpSpPr/>
          <p:nvPr/>
        </p:nvGrpSpPr>
        <p:grpSpPr>
          <a:xfrm>
            <a:off x="4182910" y="4368642"/>
            <a:ext cx="593115" cy="636569"/>
            <a:chOff x="564114" y="441325"/>
            <a:chExt cx="593115" cy="63656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EE406BD-003E-4B1E-0652-DB7D3A27D5C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E5C40B8E-5323-3E6B-C1CB-971A0E710AF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77D378D0-E934-D5CE-D367-EFAFC918DBF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3CA780-C86E-348A-2C8A-19BDCF28A54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95EFB02-B559-EBDA-910C-9EEF40CD825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0A575D9-7B53-7666-562B-675FA713B6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64C6A75-B08C-8775-C4A0-5EDCD695C66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(270)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9DDE1DD-FECD-E033-6F15-EFADA8554B15}"/>
              </a:ext>
            </a:extLst>
          </p:cNvPr>
          <p:cNvGrpSpPr/>
          <p:nvPr/>
        </p:nvGrpSpPr>
        <p:grpSpPr>
          <a:xfrm>
            <a:off x="4830610" y="4368642"/>
            <a:ext cx="593115" cy="636569"/>
            <a:chOff x="564114" y="441325"/>
            <a:chExt cx="593115" cy="63656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3C9A965-D753-BDDE-8983-C014A816265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286BE547-FF5D-CAF9-61C0-DFA6B03C0A9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07F8938B-E729-E215-DA35-F117C55CC12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7D81F8A-044A-1749-440B-2A532DF7062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BBDF2C5-EB6B-05EA-632F-4FC62C71462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E7555A-8C7C-AC17-1066-BD128039614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108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DB0091-13C3-7CFB-CCF7-7A13BA29F35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(277)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E4B71E3-0D6A-3FE3-A086-FA5CD1A7CB37}"/>
              </a:ext>
            </a:extLst>
          </p:cNvPr>
          <p:cNvGrpSpPr/>
          <p:nvPr/>
        </p:nvGrpSpPr>
        <p:grpSpPr>
          <a:xfrm>
            <a:off x="5478310" y="4368642"/>
            <a:ext cx="593115" cy="636569"/>
            <a:chOff x="564114" y="441325"/>
            <a:chExt cx="593115" cy="63656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40C84B9-ED90-10E1-C46B-84D5E5F6A94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4BBD953C-FCA8-2D45-3DDD-B2541F98063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3D02C413-CA2E-64C9-4D67-4E1C2F87B7C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D078651-EE4F-87C0-CBFC-EB2F81E9690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35849C-F2DC-A900-33B7-B511CEA7087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A56289F-50A5-C44F-EF05-64064EA6B3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109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589D37B-7C10-0630-BC18-1AF3F235205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(276)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AE8BFCB-6BD9-793E-1281-63EAF53819D7}"/>
              </a:ext>
            </a:extLst>
          </p:cNvPr>
          <p:cNvGrpSpPr/>
          <p:nvPr/>
        </p:nvGrpSpPr>
        <p:grpSpPr>
          <a:xfrm>
            <a:off x="6126010" y="4368642"/>
            <a:ext cx="593115" cy="636569"/>
            <a:chOff x="564114" y="441325"/>
            <a:chExt cx="593115" cy="6365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2BDF440-34D5-52A9-A434-97B430BD84F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CFE76E61-7466-1BFC-4A05-1AAB667493F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18101DC7-F752-2366-B8E7-C1AD5D088F0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7DF00B8-7616-5DD4-F746-2E64A395A6D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7E0D92A-676A-4E6A-8956-8F83B55575A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0E44CD5-67AD-EEAB-7907-A0E5E792C19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110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2529933-83C6-01CE-FD11-76FD71C28E9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(281)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6D8A019-C675-E9B4-5C63-901F82EA7EEB}"/>
              </a:ext>
            </a:extLst>
          </p:cNvPr>
          <p:cNvGrpSpPr/>
          <p:nvPr/>
        </p:nvGrpSpPr>
        <p:grpSpPr>
          <a:xfrm>
            <a:off x="6773710" y="4368642"/>
            <a:ext cx="593115" cy="636569"/>
            <a:chOff x="564114" y="441325"/>
            <a:chExt cx="593115" cy="63656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5791481-3D48-E3E5-EA8F-C479B5B4552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00620E66-8AF4-C46A-9D59-1B206FE1F0C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1B02BE8E-C1F2-9366-5FB3-99F12C82636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1017773-31F8-6962-D21F-71A25C97ECC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46332EB-EC62-B8D5-21B4-3E586BD15A93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25C82A2-2D6F-D32D-DB1B-868466AFD71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111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0E9EEAB-2402-9FEE-23CD-2B5DBD8B18C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(280)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1724815-1ABD-28F5-B99F-A44B4178F787}"/>
              </a:ext>
            </a:extLst>
          </p:cNvPr>
          <p:cNvGrpSpPr/>
          <p:nvPr/>
        </p:nvGrpSpPr>
        <p:grpSpPr>
          <a:xfrm>
            <a:off x="7421410" y="4368642"/>
            <a:ext cx="593115" cy="636569"/>
            <a:chOff x="564114" y="441325"/>
            <a:chExt cx="593115" cy="63656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D4586A2-7886-8365-57FB-FC8A64A0987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22556000-AD17-5F17-3443-4D76CFA5AD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6D36DA8B-13B5-3F75-F542-92FD99ABD53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7EBB757-54E5-C9C9-970B-740CCCA9453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BCE9CE4-FACF-363C-2D8B-12B74B1974C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DB02491-6F7E-7B60-BCBE-5EC968EE6C7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2C5A379-86BD-A364-9438-9B602CB6D90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(285)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CFD9688-DD05-2A72-3603-326D6E1A5D76}"/>
              </a:ext>
            </a:extLst>
          </p:cNvPr>
          <p:cNvGrpSpPr/>
          <p:nvPr/>
        </p:nvGrpSpPr>
        <p:grpSpPr>
          <a:xfrm>
            <a:off x="8069110" y="4368642"/>
            <a:ext cx="593115" cy="636569"/>
            <a:chOff x="564114" y="441325"/>
            <a:chExt cx="593115" cy="636569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A79ADCE-B889-9C41-BCC0-69BD049005B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FAA7DD92-B212-7A7A-AF0B-3703AD230C8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CFB81BB0-4E5F-C620-DB99-ACE63853F9F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96EDFEA-D424-C99C-2BF8-3D36411E106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F2116E4-D844-B35A-3F23-C3F61C9EFBC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459141D-FBF8-1048-9177-407577D6654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113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71DFBAA-EBF2-6309-98BD-2130B13DB56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(284)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1D03445-12EE-8375-8FF8-3DC89FD57569}"/>
              </a:ext>
            </a:extLst>
          </p:cNvPr>
          <p:cNvGrpSpPr/>
          <p:nvPr/>
        </p:nvGrpSpPr>
        <p:grpSpPr>
          <a:xfrm>
            <a:off x="8716810" y="4368642"/>
            <a:ext cx="593115" cy="636569"/>
            <a:chOff x="564114" y="441325"/>
            <a:chExt cx="593115" cy="636569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E7872989-7106-A87F-4F7A-984938DFD2A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B3084CD8-4719-730B-DE26-CBF77CF4B04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8223550D-5094-C2FE-EB2B-D92C82B5180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AFE28EE-6EED-2079-B2D9-79C272B143F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B81BB7B-198E-C43B-3E44-6914FA6BB1F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606E947-2E5E-85BD-6470-652F1F791B5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37BB690-899C-DE28-5BEF-152AE49F699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(289)</a:t>
                </a:r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A8A940-3033-5EC1-5C57-A7C0A6AEDB44}"/>
              </a:ext>
            </a:extLst>
          </p:cNvPr>
          <p:cNvGrpSpPr/>
          <p:nvPr/>
        </p:nvGrpSpPr>
        <p:grpSpPr>
          <a:xfrm>
            <a:off x="9364510" y="4368642"/>
            <a:ext cx="593115" cy="636569"/>
            <a:chOff x="564114" y="441325"/>
            <a:chExt cx="593115" cy="6365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4CC2D56-C75E-5254-39B1-845167FAAF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31F51461-7979-BB4C-4F64-48C8C29EEB5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76514C-F2CE-4327-509E-B611AA6DB12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79E4443-C38A-F80E-1437-EA85D9AAC5B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1428447-7FDE-0EA8-C164-BEFAF73B3F2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4F7E1A2-084C-DFB9-5340-E75F7A49E96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115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048C7B6-1EF3-2543-6655-FFADEB8243A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(288)</a:t>
                </a:r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4D00FD6-796E-2071-67A0-71E3578AFBDD}"/>
              </a:ext>
            </a:extLst>
          </p:cNvPr>
          <p:cNvGrpSpPr/>
          <p:nvPr/>
        </p:nvGrpSpPr>
        <p:grpSpPr>
          <a:xfrm>
            <a:off x="10012210" y="4368642"/>
            <a:ext cx="593115" cy="636569"/>
            <a:chOff x="564114" y="441325"/>
            <a:chExt cx="593115" cy="636569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26E324F2-F952-7D62-EF9D-04BCB61457E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71044E47-A549-3AEC-A021-CB75017A435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FF7D78DE-2A2F-A95A-F25E-F7EB8347C84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8D3DA65-961A-3049-D6DE-E14A985C459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33B7818-8304-8BBE-713C-AE26D0C7EB4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7DC38AD-4215-B918-D854-8805B39C77E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116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939D3C3-54A4-35B8-7E9C-BD0A67FB22B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(293)</a:t>
                </a: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BE7F882-FC8D-C537-D37B-B1C805B44093}"/>
              </a:ext>
            </a:extLst>
          </p:cNvPr>
          <p:cNvGrpSpPr/>
          <p:nvPr/>
        </p:nvGrpSpPr>
        <p:grpSpPr>
          <a:xfrm>
            <a:off x="10659910" y="4368642"/>
            <a:ext cx="593115" cy="636569"/>
            <a:chOff x="564114" y="441325"/>
            <a:chExt cx="593115" cy="636569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E879F66-1EE9-50B2-2F47-9E7D49FFEDE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0A81094F-F426-0B3C-4AFB-EDAE762ED87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CC6DF85F-D02E-E6DF-836C-FBB7AEFFBF2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E381E25-5A73-CD91-627E-D053161F887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F0457CE-BBB8-BEFE-8E3E-AFB7665AD64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6778AEA-26E9-6341-0B91-DEC9E57A89B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117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4229E8A-A603-2B7B-2B6D-6680FE0578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3D4A0B7-77BB-0AFD-918A-906E75CB3015}"/>
              </a:ext>
            </a:extLst>
          </p:cNvPr>
          <p:cNvGrpSpPr/>
          <p:nvPr/>
        </p:nvGrpSpPr>
        <p:grpSpPr>
          <a:xfrm>
            <a:off x="11307610" y="4368642"/>
            <a:ext cx="593115" cy="636569"/>
            <a:chOff x="564114" y="441325"/>
            <a:chExt cx="593115" cy="63656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F676AC25-0D30-82D5-97E3-9A663CB94A2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FC822E75-3297-21CF-CE7F-FB239215D4A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3CB13025-0174-BDDB-AB42-82EA9F16BE7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A760AEEE-A1E7-D733-1EA9-EB5E133DBB2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977E6AA-E60F-05C0-177C-E3610B37EBE7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E2D4159-8129-3FBF-A549-76B345B3C51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6A2FC09-4BF6-1235-8EA5-2AD67193119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91BE4EB-9336-8F37-4654-ECAE12D849FA}"/>
              </a:ext>
            </a:extLst>
          </p:cNvPr>
          <p:cNvGrpSpPr/>
          <p:nvPr/>
        </p:nvGrpSpPr>
        <p:grpSpPr>
          <a:xfrm>
            <a:off x="5478310" y="5911478"/>
            <a:ext cx="593115" cy="636569"/>
            <a:chOff x="564114" y="441325"/>
            <a:chExt cx="593115" cy="636569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A79235E5-CF93-9815-4FFC-FDD638FC949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9" name="Rectangle: Rounded Corners 128">
                <a:extLst>
                  <a:ext uri="{FF2B5EF4-FFF2-40B4-BE49-F238E27FC236}">
                    <a16:creationId xmlns:a16="http://schemas.microsoft.com/office/drawing/2014/main" id="{607F4FA3-CACE-ABA8-4AAB-DF98F42516C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: Rounded Corners 129">
                <a:extLst>
                  <a:ext uri="{FF2B5EF4-FFF2-40B4-BE49-F238E27FC236}">
                    <a16:creationId xmlns:a16="http://schemas.microsoft.com/office/drawing/2014/main" id="{C74E7E77-F5C2-7CC6-D5CD-01751CF8365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993EFDB-5438-A8C1-B470-5B5B07C35FB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22793CBA-0CC9-1A3E-9067-7F039D2047F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40648FF-089C-CCE6-1B2E-9BC382296F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3932A5C-9B88-9713-5D2F-F4AC9AB44A6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(243)</a:t>
                </a:r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2576A7D-C3B3-BF5C-6374-E4F5672B0822}"/>
              </a:ext>
            </a:extLst>
          </p:cNvPr>
          <p:cNvGrpSpPr/>
          <p:nvPr/>
        </p:nvGrpSpPr>
        <p:grpSpPr>
          <a:xfrm>
            <a:off x="6126010" y="5911478"/>
            <a:ext cx="593115" cy="636569"/>
            <a:chOff x="564114" y="441325"/>
            <a:chExt cx="593115" cy="636569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7FA4EA5-A39D-50E2-EED7-839B2D7770A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57A73955-0433-AE8B-E6C9-8F824B2F83A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96956AD1-FABA-844C-576C-89574DCE04D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D5937A48-D60F-F604-FF5D-1221A04F41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9BE3D16-1048-11AF-297C-70A2283562C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B5AC484A-978D-71BB-D5B1-AC82378CC6E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96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69B101B1-C78B-25E4-5A82-DA2DD30EA19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8CF5915-7E0E-2398-27D2-F272E5D378A2}"/>
              </a:ext>
            </a:extLst>
          </p:cNvPr>
          <p:cNvGrpSpPr/>
          <p:nvPr/>
        </p:nvGrpSpPr>
        <p:grpSpPr>
          <a:xfrm>
            <a:off x="6773710" y="5911478"/>
            <a:ext cx="593115" cy="636569"/>
            <a:chOff x="564114" y="441325"/>
            <a:chExt cx="593115" cy="636569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218BDF96-70DA-40CD-7B92-CA3A17FCF20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9836019F-A4CF-9257-CCE1-58AEA8888DB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ectangle: Rounded Corners 145">
                <a:extLst>
                  <a:ext uri="{FF2B5EF4-FFF2-40B4-BE49-F238E27FC236}">
                    <a16:creationId xmlns:a16="http://schemas.microsoft.com/office/drawing/2014/main" id="{7F75D14E-CD61-FCBA-23F1-B608E01A7CA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79013BC5-E3D7-38D2-DFC9-452F8B58785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16D66B56-8EE8-5691-BA98-4C9981989FC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9D85602-1D36-DBB8-0ED2-79C27A4B561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97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3600EA73-9FB8-6D77-572F-671E5C77C1C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19F83F5-2797-5D0D-7579-AAAAC631E7F5}"/>
              </a:ext>
            </a:extLst>
          </p:cNvPr>
          <p:cNvGrpSpPr/>
          <p:nvPr/>
        </p:nvGrpSpPr>
        <p:grpSpPr>
          <a:xfrm>
            <a:off x="7421410" y="5911478"/>
            <a:ext cx="593115" cy="636569"/>
            <a:chOff x="564114" y="441325"/>
            <a:chExt cx="593115" cy="636569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A3FCC3B-A303-D8B4-C3BE-751E01C7C44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53" name="Rectangle: Rounded Corners 152">
                <a:extLst>
                  <a:ext uri="{FF2B5EF4-FFF2-40B4-BE49-F238E27FC236}">
                    <a16:creationId xmlns:a16="http://schemas.microsoft.com/office/drawing/2014/main" id="{A0A14126-D025-CEF3-6249-12BF30C055C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30A86927-F7A3-E614-D431-426F8E3BABC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6EC4EBA-A58A-AAD1-16D5-F562A104C11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47E6E243-C699-53CB-47B1-F022F579052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F105E50-3C37-8F77-CB54-89174531FA9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98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531F725C-0211-ADAB-3A6D-7794ACBECE4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(251)</a:t>
                </a:r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1DEA76D-BB3E-800D-D344-88AFADEE3AB4}"/>
              </a:ext>
            </a:extLst>
          </p:cNvPr>
          <p:cNvGrpSpPr/>
          <p:nvPr/>
        </p:nvGrpSpPr>
        <p:grpSpPr>
          <a:xfrm>
            <a:off x="8069110" y="5911478"/>
            <a:ext cx="593115" cy="636569"/>
            <a:chOff x="564114" y="441325"/>
            <a:chExt cx="593115" cy="636569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54620BC-8437-32D6-3532-8166A2045F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8B2A25EC-1263-C1D5-4661-831F3B8D743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: Rounded Corners 161">
                <a:extLst>
                  <a:ext uri="{FF2B5EF4-FFF2-40B4-BE49-F238E27FC236}">
                    <a16:creationId xmlns:a16="http://schemas.microsoft.com/office/drawing/2014/main" id="{BD4D05BF-2E7C-04DA-4926-768B820B59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FF5285AE-6EB5-DB97-E078-915D542BEB9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660FB05D-96F2-2794-16F9-1B35D1F984D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0695F2D7-4B39-7D41-D1E7-668E99BC1E2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99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34D40F12-12E7-C216-FF9A-43A3D92ACB4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(252)</a:t>
                </a: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47F6461-E509-A7FA-65AA-8B712F427517}"/>
              </a:ext>
            </a:extLst>
          </p:cNvPr>
          <p:cNvGrpSpPr/>
          <p:nvPr/>
        </p:nvGrpSpPr>
        <p:grpSpPr>
          <a:xfrm>
            <a:off x="8716810" y="5911478"/>
            <a:ext cx="593115" cy="636569"/>
            <a:chOff x="564114" y="441325"/>
            <a:chExt cx="593115" cy="636569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5DD10EE4-D037-DD39-C109-D23019A102B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3487E823-D64E-2400-1252-E9A7E2B7C0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: Rounded Corners 169">
                <a:extLst>
                  <a:ext uri="{FF2B5EF4-FFF2-40B4-BE49-F238E27FC236}">
                    <a16:creationId xmlns:a16="http://schemas.microsoft.com/office/drawing/2014/main" id="{15C6354E-B24B-1122-D176-DF7FD05FB03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937FCAD6-6586-6CBF-1DEE-F2605AFD4D1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AA673F38-E16D-FBA7-0421-FAD39C0401F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55B595F9-A076-DAC6-29F3-48EAC2A336A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100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45607DE-48BB-94E1-C5C2-DD9C63A7212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(257)</a:t>
                </a:r>
              </a:p>
            </p:txBody>
          </p:sp>
        </p:grp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D5629EF-49DA-C479-3C52-3CE7090370C1}"/>
              </a:ext>
            </a:extLst>
          </p:cNvPr>
          <p:cNvGrpSpPr/>
          <p:nvPr/>
        </p:nvGrpSpPr>
        <p:grpSpPr>
          <a:xfrm>
            <a:off x="9364510" y="5911478"/>
            <a:ext cx="593115" cy="636569"/>
            <a:chOff x="564114" y="441325"/>
            <a:chExt cx="593115" cy="636569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10B0FBAB-4E54-4257-2F3C-B97862A9DD6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77" name="Rectangle: Rounded Corners 176">
                <a:extLst>
                  <a:ext uri="{FF2B5EF4-FFF2-40B4-BE49-F238E27FC236}">
                    <a16:creationId xmlns:a16="http://schemas.microsoft.com/office/drawing/2014/main" id="{BB4F443F-4EEA-D70D-8712-4184421E871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: Rounded Corners 177">
                <a:extLst>
                  <a:ext uri="{FF2B5EF4-FFF2-40B4-BE49-F238E27FC236}">
                    <a16:creationId xmlns:a16="http://schemas.microsoft.com/office/drawing/2014/main" id="{F6AB31B3-4BD9-3042-15C7-8EA82EC1E08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3CA49816-4E8E-8B72-B7BD-CDD440C3B88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0E67E243-B6F7-E240-6EC5-5B775881FBA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7268954F-45E8-4E55-098A-7D0C5123E41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4D36431B-E60F-9398-9E5B-9645A349CC6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(258)</a:t>
                </a:r>
              </a:p>
            </p:txBody>
          </p: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5222192D-C33B-B3BE-DC1C-3D8403DD03CD}"/>
              </a:ext>
            </a:extLst>
          </p:cNvPr>
          <p:cNvGrpSpPr/>
          <p:nvPr/>
        </p:nvGrpSpPr>
        <p:grpSpPr>
          <a:xfrm>
            <a:off x="10012210" y="5911478"/>
            <a:ext cx="593115" cy="636569"/>
            <a:chOff x="564114" y="441325"/>
            <a:chExt cx="593115" cy="636569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0D8F0A54-829F-5DFB-ADE5-F1B09F29713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85" name="Rectangle: Rounded Corners 184">
                <a:extLst>
                  <a:ext uri="{FF2B5EF4-FFF2-40B4-BE49-F238E27FC236}">
                    <a16:creationId xmlns:a16="http://schemas.microsoft.com/office/drawing/2014/main" id="{E6551E5F-1A1B-B686-CF55-802387C70BC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: Rounded Corners 185">
                <a:extLst>
                  <a:ext uri="{FF2B5EF4-FFF2-40B4-BE49-F238E27FC236}">
                    <a16:creationId xmlns:a16="http://schemas.microsoft.com/office/drawing/2014/main" id="{834D7816-58BF-E858-C3E0-C96891E0BA5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0AACE00-2373-96BC-715A-08B9721F3DD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CF67FD0-C118-7593-BBBA-9CCAF23A96D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BE2DBD6C-2447-C995-5A5E-2EA83612DAA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5821E37-F242-04AE-BE32-3A64A52772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(259)</a:t>
                </a:r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37D2B19F-C994-70A4-3936-BBB4421F9B1A}"/>
              </a:ext>
            </a:extLst>
          </p:cNvPr>
          <p:cNvGrpSpPr/>
          <p:nvPr/>
        </p:nvGrpSpPr>
        <p:grpSpPr>
          <a:xfrm>
            <a:off x="10659910" y="5911478"/>
            <a:ext cx="593115" cy="636569"/>
            <a:chOff x="564114" y="441325"/>
            <a:chExt cx="593115" cy="636569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392828F5-5BCF-1870-82D1-573712246C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DC100CC3-6EB6-363A-5888-74E6B2A94FD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ectangle: Rounded Corners 193">
                <a:extLst>
                  <a:ext uri="{FF2B5EF4-FFF2-40B4-BE49-F238E27FC236}">
                    <a16:creationId xmlns:a16="http://schemas.microsoft.com/office/drawing/2014/main" id="{1BA004C7-5E3B-20D4-F45F-F23F9B9A1BA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3FF3B9D-0871-794C-2BC8-3FA2373ACC8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7135C1EB-5AA8-74A8-BFD2-88B1858257D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143EF928-CA71-1156-6D4B-69DF9F25FF1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103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1651AB6-3E41-C20F-6105-AD922643E3B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(262)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911063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AADE0-FAED-05CB-3815-D5BAD60AA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542C3D9-9927-E067-887D-FB0A80D76526}"/>
              </a:ext>
            </a:extLst>
          </p:cNvPr>
          <p:cNvGrpSpPr/>
          <p:nvPr/>
        </p:nvGrpSpPr>
        <p:grpSpPr>
          <a:xfrm>
            <a:off x="298756" y="298010"/>
            <a:ext cx="593115" cy="636569"/>
            <a:chOff x="564114" y="441325"/>
            <a:chExt cx="593115" cy="6365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A551569-D5E1-25E2-A350-E4787A1786C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112E28BF-4C58-E363-4CD4-062F15F8571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B05B99B1-9FFF-AB5A-EB4E-3464BB83F9B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CF29418-0F25-61D3-C48E-F9644D22ECD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68A0FD8A-6685-B21E-30B1-850A5AC50DD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</a:t>
                </a:r>
              </a:p>
            </p:txBody>
          </p: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335E64E3-2C37-9B86-A6AE-0F7C49249D5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151E00-6579-F715-8680-15C920A9EC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1.008</a:t>
                </a:r>
              </a:p>
            </p:txBody>
          </p:sp>
        </p:grpSp>
      </p:grpSp>
      <p:grpSp>
        <p:nvGrpSpPr>
          <p:cNvPr id="1293" name="Group 1292">
            <a:extLst>
              <a:ext uri="{FF2B5EF4-FFF2-40B4-BE49-F238E27FC236}">
                <a16:creationId xmlns:a16="http://schemas.microsoft.com/office/drawing/2014/main" id="{9E455885-C60D-4FB1-80F8-691AE82DAA7F}"/>
              </a:ext>
            </a:extLst>
          </p:cNvPr>
          <p:cNvGrpSpPr/>
          <p:nvPr/>
        </p:nvGrpSpPr>
        <p:grpSpPr>
          <a:xfrm>
            <a:off x="298756" y="975264"/>
            <a:ext cx="593115" cy="636569"/>
            <a:chOff x="564114" y="441325"/>
            <a:chExt cx="593115" cy="636569"/>
          </a:xfrm>
        </p:grpSpPr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10EFCD0B-D867-372B-3379-082598894D7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299" name="Rectangle: Rounded Corners 1298">
                <a:extLst>
                  <a:ext uri="{FF2B5EF4-FFF2-40B4-BE49-F238E27FC236}">
                    <a16:creationId xmlns:a16="http://schemas.microsoft.com/office/drawing/2014/main" id="{367369EF-1FD8-925C-12E3-B42231B31DA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0" name="Rectangle: Rounded Corners 1299">
                <a:extLst>
                  <a:ext uri="{FF2B5EF4-FFF2-40B4-BE49-F238E27FC236}">
                    <a16:creationId xmlns:a16="http://schemas.microsoft.com/office/drawing/2014/main" id="{D323F14C-6BAF-B268-6269-9A0285904D2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95" name="Group 1294">
              <a:extLst>
                <a:ext uri="{FF2B5EF4-FFF2-40B4-BE49-F238E27FC236}">
                  <a16:creationId xmlns:a16="http://schemas.microsoft.com/office/drawing/2014/main" id="{BA3C6087-548C-A3ED-9B1C-90B707490FE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296" name="TextBox 1295">
                <a:extLst>
                  <a:ext uri="{FF2B5EF4-FFF2-40B4-BE49-F238E27FC236}">
                    <a16:creationId xmlns:a16="http://schemas.microsoft.com/office/drawing/2014/main" id="{FA61EDEF-9355-2179-5CBE-BD5234D7F28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Li</a:t>
                </a:r>
              </a:p>
            </p:txBody>
          </p:sp>
          <p:sp>
            <p:nvSpPr>
              <p:cNvPr id="1297" name="TextBox 1296">
                <a:extLst>
                  <a:ext uri="{FF2B5EF4-FFF2-40B4-BE49-F238E27FC236}">
                    <a16:creationId xmlns:a16="http://schemas.microsoft.com/office/drawing/2014/main" id="{E5E70854-B385-C2E5-760C-778EFAC34DF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</a:t>
                </a:r>
              </a:p>
            </p:txBody>
          </p:sp>
          <p:sp>
            <p:nvSpPr>
              <p:cNvPr id="1298" name="TextBox 1297">
                <a:extLst>
                  <a:ext uri="{FF2B5EF4-FFF2-40B4-BE49-F238E27FC236}">
                    <a16:creationId xmlns:a16="http://schemas.microsoft.com/office/drawing/2014/main" id="{E3884765-1C03-B514-6A68-483AD2BFDDB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6.94</a:t>
                </a:r>
              </a:p>
            </p:txBody>
          </p:sp>
        </p:grpSp>
      </p:grpSp>
      <p:grpSp>
        <p:nvGrpSpPr>
          <p:cNvPr id="1301" name="Group 1300">
            <a:extLst>
              <a:ext uri="{FF2B5EF4-FFF2-40B4-BE49-F238E27FC236}">
                <a16:creationId xmlns:a16="http://schemas.microsoft.com/office/drawing/2014/main" id="{150B3C46-FAD8-465E-1A52-D117C9944E15}"/>
              </a:ext>
            </a:extLst>
          </p:cNvPr>
          <p:cNvGrpSpPr/>
          <p:nvPr/>
        </p:nvGrpSpPr>
        <p:grpSpPr>
          <a:xfrm>
            <a:off x="298756" y="1652518"/>
            <a:ext cx="593115" cy="636569"/>
            <a:chOff x="564114" y="441325"/>
            <a:chExt cx="593115" cy="636569"/>
          </a:xfrm>
        </p:grpSpPr>
        <p:grpSp>
          <p:nvGrpSpPr>
            <p:cNvPr id="1302" name="Group 1301">
              <a:extLst>
                <a:ext uri="{FF2B5EF4-FFF2-40B4-BE49-F238E27FC236}">
                  <a16:creationId xmlns:a16="http://schemas.microsoft.com/office/drawing/2014/main" id="{56086DD1-F9EF-F616-B715-5C12179C00D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07" name="Rectangle: Rounded Corners 1306">
                <a:extLst>
                  <a:ext uri="{FF2B5EF4-FFF2-40B4-BE49-F238E27FC236}">
                    <a16:creationId xmlns:a16="http://schemas.microsoft.com/office/drawing/2014/main" id="{CB6DBC23-697D-E3AD-9025-38E096F5B61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8" name="Rectangle: Rounded Corners 1307">
                <a:extLst>
                  <a:ext uri="{FF2B5EF4-FFF2-40B4-BE49-F238E27FC236}">
                    <a16:creationId xmlns:a16="http://schemas.microsoft.com/office/drawing/2014/main" id="{9B5E4D5E-F466-A497-D674-BC584F1DBEA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3" name="Group 1302">
              <a:extLst>
                <a:ext uri="{FF2B5EF4-FFF2-40B4-BE49-F238E27FC236}">
                  <a16:creationId xmlns:a16="http://schemas.microsoft.com/office/drawing/2014/main" id="{25352E67-B4BB-3C5F-F609-1DB5199C8AE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04" name="TextBox 1303">
                <a:extLst>
                  <a:ext uri="{FF2B5EF4-FFF2-40B4-BE49-F238E27FC236}">
                    <a16:creationId xmlns:a16="http://schemas.microsoft.com/office/drawing/2014/main" id="{D4C2C0EE-C120-EFA0-1B47-F5FE762C4E0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Na</a:t>
                </a:r>
              </a:p>
            </p:txBody>
          </p:sp>
          <p:sp>
            <p:nvSpPr>
              <p:cNvPr id="1305" name="TextBox 1304">
                <a:extLst>
                  <a:ext uri="{FF2B5EF4-FFF2-40B4-BE49-F238E27FC236}">
                    <a16:creationId xmlns:a16="http://schemas.microsoft.com/office/drawing/2014/main" id="{84B5C724-2146-88DC-33D6-96D0AAA1471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</a:t>
                </a:r>
              </a:p>
            </p:txBody>
          </p:sp>
          <p:sp>
            <p:nvSpPr>
              <p:cNvPr id="1306" name="TextBox 1305">
                <a:extLst>
                  <a:ext uri="{FF2B5EF4-FFF2-40B4-BE49-F238E27FC236}">
                    <a16:creationId xmlns:a16="http://schemas.microsoft.com/office/drawing/2014/main" id="{0585CC6D-8285-71C1-81B6-60BA326B3C3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22.99</a:t>
                </a:r>
              </a:p>
            </p:txBody>
          </p:sp>
        </p:grpSp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B127C779-BE7E-CB2F-0F02-6361D809298E}"/>
              </a:ext>
            </a:extLst>
          </p:cNvPr>
          <p:cNvGrpSpPr/>
          <p:nvPr/>
        </p:nvGrpSpPr>
        <p:grpSpPr>
          <a:xfrm>
            <a:off x="298756" y="2329772"/>
            <a:ext cx="593115" cy="636569"/>
            <a:chOff x="564114" y="441325"/>
            <a:chExt cx="593115" cy="636569"/>
          </a:xfrm>
        </p:grpSpPr>
        <p:grpSp>
          <p:nvGrpSpPr>
            <p:cNvPr id="1310" name="Group 1309">
              <a:extLst>
                <a:ext uri="{FF2B5EF4-FFF2-40B4-BE49-F238E27FC236}">
                  <a16:creationId xmlns:a16="http://schemas.microsoft.com/office/drawing/2014/main" id="{9F42C120-8435-11C5-2029-706744E2153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15" name="Rectangle: Rounded Corners 1314">
                <a:extLst>
                  <a:ext uri="{FF2B5EF4-FFF2-40B4-BE49-F238E27FC236}">
                    <a16:creationId xmlns:a16="http://schemas.microsoft.com/office/drawing/2014/main" id="{8A4FF827-5ADC-770B-8EAB-8CEDB456BAD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6" name="Rectangle: Rounded Corners 1315">
                <a:extLst>
                  <a:ext uri="{FF2B5EF4-FFF2-40B4-BE49-F238E27FC236}">
                    <a16:creationId xmlns:a16="http://schemas.microsoft.com/office/drawing/2014/main" id="{099678A3-78C4-DCB3-CF75-E52E495E4C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1" name="Group 1310">
              <a:extLst>
                <a:ext uri="{FF2B5EF4-FFF2-40B4-BE49-F238E27FC236}">
                  <a16:creationId xmlns:a16="http://schemas.microsoft.com/office/drawing/2014/main" id="{2419C278-74A0-0D98-DFCF-2AC8A37973B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12" name="TextBox 1311">
                <a:extLst>
                  <a:ext uri="{FF2B5EF4-FFF2-40B4-BE49-F238E27FC236}">
                    <a16:creationId xmlns:a16="http://schemas.microsoft.com/office/drawing/2014/main" id="{B3947E9A-4A34-A128-4DFB-07E332983F5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</a:t>
                </a:r>
              </a:p>
            </p:txBody>
          </p:sp>
          <p:sp>
            <p:nvSpPr>
              <p:cNvPr id="1313" name="TextBox 1312">
                <a:extLst>
                  <a:ext uri="{FF2B5EF4-FFF2-40B4-BE49-F238E27FC236}">
                    <a16:creationId xmlns:a16="http://schemas.microsoft.com/office/drawing/2014/main" id="{D8562802-06DA-EFC0-B6B1-918A86C82DC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</a:t>
                </a:r>
              </a:p>
            </p:txBody>
          </p:sp>
          <p:sp>
            <p:nvSpPr>
              <p:cNvPr id="1314" name="TextBox 1313">
                <a:extLst>
                  <a:ext uri="{FF2B5EF4-FFF2-40B4-BE49-F238E27FC236}">
                    <a16:creationId xmlns:a16="http://schemas.microsoft.com/office/drawing/2014/main" id="{44DB0FA8-290F-2864-A67D-E2F0F3A3FB1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39.10</a:t>
                </a:r>
              </a:p>
            </p:txBody>
          </p:sp>
        </p:grpSp>
      </p:grpSp>
      <p:grpSp>
        <p:nvGrpSpPr>
          <p:cNvPr id="1317" name="Group 1316">
            <a:extLst>
              <a:ext uri="{FF2B5EF4-FFF2-40B4-BE49-F238E27FC236}">
                <a16:creationId xmlns:a16="http://schemas.microsoft.com/office/drawing/2014/main" id="{03B31E16-CF77-3193-81BC-D43240AC351F}"/>
              </a:ext>
            </a:extLst>
          </p:cNvPr>
          <p:cNvGrpSpPr/>
          <p:nvPr/>
        </p:nvGrpSpPr>
        <p:grpSpPr>
          <a:xfrm>
            <a:off x="298756" y="3007026"/>
            <a:ext cx="593115" cy="636569"/>
            <a:chOff x="564114" y="441325"/>
            <a:chExt cx="593115" cy="636569"/>
          </a:xfrm>
        </p:grpSpPr>
        <p:grpSp>
          <p:nvGrpSpPr>
            <p:cNvPr id="1318" name="Group 1317">
              <a:extLst>
                <a:ext uri="{FF2B5EF4-FFF2-40B4-BE49-F238E27FC236}">
                  <a16:creationId xmlns:a16="http://schemas.microsoft.com/office/drawing/2014/main" id="{29C55CCE-419A-0A28-3BB3-6F8E78FE4F9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23" name="Rectangle: Rounded Corners 1322">
                <a:extLst>
                  <a:ext uri="{FF2B5EF4-FFF2-40B4-BE49-F238E27FC236}">
                    <a16:creationId xmlns:a16="http://schemas.microsoft.com/office/drawing/2014/main" id="{78BB848A-A63C-6EF6-50D2-4FDE166214F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4" name="Rectangle: Rounded Corners 1323">
                <a:extLst>
                  <a:ext uri="{FF2B5EF4-FFF2-40B4-BE49-F238E27FC236}">
                    <a16:creationId xmlns:a16="http://schemas.microsoft.com/office/drawing/2014/main" id="{EA57E630-9925-2421-3619-9520A238717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9" name="Group 1318">
              <a:extLst>
                <a:ext uri="{FF2B5EF4-FFF2-40B4-BE49-F238E27FC236}">
                  <a16:creationId xmlns:a16="http://schemas.microsoft.com/office/drawing/2014/main" id="{BBB6489D-D500-D964-1B67-CFA30D687F6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0" name="TextBox 1319">
                <a:extLst>
                  <a:ext uri="{FF2B5EF4-FFF2-40B4-BE49-F238E27FC236}">
                    <a16:creationId xmlns:a16="http://schemas.microsoft.com/office/drawing/2014/main" id="{5C90B0F5-81DE-9033-097E-17CB0521983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Rb</a:t>
                </a:r>
              </a:p>
            </p:txBody>
          </p:sp>
          <p:sp>
            <p:nvSpPr>
              <p:cNvPr id="1321" name="TextBox 1320">
                <a:extLst>
                  <a:ext uri="{FF2B5EF4-FFF2-40B4-BE49-F238E27FC236}">
                    <a16:creationId xmlns:a16="http://schemas.microsoft.com/office/drawing/2014/main" id="{E62B6DAA-FCAB-9675-705C-E0FFA517771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37</a:t>
                </a:r>
              </a:p>
            </p:txBody>
          </p:sp>
          <p:sp>
            <p:nvSpPr>
              <p:cNvPr id="1322" name="TextBox 1321">
                <a:extLst>
                  <a:ext uri="{FF2B5EF4-FFF2-40B4-BE49-F238E27FC236}">
                    <a16:creationId xmlns:a16="http://schemas.microsoft.com/office/drawing/2014/main" id="{7C255D92-F29D-3F21-7549-02CC8BB906C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85.47</a:t>
                </a:r>
              </a:p>
            </p:txBody>
          </p:sp>
        </p:grpSp>
      </p:grpSp>
      <p:grpSp>
        <p:nvGrpSpPr>
          <p:cNvPr id="1325" name="Group 1324">
            <a:extLst>
              <a:ext uri="{FF2B5EF4-FFF2-40B4-BE49-F238E27FC236}">
                <a16:creationId xmlns:a16="http://schemas.microsoft.com/office/drawing/2014/main" id="{43848FB3-0AF8-9379-712D-7DC18AB322EA}"/>
              </a:ext>
            </a:extLst>
          </p:cNvPr>
          <p:cNvGrpSpPr/>
          <p:nvPr/>
        </p:nvGrpSpPr>
        <p:grpSpPr>
          <a:xfrm>
            <a:off x="298756" y="3684280"/>
            <a:ext cx="593115" cy="636569"/>
            <a:chOff x="564114" y="441325"/>
            <a:chExt cx="593115" cy="636569"/>
          </a:xfrm>
        </p:grpSpPr>
        <p:grpSp>
          <p:nvGrpSpPr>
            <p:cNvPr id="1326" name="Group 1325">
              <a:extLst>
                <a:ext uri="{FF2B5EF4-FFF2-40B4-BE49-F238E27FC236}">
                  <a16:creationId xmlns:a16="http://schemas.microsoft.com/office/drawing/2014/main" id="{0EAF09FB-7E60-C028-0301-36A81D69C05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1" name="Rectangle: Rounded Corners 1330">
                <a:extLst>
                  <a:ext uri="{FF2B5EF4-FFF2-40B4-BE49-F238E27FC236}">
                    <a16:creationId xmlns:a16="http://schemas.microsoft.com/office/drawing/2014/main" id="{CD5BC7B0-022D-32F5-37A2-791C0BB8271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2" name="Rectangle: Rounded Corners 1331">
                <a:extLst>
                  <a:ext uri="{FF2B5EF4-FFF2-40B4-BE49-F238E27FC236}">
                    <a16:creationId xmlns:a16="http://schemas.microsoft.com/office/drawing/2014/main" id="{87668FF0-CB25-9946-53F9-2D4B36D0C4B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27" name="Group 1326">
              <a:extLst>
                <a:ext uri="{FF2B5EF4-FFF2-40B4-BE49-F238E27FC236}">
                  <a16:creationId xmlns:a16="http://schemas.microsoft.com/office/drawing/2014/main" id="{1C4AF2D4-A971-BF25-125E-EF5F23E58B5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28" name="TextBox 1327">
                <a:extLst>
                  <a:ext uri="{FF2B5EF4-FFF2-40B4-BE49-F238E27FC236}">
                    <a16:creationId xmlns:a16="http://schemas.microsoft.com/office/drawing/2014/main" id="{8CC0525F-A376-C4F9-178D-5511E284E55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Cs</a:t>
                </a:r>
              </a:p>
            </p:txBody>
          </p:sp>
          <p:sp>
            <p:nvSpPr>
              <p:cNvPr id="1329" name="TextBox 1328">
                <a:extLst>
                  <a:ext uri="{FF2B5EF4-FFF2-40B4-BE49-F238E27FC236}">
                    <a16:creationId xmlns:a16="http://schemas.microsoft.com/office/drawing/2014/main" id="{E194CC04-6E47-2D2B-4AEF-3A7A349D993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</a:t>
                </a:r>
              </a:p>
            </p:txBody>
          </p:sp>
          <p:sp>
            <p:nvSpPr>
              <p:cNvPr id="1330" name="TextBox 1329">
                <a:extLst>
                  <a:ext uri="{FF2B5EF4-FFF2-40B4-BE49-F238E27FC236}">
                    <a16:creationId xmlns:a16="http://schemas.microsoft.com/office/drawing/2014/main" id="{9330E395-5737-2547-EF9E-F6233797FDC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132.9</a:t>
                </a:r>
              </a:p>
            </p:txBody>
          </p:sp>
        </p:grpSp>
      </p:grp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A2FF3EDA-41DD-6530-75D6-6C34F01B59BC}"/>
              </a:ext>
            </a:extLst>
          </p:cNvPr>
          <p:cNvGrpSpPr/>
          <p:nvPr/>
        </p:nvGrpSpPr>
        <p:grpSpPr>
          <a:xfrm>
            <a:off x="298756" y="4361534"/>
            <a:ext cx="593115" cy="636569"/>
            <a:chOff x="564114" y="441325"/>
            <a:chExt cx="593115" cy="636569"/>
          </a:xfrm>
        </p:grpSpPr>
        <p:grpSp>
          <p:nvGrpSpPr>
            <p:cNvPr id="1334" name="Group 1333">
              <a:extLst>
                <a:ext uri="{FF2B5EF4-FFF2-40B4-BE49-F238E27FC236}">
                  <a16:creationId xmlns:a16="http://schemas.microsoft.com/office/drawing/2014/main" id="{F9584D0C-BA54-13BC-DC9F-35394D8AC73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1339" name="Rectangle: Rounded Corners 1338">
                <a:extLst>
                  <a:ext uri="{FF2B5EF4-FFF2-40B4-BE49-F238E27FC236}">
                    <a16:creationId xmlns:a16="http://schemas.microsoft.com/office/drawing/2014/main" id="{7DCA77BF-854A-4708-CA05-8533CE6482D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B75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0" name="Rectangle: Rounded Corners 1339">
                <a:extLst>
                  <a:ext uri="{FF2B5EF4-FFF2-40B4-BE49-F238E27FC236}">
                    <a16:creationId xmlns:a16="http://schemas.microsoft.com/office/drawing/2014/main" id="{62AA2FB8-EAB0-8D4A-3C9D-31E6BD32C7C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D29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5" name="Group 1334">
              <a:extLst>
                <a:ext uri="{FF2B5EF4-FFF2-40B4-BE49-F238E27FC236}">
                  <a16:creationId xmlns:a16="http://schemas.microsoft.com/office/drawing/2014/main" id="{0B7F7EE0-F2DE-1D46-E886-0DEB19661A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1336" name="TextBox 1335">
                <a:extLst>
                  <a:ext uri="{FF2B5EF4-FFF2-40B4-BE49-F238E27FC236}">
                    <a16:creationId xmlns:a16="http://schemas.microsoft.com/office/drawing/2014/main" id="{EC229ACF-2875-813D-8B5C-C96C0011B2C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Fr</a:t>
                </a:r>
              </a:p>
            </p:txBody>
          </p:sp>
          <p:sp>
            <p:nvSpPr>
              <p:cNvPr id="1337" name="TextBox 1336">
                <a:extLst>
                  <a:ext uri="{FF2B5EF4-FFF2-40B4-BE49-F238E27FC236}">
                    <a16:creationId xmlns:a16="http://schemas.microsoft.com/office/drawing/2014/main" id="{068C5AC7-3133-C4F3-56FE-215F39DD2EA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</a:t>
                </a:r>
              </a:p>
            </p:txBody>
          </p:sp>
          <p:sp>
            <p:nvSpPr>
              <p:cNvPr id="1338" name="TextBox 1337">
                <a:extLst>
                  <a:ext uri="{FF2B5EF4-FFF2-40B4-BE49-F238E27FC236}">
                    <a16:creationId xmlns:a16="http://schemas.microsoft.com/office/drawing/2014/main" id="{E4AEC74A-7A0E-4527-4736-A20ADBE01A0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(223)</a:t>
                </a:r>
              </a:p>
            </p:txBody>
          </p:sp>
        </p:grpSp>
      </p:grpSp>
      <p:grpSp>
        <p:nvGrpSpPr>
          <p:cNvPr id="2301" name="Group 2300">
            <a:extLst>
              <a:ext uri="{FF2B5EF4-FFF2-40B4-BE49-F238E27FC236}">
                <a16:creationId xmlns:a16="http://schemas.microsoft.com/office/drawing/2014/main" id="{F2A98942-C525-F1B2-CE54-EFBC7C6F3781}"/>
              </a:ext>
            </a:extLst>
          </p:cNvPr>
          <p:cNvGrpSpPr/>
          <p:nvPr/>
        </p:nvGrpSpPr>
        <p:grpSpPr>
          <a:xfrm>
            <a:off x="946456" y="975264"/>
            <a:ext cx="593115" cy="636569"/>
            <a:chOff x="564114" y="441325"/>
            <a:chExt cx="593115" cy="636569"/>
          </a:xfrm>
        </p:grpSpPr>
        <p:grpSp>
          <p:nvGrpSpPr>
            <p:cNvPr id="2302" name="Group 2301">
              <a:extLst>
                <a:ext uri="{FF2B5EF4-FFF2-40B4-BE49-F238E27FC236}">
                  <a16:creationId xmlns:a16="http://schemas.microsoft.com/office/drawing/2014/main" id="{0CB4CBD4-193B-9B6E-8B10-BCDD64957A3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07" name="Rectangle: Rounded Corners 2306">
                <a:extLst>
                  <a:ext uri="{FF2B5EF4-FFF2-40B4-BE49-F238E27FC236}">
                    <a16:creationId xmlns:a16="http://schemas.microsoft.com/office/drawing/2014/main" id="{2DE6A18C-C44A-9BC0-1266-B3FD3FF4774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08" name="Rectangle: Rounded Corners 2307">
                <a:extLst>
                  <a:ext uri="{FF2B5EF4-FFF2-40B4-BE49-F238E27FC236}">
                    <a16:creationId xmlns:a16="http://schemas.microsoft.com/office/drawing/2014/main" id="{FCA561AA-A326-D2E1-3707-5A038889509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03" name="Group 2302">
              <a:extLst>
                <a:ext uri="{FF2B5EF4-FFF2-40B4-BE49-F238E27FC236}">
                  <a16:creationId xmlns:a16="http://schemas.microsoft.com/office/drawing/2014/main" id="{1DCBD545-FFD0-0D49-DEE6-30C5E1C4DFB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04" name="TextBox 2303">
                <a:extLst>
                  <a:ext uri="{FF2B5EF4-FFF2-40B4-BE49-F238E27FC236}">
                    <a16:creationId xmlns:a16="http://schemas.microsoft.com/office/drawing/2014/main" id="{07976E6E-6E50-85F7-9535-71BA8D5DA32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Be</a:t>
                </a:r>
              </a:p>
            </p:txBody>
          </p:sp>
          <p:sp>
            <p:nvSpPr>
              <p:cNvPr id="2305" name="TextBox 2304">
                <a:extLst>
                  <a:ext uri="{FF2B5EF4-FFF2-40B4-BE49-F238E27FC236}">
                    <a16:creationId xmlns:a16="http://schemas.microsoft.com/office/drawing/2014/main" id="{12E22B83-243C-1149-F204-1B3B7274A70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</a:t>
                </a:r>
              </a:p>
            </p:txBody>
          </p:sp>
          <p:sp>
            <p:nvSpPr>
              <p:cNvPr id="2306" name="TextBox 2305">
                <a:extLst>
                  <a:ext uri="{FF2B5EF4-FFF2-40B4-BE49-F238E27FC236}">
                    <a16:creationId xmlns:a16="http://schemas.microsoft.com/office/drawing/2014/main" id="{C296CC4E-D48A-96EC-421E-DDB3AF62A2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9.012</a:t>
                </a:r>
              </a:p>
            </p:txBody>
          </p:sp>
        </p:grpSp>
      </p:grpSp>
      <p:grpSp>
        <p:nvGrpSpPr>
          <p:cNvPr id="2309" name="Group 2308">
            <a:extLst>
              <a:ext uri="{FF2B5EF4-FFF2-40B4-BE49-F238E27FC236}">
                <a16:creationId xmlns:a16="http://schemas.microsoft.com/office/drawing/2014/main" id="{380C81FC-BC59-4586-C6E6-5CEDC938E39A}"/>
              </a:ext>
            </a:extLst>
          </p:cNvPr>
          <p:cNvGrpSpPr/>
          <p:nvPr/>
        </p:nvGrpSpPr>
        <p:grpSpPr>
          <a:xfrm>
            <a:off x="946456" y="1652518"/>
            <a:ext cx="593115" cy="636569"/>
            <a:chOff x="564114" y="441325"/>
            <a:chExt cx="593115" cy="636569"/>
          </a:xfrm>
        </p:grpSpPr>
        <p:grpSp>
          <p:nvGrpSpPr>
            <p:cNvPr id="2310" name="Group 2309">
              <a:extLst>
                <a:ext uri="{FF2B5EF4-FFF2-40B4-BE49-F238E27FC236}">
                  <a16:creationId xmlns:a16="http://schemas.microsoft.com/office/drawing/2014/main" id="{6E9F87AA-6C74-F110-B6B8-521661DE83D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15" name="Rectangle: Rounded Corners 2314">
                <a:extLst>
                  <a:ext uri="{FF2B5EF4-FFF2-40B4-BE49-F238E27FC236}">
                    <a16:creationId xmlns:a16="http://schemas.microsoft.com/office/drawing/2014/main" id="{2C3A5057-1B4A-F2B3-3DED-29EEBD9080A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16" name="Rectangle: Rounded Corners 2315">
                <a:extLst>
                  <a:ext uri="{FF2B5EF4-FFF2-40B4-BE49-F238E27FC236}">
                    <a16:creationId xmlns:a16="http://schemas.microsoft.com/office/drawing/2014/main" id="{3ACAC109-B9F2-7CBB-B981-28BF4B424AE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1" name="Group 2310">
              <a:extLst>
                <a:ext uri="{FF2B5EF4-FFF2-40B4-BE49-F238E27FC236}">
                  <a16:creationId xmlns:a16="http://schemas.microsoft.com/office/drawing/2014/main" id="{7ABA1A2B-7B06-26E6-3779-FD5388AA51D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12" name="TextBox 2311">
                <a:extLst>
                  <a:ext uri="{FF2B5EF4-FFF2-40B4-BE49-F238E27FC236}">
                    <a16:creationId xmlns:a16="http://schemas.microsoft.com/office/drawing/2014/main" id="{4FA9538E-CC73-FD7D-E042-0B8E670EE792}"/>
                  </a:ext>
                </a:extLst>
              </p:cNvPr>
              <p:cNvSpPr txBox="1"/>
              <p:nvPr/>
            </p:nvSpPr>
            <p:spPr>
              <a:xfrm>
                <a:off x="1925427" y="55640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Mg</a:t>
                </a:r>
              </a:p>
            </p:txBody>
          </p:sp>
          <p:sp>
            <p:nvSpPr>
              <p:cNvPr id="2313" name="TextBox 2312">
                <a:extLst>
                  <a:ext uri="{FF2B5EF4-FFF2-40B4-BE49-F238E27FC236}">
                    <a16:creationId xmlns:a16="http://schemas.microsoft.com/office/drawing/2014/main" id="{3F9CE41F-0F45-57D1-3F4F-8F703ECC3A9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</a:t>
                </a:r>
              </a:p>
            </p:txBody>
          </p:sp>
          <p:sp>
            <p:nvSpPr>
              <p:cNvPr id="2314" name="TextBox 2313">
                <a:extLst>
                  <a:ext uri="{FF2B5EF4-FFF2-40B4-BE49-F238E27FC236}">
                    <a16:creationId xmlns:a16="http://schemas.microsoft.com/office/drawing/2014/main" id="{1C257D52-FC63-84FA-B1F0-382C7F0B90B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24.31</a:t>
                </a:r>
              </a:p>
            </p:txBody>
          </p:sp>
        </p:grpSp>
      </p:grpSp>
      <p:grpSp>
        <p:nvGrpSpPr>
          <p:cNvPr id="2317" name="Group 2316">
            <a:extLst>
              <a:ext uri="{FF2B5EF4-FFF2-40B4-BE49-F238E27FC236}">
                <a16:creationId xmlns:a16="http://schemas.microsoft.com/office/drawing/2014/main" id="{C0251B0F-067F-75AF-963A-AC42D699B80C}"/>
              </a:ext>
            </a:extLst>
          </p:cNvPr>
          <p:cNvGrpSpPr/>
          <p:nvPr/>
        </p:nvGrpSpPr>
        <p:grpSpPr>
          <a:xfrm>
            <a:off x="946456" y="2329772"/>
            <a:ext cx="593115" cy="636569"/>
            <a:chOff x="564114" y="441325"/>
            <a:chExt cx="593115" cy="636569"/>
          </a:xfrm>
        </p:grpSpPr>
        <p:grpSp>
          <p:nvGrpSpPr>
            <p:cNvPr id="2318" name="Group 2317">
              <a:extLst>
                <a:ext uri="{FF2B5EF4-FFF2-40B4-BE49-F238E27FC236}">
                  <a16:creationId xmlns:a16="http://schemas.microsoft.com/office/drawing/2014/main" id="{8DF8A0BB-685B-361F-D431-94580F454B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23" name="Rectangle: Rounded Corners 2322">
                <a:extLst>
                  <a:ext uri="{FF2B5EF4-FFF2-40B4-BE49-F238E27FC236}">
                    <a16:creationId xmlns:a16="http://schemas.microsoft.com/office/drawing/2014/main" id="{5EB1EA39-1B97-657E-F2AE-67DF07513C6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24" name="Rectangle: Rounded Corners 2323">
                <a:extLst>
                  <a:ext uri="{FF2B5EF4-FFF2-40B4-BE49-F238E27FC236}">
                    <a16:creationId xmlns:a16="http://schemas.microsoft.com/office/drawing/2014/main" id="{6135BD02-A364-F556-4A9B-D22BC86BFCF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19" name="Group 2318">
              <a:extLst>
                <a:ext uri="{FF2B5EF4-FFF2-40B4-BE49-F238E27FC236}">
                  <a16:creationId xmlns:a16="http://schemas.microsoft.com/office/drawing/2014/main" id="{A12E41EE-95D9-1703-94C2-380B5CB34CE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0" name="TextBox 2319">
                <a:extLst>
                  <a:ext uri="{FF2B5EF4-FFF2-40B4-BE49-F238E27FC236}">
                    <a16:creationId xmlns:a16="http://schemas.microsoft.com/office/drawing/2014/main" id="{D126DC2A-1B16-A37C-58F6-E01BBFD267C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Ca</a:t>
                </a:r>
              </a:p>
            </p:txBody>
          </p:sp>
          <p:sp>
            <p:nvSpPr>
              <p:cNvPr id="2321" name="TextBox 2320">
                <a:extLst>
                  <a:ext uri="{FF2B5EF4-FFF2-40B4-BE49-F238E27FC236}">
                    <a16:creationId xmlns:a16="http://schemas.microsoft.com/office/drawing/2014/main" id="{C40D6EA1-05D5-588D-FC02-5FAD208C9D2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</a:t>
                </a:r>
              </a:p>
            </p:txBody>
          </p:sp>
          <p:sp>
            <p:nvSpPr>
              <p:cNvPr id="2322" name="TextBox 2321">
                <a:extLst>
                  <a:ext uri="{FF2B5EF4-FFF2-40B4-BE49-F238E27FC236}">
                    <a16:creationId xmlns:a16="http://schemas.microsoft.com/office/drawing/2014/main" id="{A1F42F7D-CB28-0378-8701-B0E9D781945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40.08</a:t>
                </a:r>
              </a:p>
            </p:txBody>
          </p:sp>
        </p:grpSp>
      </p:grpSp>
      <p:grpSp>
        <p:nvGrpSpPr>
          <p:cNvPr id="2325" name="Group 2324">
            <a:extLst>
              <a:ext uri="{FF2B5EF4-FFF2-40B4-BE49-F238E27FC236}">
                <a16:creationId xmlns:a16="http://schemas.microsoft.com/office/drawing/2014/main" id="{1BC1C141-21B6-66BA-9B51-1C62915636C3}"/>
              </a:ext>
            </a:extLst>
          </p:cNvPr>
          <p:cNvGrpSpPr/>
          <p:nvPr/>
        </p:nvGrpSpPr>
        <p:grpSpPr>
          <a:xfrm>
            <a:off x="946456" y="3007026"/>
            <a:ext cx="593115" cy="636569"/>
            <a:chOff x="564114" y="441325"/>
            <a:chExt cx="593115" cy="636569"/>
          </a:xfrm>
        </p:grpSpPr>
        <p:grpSp>
          <p:nvGrpSpPr>
            <p:cNvPr id="2326" name="Group 2325">
              <a:extLst>
                <a:ext uri="{FF2B5EF4-FFF2-40B4-BE49-F238E27FC236}">
                  <a16:creationId xmlns:a16="http://schemas.microsoft.com/office/drawing/2014/main" id="{CB62D3BB-83C5-83E3-C8A2-49510BCAF5D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1" name="Rectangle: Rounded Corners 2330">
                <a:extLst>
                  <a:ext uri="{FF2B5EF4-FFF2-40B4-BE49-F238E27FC236}">
                    <a16:creationId xmlns:a16="http://schemas.microsoft.com/office/drawing/2014/main" id="{A5F92BBF-D9FA-581F-C0B7-0D1B16CCC31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2" name="Rectangle: Rounded Corners 2331">
                <a:extLst>
                  <a:ext uri="{FF2B5EF4-FFF2-40B4-BE49-F238E27FC236}">
                    <a16:creationId xmlns:a16="http://schemas.microsoft.com/office/drawing/2014/main" id="{D8F1FCF7-473A-7269-E073-398283CDA97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27" name="Group 2326">
              <a:extLst>
                <a:ext uri="{FF2B5EF4-FFF2-40B4-BE49-F238E27FC236}">
                  <a16:creationId xmlns:a16="http://schemas.microsoft.com/office/drawing/2014/main" id="{393A5D19-1736-9940-4B62-644BB8E12CA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28" name="TextBox 2327">
                <a:extLst>
                  <a:ext uri="{FF2B5EF4-FFF2-40B4-BE49-F238E27FC236}">
                    <a16:creationId xmlns:a16="http://schemas.microsoft.com/office/drawing/2014/main" id="{C2838D99-A6E7-CC95-D2A8-4B9A0C071A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Sr</a:t>
                </a:r>
              </a:p>
            </p:txBody>
          </p:sp>
          <p:sp>
            <p:nvSpPr>
              <p:cNvPr id="2329" name="TextBox 2328">
                <a:extLst>
                  <a:ext uri="{FF2B5EF4-FFF2-40B4-BE49-F238E27FC236}">
                    <a16:creationId xmlns:a16="http://schemas.microsoft.com/office/drawing/2014/main" id="{4B414927-167B-06DB-1E5E-CE695026C27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38</a:t>
                </a:r>
              </a:p>
            </p:txBody>
          </p:sp>
          <p:sp>
            <p:nvSpPr>
              <p:cNvPr id="2330" name="TextBox 2329">
                <a:extLst>
                  <a:ext uri="{FF2B5EF4-FFF2-40B4-BE49-F238E27FC236}">
                    <a16:creationId xmlns:a16="http://schemas.microsoft.com/office/drawing/2014/main" id="{EF35146D-CDEB-06B8-D692-21CDE9B35B2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87.62</a:t>
                </a:r>
              </a:p>
            </p:txBody>
          </p:sp>
        </p:grpSp>
      </p:grpSp>
      <p:grpSp>
        <p:nvGrpSpPr>
          <p:cNvPr id="2333" name="Group 2332">
            <a:extLst>
              <a:ext uri="{FF2B5EF4-FFF2-40B4-BE49-F238E27FC236}">
                <a16:creationId xmlns:a16="http://schemas.microsoft.com/office/drawing/2014/main" id="{70AFE64E-6928-7765-C533-27B2392C4CBC}"/>
              </a:ext>
            </a:extLst>
          </p:cNvPr>
          <p:cNvGrpSpPr/>
          <p:nvPr/>
        </p:nvGrpSpPr>
        <p:grpSpPr>
          <a:xfrm>
            <a:off x="946456" y="3684280"/>
            <a:ext cx="593115" cy="636569"/>
            <a:chOff x="564114" y="441325"/>
            <a:chExt cx="593115" cy="636569"/>
          </a:xfrm>
        </p:grpSpPr>
        <p:grpSp>
          <p:nvGrpSpPr>
            <p:cNvPr id="2334" name="Group 2333">
              <a:extLst>
                <a:ext uri="{FF2B5EF4-FFF2-40B4-BE49-F238E27FC236}">
                  <a16:creationId xmlns:a16="http://schemas.microsoft.com/office/drawing/2014/main" id="{23DAEE80-ADF9-9537-23BB-F07DACAAA48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39" name="Rectangle: Rounded Corners 2338">
                <a:extLst>
                  <a:ext uri="{FF2B5EF4-FFF2-40B4-BE49-F238E27FC236}">
                    <a16:creationId xmlns:a16="http://schemas.microsoft.com/office/drawing/2014/main" id="{2CBB2418-AB79-6A67-3D55-64E4FC72055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0" name="Rectangle: Rounded Corners 2339">
                <a:extLst>
                  <a:ext uri="{FF2B5EF4-FFF2-40B4-BE49-F238E27FC236}">
                    <a16:creationId xmlns:a16="http://schemas.microsoft.com/office/drawing/2014/main" id="{7E5DA440-5C38-BF72-CA98-4A848364535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35" name="Group 2334">
              <a:extLst>
                <a:ext uri="{FF2B5EF4-FFF2-40B4-BE49-F238E27FC236}">
                  <a16:creationId xmlns:a16="http://schemas.microsoft.com/office/drawing/2014/main" id="{1712B76F-F136-7BE4-55CE-5B1577D11FA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36" name="TextBox 2335">
                <a:extLst>
                  <a:ext uri="{FF2B5EF4-FFF2-40B4-BE49-F238E27FC236}">
                    <a16:creationId xmlns:a16="http://schemas.microsoft.com/office/drawing/2014/main" id="{05DE85A1-2629-4094-9FD5-F61DB9D25D5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Ba</a:t>
                </a:r>
              </a:p>
            </p:txBody>
          </p:sp>
          <p:sp>
            <p:nvSpPr>
              <p:cNvPr id="2337" name="TextBox 2336">
                <a:extLst>
                  <a:ext uri="{FF2B5EF4-FFF2-40B4-BE49-F238E27FC236}">
                    <a16:creationId xmlns:a16="http://schemas.microsoft.com/office/drawing/2014/main" id="{4FE95D73-83A2-9EFA-CE06-A65FE6228DE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56</a:t>
                </a:r>
              </a:p>
            </p:txBody>
          </p:sp>
          <p:sp>
            <p:nvSpPr>
              <p:cNvPr id="2338" name="TextBox 2337">
                <a:extLst>
                  <a:ext uri="{FF2B5EF4-FFF2-40B4-BE49-F238E27FC236}">
                    <a16:creationId xmlns:a16="http://schemas.microsoft.com/office/drawing/2014/main" id="{C235B172-1CF8-68FE-374C-902DBD934AF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137.3</a:t>
                </a:r>
              </a:p>
            </p:txBody>
          </p:sp>
        </p:grpSp>
      </p:grpSp>
      <p:grpSp>
        <p:nvGrpSpPr>
          <p:cNvPr id="2341" name="Group 2340">
            <a:extLst>
              <a:ext uri="{FF2B5EF4-FFF2-40B4-BE49-F238E27FC236}">
                <a16:creationId xmlns:a16="http://schemas.microsoft.com/office/drawing/2014/main" id="{1F148869-89E7-A98C-3A4D-754EF74DDD4A}"/>
              </a:ext>
            </a:extLst>
          </p:cNvPr>
          <p:cNvGrpSpPr/>
          <p:nvPr/>
        </p:nvGrpSpPr>
        <p:grpSpPr>
          <a:xfrm>
            <a:off x="946456" y="4361534"/>
            <a:ext cx="593115" cy="636569"/>
            <a:chOff x="564114" y="441325"/>
            <a:chExt cx="593115" cy="636569"/>
          </a:xfrm>
        </p:grpSpPr>
        <p:grpSp>
          <p:nvGrpSpPr>
            <p:cNvPr id="2342" name="Group 2341">
              <a:extLst>
                <a:ext uri="{FF2B5EF4-FFF2-40B4-BE49-F238E27FC236}">
                  <a16:creationId xmlns:a16="http://schemas.microsoft.com/office/drawing/2014/main" id="{6B95A5CD-07E1-DCC9-AB6D-9E6483C1F7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47" name="Rectangle: Rounded Corners 2346">
                <a:extLst>
                  <a:ext uri="{FF2B5EF4-FFF2-40B4-BE49-F238E27FC236}">
                    <a16:creationId xmlns:a16="http://schemas.microsoft.com/office/drawing/2014/main" id="{D61A4B30-8D32-AD16-ECA0-1D897DCA86C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7357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8" name="Rectangle: Rounded Corners 2347">
                <a:extLst>
                  <a:ext uri="{FF2B5EF4-FFF2-40B4-BE49-F238E27FC236}">
                    <a16:creationId xmlns:a16="http://schemas.microsoft.com/office/drawing/2014/main" id="{59B3C650-87DB-6F53-0804-7C9D0138330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958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43" name="Group 2342">
              <a:extLst>
                <a:ext uri="{FF2B5EF4-FFF2-40B4-BE49-F238E27FC236}">
                  <a16:creationId xmlns:a16="http://schemas.microsoft.com/office/drawing/2014/main" id="{7083A074-5CCA-E982-5DC5-D8209513D0D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44" name="TextBox 2343">
                <a:extLst>
                  <a:ext uri="{FF2B5EF4-FFF2-40B4-BE49-F238E27FC236}">
                    <a16:creationId xmlns:a16="http://schemas.microsoft.com/office/drawing/2014/main" id="{DBA4D04F-B488-7E72-FA8A-BA675D4A56D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Ra</a:t>
                </a:r>
              </a:p>
            </p:txBody>
          </p:sp>
          <p:sp>
            <p:nvSpPr>
              <p:cNvPr id="2345" name="TextBox 2344">
                <a:extLst>
                  <a:ext uri="{FF2B5EF4-FFF2-40B4-BE49-F238E27FC236}">
                    <a16:creationId xmlns:a16="http://schemas.microsoft.com/office/drawing/2014/main" id="{7552E118-51E2-396A-3C26-D834DE6834B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</a:t>
                </a:r>
              </a:p>
            </p:txBody>
          </p:sp>
          <p:sp>
            <p:nvSpPr>
              <p:cNvPr id="2346" name="TextBox 2345">
                <a:extLst>
                  <a:ext uri="{FF2B5EF4-FFF2-40B4-BE49-F238E27FC236}">
                    <a16:creationId xmlns:a16="http://schemas.microsoft.com/office/drawing/2014/main" id="{B2CB102C-77A1-5330-D07E-39372AAE144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(226)</a:t>
                </a:r>
              </a:p>
            </p:txBody>
          </p:sp>
        </p:grpSp>
      </p:grpSp>
      <p:grpSp>
        <p:nvGrpSpPr>
          <p:cNvPr id="2373" name="Group 2372">
            <a:extLst>
              <a:ext uri="{FF2B5EF4-FFF2-40B4-BE49-F238E27FC236}">
                <a16:creationId xmlns:a16="http://schemas.microsoft.com/office/drawing/2014/main" id="{90C073E4-DF90-B424-0B4A-9E0001583C6E}"/>
              </a:ext>
            </a:extLst>
          </p:cNvPr>
          <p:cNvGrpSpPr/>
          <p:nvPr/>
        </p:nvGrpSpPr>
        <p:grpSpPr>
          <a:xfrm>
            <a:off x="1594156" y="2329772"/>
            <a:ext cx="593115" cy="636569"/>
            <a:chOff x="564114" y="441325"/>
            <a:chExt cx="593115" cy="636569"/>
          </a:xfrm>
        </p:grpSpPr>
        <p:grpSp>
          <p:nvGrpSpPr>
            <p:cNvPr id="2374" name="Group 2373">
              <a:extLst>
                <a:ext uri="{FF2B5EF4-FFF2-40B4-BE49-F238E27FC236}">
                  <a16:creationId xmlns:a16="http://schemas.microsoft.com/office/drawing/2014/main" id="{FAFA6FD9-827F-3B33-EA7C-31E2E3B5721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79" name="Rectangle: Rounded Corners 2378">
                <a:extLst>
                  <a:ext uri="{FF2B5EF4-FFF2-40B4-BE49-F238E27FC236}">
                    <a16:creationId xmlns:a16="http://schemas.microsoft.com/office/drawing/2014/main" id="{728A7F62-6CD1-8C01-D3CC-30742B2E93F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0" name="Rectangle: Rounded Corners 2379">
                <a:extLst>
                  <a:ext uri="{FF2B5EF4-FFF2-40B4-BE49-F238E27FC236}">
                    <a16:creationId xmlns:a16="http://schemas.microsoft.com/office/drawing/2014/main" id="{8E47E7E2-4B8B-CFE5-D2CB-C33FE77BB55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75" name="Group 2374">
              <a:extLst>
                <a:ext uri="{FF2B5EF4-FFF2-40B4-BE49-F238E27FC236}">
                  <a16:creationId xmlns:a16="http://schemas.microsoft.com/office/drawing/2014/main" id="{1D7CB31A-6616-C539-BADD-4A7125D3580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76" name="TextBox 2375">
                <a:extLst>
                  <a:ext uri="{FF2B5EF4-FFF2-40B4-BE49-F238E27FC236}">
                    <a16:creationId xmlns:a16="http://schemas.microsoft.com/office/drawing/2014/main" id="{AB82C994-A1B6-5FF8-A24B-4FF1E122724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Sc</a:t>
                </a:r>
              </a:p>
            </p:txBody>
          </p:sp>
          <p:sp>
            <p:nvSpPr>
              <p:cNvPr id="2377" name="TextBox 2376">
                <a:extLst>
                  <a:ext uri="{FF2B5EF4-FFF2-40B4-BE49-F238E27FC236}">
                    <a16:creationId xmlns:a16="http://schemas.microsoft.com/office/drawing/2014/main" id="{2CABF1C7-310F-FE5F-5EDD-08355FE6C7B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21</a:t>
                </a:r>
              </a:p>
            </p:txBody>
          </p:sp>
          <p:sp>
            <p:nvSpPr>
              <p:cNvPr id="2378" name="TextBox 2377">
                <a:extLst>
                  <a:ext uri="{FF2B5EF4-FFF2-40B4-BE49-F238E27FC236}">
                    <a16:creationId xmlns:a16="http://schemas.microsoft.com/office/drawing/2014/main" id="{9F325D2A-20DA-013C-52B8-ED1A0D7B1A5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44.96</a:t>
                </a:r>
              </a:p>
            </p:txBody>
          </p:sp>
        </p:grpSp>
      </p:grpSp>
      <p:grpSp>
        <p:nvGrpSpPr>
          <p:cNvPr id="2381" name="Group 2380">
            <a:extLst>
              <a:ext uri="{FF2B5EF4-FFF2-40B4-BE49-F238E27FC236}">
                <a16:creationId xmlns:a16="http://schemas.microsoft.com/office/drawing/2014/main" id="{B8721551-3DD6-F6FF-91A9-41AF0CF85A88}"/>
              </a:ext>
            </a:extLst>
          </p:cNvPr>
          <p:cNvGrpSpPr/>
          <p:nvPr/>
        </p:nvGrpSpPr>
        <p:grpSpPr>
          <a:xfrm>
            <a:off x="1594156" y="3007026"/>
            <a:ext cx="593115" cy="636569"/>
            <a:chOff x="564114" y="441325"/>
            <a:chExt cx="593115" cy="636569"/>
          </a:xfrm>
        </p:grpSpPr>
        <p:grpSp>
          <p:nvGrpSpPr>
            <p:cNvPr id="2382" name="Group 2381">
              <a:extLst>
                <a:ext uri="{FF2B5EF4-FFF2-40B4-BE49-F238E27FC236}">
                  <a16:creationId xmlns:a16="http://schemas.microsoft.com/office/drawing/2014/main" id="{DE8AFB65-230F-B8C0-47CC-F3711724E10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387" name="Rectangle: Rounded Corners 2386">
                <a:extLst>
                  <a:ext uri="{FF2B5EF4-FFF2-40B4-BE49-F238E27FC236}">
                    <a16:creationId xmlns:a16="http://schemas.microsoft.com/office/drawing/2014/main" id="{32CD3454-C204-3137-AA91-27B13ECB0B1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8" name="Rectangle: Rounded Corners 2387">
                <a:extLst>
                  <a:ext uri="{FF2B5EF4-FFF2-40B4-BE49-F238E27FC236}">
                    <a16:creationId xmlns:a16="http://schemas.microsoft.com/office/drawing/2014/main" id="{4604B4B0-561D-6FBD-0E7E-62A58EC2A46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83" name="Group 2382">
              <a:extLst>
                <a:ext uri="{FF2B5EF4-FFF2-40B4-BE49-F238E27FC236}">
                  <a16:creationId xmlns:a16="http://schemas.microsoft.com/office/drawing/2014/main" id="{C4534AFB-F41A-04DD-529C-F94B39B8831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384" name="TextBox 2383">
                <a:extLst>
                  <a:ext uri="{FF2B5EF4-FFF2-40B4-BE49-F238E27FC236}">
                    <a16:creationId xmlns:a16="http://schemas.microsoft.com/office/drawing/2014/main" id="{78AA15E4-3E2E-9638-6882-4420EAF36F4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</a:t>
                </a:r>
              </a:p>
            </p:txBody>
          </p:sp>
          <p:sp>
            <p:nvSpPr>
              <p:cNvPr id="2385" name="TextBox 2384">
                <a:extLst>
                  <a:ext uri="{FF2B5EF4-FFF2-40B4-BE49-F238E27FC236}">
                    <a16:creationId xmlns:a16="http://schemas.microsoft.com/office/drawing/2014/main" id="{AA501885-5E17-CAC3-6A53-A4EBA3A16E6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</a:t>
                </a:r>
              </a:p>
            </p:txBody>
          </p:sp>
          <p:sp>
            <p:nvSpPr>
              <p:cNvPr id="2386" name="TextBox 2385">
                <a:extLst>
                  <a:ext uri="{FF2B5EF4-FFF2-40B4-BE49-F238E27FC236}">
                    <a16:creationId xmlns:a16="http://schemas.microsoft.com/office/drawing/2014/main" id="{C8F08262-EA09-93DD-8A8D-72C5D311CF0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88.91</a:t>
                </a:r>
              </a:p>
            </p:txBody>
          </p:sp>
        </p:grpSp>
      </p:grpSp>
      <p:grpSp>
        <p:nvGrpSpPr>
          <p:cNvPr id="2390" name="Group 2389">
            <a:extLst>
              <a:ext uri="{FF2B5EF4-FFF2-40B4-BE49-F238E27FC236}">
                <a16:creationId xmlns:a16="http://schemas.microsoft.com/office/drawing/2014/main" id="{C79C9883-356D-A67E-37AA-7F89460AEA94}"/>
              </a:ext>
            </a:extLst>
          </p:cNvPr>
          <p:cNvGrpSpPr/>
          <p:nvPr/>
        </p:nvGrpSpPr>
        <p:grpSpPr>
          <a:xfrm>
            <a:off x="1594156" y="3684280"/>
            <a:ext cx="593115" cy="636569"/>
            <a:chOff x="1840464" y="441325"/>
            <a:chExt cx="593115" cy="636569"/>
          </a:xfrm>
        </p:grpSpPr>
        <p:sp>
          <p:nvSpPr>
            <p:cNvPr id="2395" name="Rectangle: Rounded Corners 2394">
              <a:extLst>
                <a:ext uri="{FF2B5EF4-FFF2-40B4-BE49-F238E27FC236}">
                  <a16:creationId xmlns:a16="http://schemas.microsoft.com/office/drawing/2014/main" id="{7C905EEE-17FE-7369-92E3-3522788D36A4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2E8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96" name="Rectangle: Rounded Corners 2395">
              <a:extLst>
                <a:ext uri="{FF2B5EF4-FFF2-40B4-BE49-F238E27FC236}">
                  <a16:creationId xmlns:a16="http://schemas.microsoft.com/office/drawing/2014/main" id="{C164F5D8-1D64-94CC-3DF9-9750ABD0F2CB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38A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98" name="Group 2397">
            <a:extLst>
              <a:ext uri="{FF2B5EF4-FFF2-40B4-BE49-F238E27FC236}">
                <a16:creationId xmlns:a16="http://schemas.microsoft.com/office/drawing/2014/main" id="{31D5B08E-AD4A-ECB9-82AB-7E71BA4118E7}"/>
              </a:ext>
            </a:extLst>
          </p:cNvPr>
          <p:cNvGrpSpPr/>
          <p:nvPr/>
        </p:nvGrpSpPr>
        <p:grpSpPr>
          <a:xfrm>
            <a:off x="1594156" y="4361534"/>
            <a:ext cx="593115" cy="636569"/>
            <a:chOff x="1840464" y="441325"/>
            <a:chExt cx="593115" cy="636569"/>
          </a:xfrm>
        </p:grpSpPr>
        <p:sp>
          <p:nvSpPr>
            <p:cNvPr id="2403" name="Rectangle: Rounded Corners 2402">
              <a:extLst>
                <a:ext uri="{FF2B5EF4-FFF2-40B4-BE49-F238E27FC236}">
                  <a16:creationId xmlns:a16="http://schemas.microsoft.com/office/drawing/2014/main" id="{BB010A1A-F308-66CE-C65D-BD212EF94FC9}"/>
                </a:ext>
              </a:extLst>
            </p:cNvPr>
            <p:cNvSpPr/>
            <p:nvPr/>
          </p:nvSpPr>
          <p:spPr>
            <a:xfrm>
              <a:off x="1840464" y="492030"/>
              <a:ext cx="593115" cy="585864"/>
            </a:xfrm>
            <a:prstGeom prst="roundRect">
              <a:avLst/>
            </a:prstGeom>
            <a:solidFill>
              <a:srgbClr val="00A2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04" name="Rectangle: Rounded Corners 2403">
              <a:extLst>
                <a:ext uri="{FF2B5EF4-FFF2-40B4-BE49-F238E27FC236}">
                  <a16:creationId xmlns:a16="http://schemas.microsoft.com/office/drawing/2014/main" id="{C67136A0-1376-BC6D-4598-F4C6C3CFDF39}"/>
                </a:ext>
              </a:extLst>
            </p:cNvPr>
            <p:cNvSpPr/>
            <p:nvPr/>
          </p:nvSpPr>
          <p:spPr>
            <a:xfrm>
              <a:off x="1840464" y="441325"/>
              <a:ext cx="593115" cy="585864"/>
            </a:xfrm>
            <a:prstGeom prst="roundRect">
              <a:avLst/>
            </a:prstGeom>
            <a:solidFill>
              <a:srgbClr val="00C4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29" name="Group 2428">
            <a:extLst>
              <a:ext uri="{FF2B5EF4-FFF2-40B4-BE49-F238E27FC236}">
                <a16:creationId xmlns:a16="http://schemas.microsoft.com/office/drawing/2014/main" id="{C59D97C7-3BBD-8475-0666-73DB600A07D3}"/>
              </a:ext>
            </a:extLst>
          </p:cNvPr>
          <p:cNvGrpSpPr/>
          <p:nvPr/>
        </p:nvGrpSpPr>
        <p:grpSpPr>
          <a:xfrm>
            <a:off x="2241856" y="2329772"/>
            <a:ext cx="593115" cy="636569"/>
            <a:chOff x="564114" y="441325"/>
            <a:chExt cx="593115" cy="636569"/>
          </a:xfrm>
        </p:grpSpPr>
        <p:grpSp>
          <p:nvGrpSpPr>
            <p:cNvPr id="2430" name="Group 2429">
              <a:extLst>
                <a:ext uri="{FF2B5EF4-FFF2-40B4-BE49-F238E27FC236}">
                  <a16:creationId xmlns:a16="http://schemas.microsoft.com/office/drawing/2014/main" id="{70549D30-5ABA-D891-A251-C95EA8C7045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35" name="Rectangle: Rounded Corners 2434">
                <a:extLst>
                  <a:ext uri="{FF2B5EF4-FFF2-40B4-BE49-F238E27FC236}">
                    <a16:creationId xmlns:a16="http://schemas.microsoft.com/office/drawing/2014/main" id="{A08F26F5-693A-BF21-D55D-00E97A643C6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6" name="Rectangle: Rounded Corners 2435">
                <a:extLst>
                  <a:ext uri="{FF2B5EF4-FFF2-40B4-BE49-F238E27FC236}">
                    <a16:creationId xmlns:a16="http://schemas.microsoft.com/office/drawing/2014/main" id="{EB44DF6E-DA51-0F90-467B-7A0DEE1C714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1" name="Group 2430">
              <a:extLst>
                <a:ext uri="{FF2B5EF4-FFF2-40B4-BE49-F238E27FC236}">
                  <a16:creationId xmlns:a16="http://schemas.microsoft.com/office/drawing/2014/main" id="{A0EEF3B0-D081-5279-6330-ED767744EB7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32" name="TextBox 2431">
                <a:extLst>
                  <a:ext uri="{FF2B5EF4-FFF2-40B4-BE49-F238E27FC236}">
                    <a16:creationId xmlns:a16="http://schemas.microsoft.com/office/drawing/2014/main" id="{7CBC6128-AFDC-1026-45B4-8D1E64653A8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Ti</a:t>
                </a:r>
              </a:p>
            </p:txBody>
          </p:sp>
          <p:sp>
            <p:nvSpPr>
              <p:cNvPr id="2433" name="TextBox 2432">
                <a:extLst>
                  <a:ext uri="{FF2B5EF4-FFF2-40B4-BE49-F238E27FC236}">
                    <a16:creationId xmlns:a16="http://schemas.microsoft.com/office/drawing/2014/main" id="{38A4FE83-BEA6-365B-4E7D-378BE23BBBA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22</a:t>
                </a:r>
              </a:p>
            </p:txBody>
          </p:sp>
          <p:sp>
            <p:nvSpPr>
              <p:cNvPr id="2434" name="TextBox 2433">
                <a:extLst>
                  <a:ext uri="{FF2B5EF4-FFF2-40B4-BE49-F238E27FC236}">
                    <a16:creationId xmlns:a16="http://schemas.microsoft.com/office/drawing/2014/main" id="{44E18C86-E548-91E8-027D-6875F4A6E02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47.88</a:t>
                </a:r>
              </a:p>
            </p:txBody>
          </p:sp>
        </p:grpSp>
      </p:grpSp>
      <p:grpSp>
        <p:nvGrpSpPr>
          <p:cNvPr id="2437" name="Group 2436">
            <a:extLst>
              <a:ext uri="{FF2B5EF4-FFF2-40B4-BE49-F238E27FC236}">
                <a16:creationId xmlns:a16="http://schemas.microsoft.com/office/drawing/2014/main" id="{C667F781-8777-9393-2480-24046937FAB4}"/>
              </a:ext>
            </a:extLst>
          </p:cNvPr>
          <p:cNvGrpSpPr/>
          <p:nvPr/>
        </p:nvGrpSpPr>
        <p:grpSpPr>
          <a:xfrm>
            <a:off x="2241856" y="3007026"/>
            <a:ext cx="593115" cy="636569"/>
            <a:chOff x="564114" y="441325"/>
            <a:chExt cx="593115" cy="636569"/>
          </a:xfrm>
        </p:grpSpPr>
        <p:grpSp>
          <p:nvGrpSpPr>
            <p:cNvPr id="2438" name="Group 2437">
              <a:extLst>
                <a:ext uri="{FF2B5EF4-FFF2-40B4-BE49-F238E27FC236}">
                  <a16:creationId xmlns:a16="http://schemas.microsoft.com/office/drawing/2014/main" id="{527E2528-E3BB-C40C-0D86-64885F3BC88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43" name="Rectangle: Rounded Corners 2442">
                <a:extLst>
                  <a:ext uri="{FF2B5EF4-FFF2-40B4-BE49-F238E27FC236}">
                    <a16:creationId xmlns:a16="http://schemas.microsoft.com/office/drawing/2014/main" id="{C24A7A6A-96A3-5BAB-E7E7-9E4EE7D2C12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4" name="Rectangle: Rounded Corners 2443">
                <a:extLst>
                  <a:ext uri="{FF2B5EF4-FFF2-40B4-BE49-F238E27FC236}">
                    <a16:creationId xmlns:a16="http://schemas.microsoft.com/office/drawing/2014/main" id="{1F919B39-A8D0-53B7-F83E-C57038990A0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39" name="Group 2438">
              <a:extLst>
                <a:ext uri="{FF2B5EF4-FFF2-40B4-BE49-F238E27FC236}">
                  <a16:creationId xmlns:a16="http://schemas.microsoft.com/office/drawing/2014/main" id="{5F29070C-6A7A-CD69-F14D-77C0E4AAF13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0" name="TextBox 2439">
                <a:extLst>
                  <a:ext uri="{FF2B5EF4-FFF2-40B4-BE49-F238E27FC236}">
                    <a16:creationId xmlns:a16="http://schemas.microsoft.com/office/drawing/2014/main" id="{B8FD2D00-9C5C-C55C-5297-6F5B2D78478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Zr</a:t>
                </a:r>
              </a:p>
            </p:txBody>
          </p:sp>
          <p:sp>
            <p:nvSpPr>
              <p:cNvPr id="2441" name="TextBox 2440">
                <a:extLst>
                  <a:ext uri="{FF2B5EF4-FFF2-40B4-BE49-F238E27FC236}">
                    <a16:creationId xmlns:a16="http://schemas.microsoft.com/office/drawing/2014/main" id="{4E7B3432-75BB-A3ED-3364-5D29F5DAF25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40</a:t>
                </a:r>
              </a:p>
            </p:txBody>
          </p:sp>
          <p:sp>
            <p:nvSpPr>
              <p:cNvPr id="2442" name="TextBox 2441">
                <a:extLst>
                  <a:ext uri="{FF2B5EF4-FFF2-40B4-BE49-F238E27FC236}">
                    <a16:creationId xmlns:a16="http://schemas.microsoft.com/office/drawing/2014/main" id="{E97CC610-63CD-B0F8-909A-1EF89F118E5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91.22</a:t>
                </a:r>
              </a:p>
            </p:txBody>
          </p:sp>
        </p:grpSp>
      </p:grpSp>
      <p:grpSp>
        <p:nvGrpSpPr>
          <p:cNvPr id="2445" name="Group 2444">
            <a:extLst>
              <a:ext uri="{FF2B5EF4-FFF2-40B4-BE49-F238E27FC236}">
                <a16:creationId xmlns:a16="http://schemas.microsoft.com/office/drawing/2014/main" id="{609934DC-A287-73AE-CEC3-8D18030DFAEF}"/>
              </a:ext>
            </a:extLst>
          </p:cNvPr>
          <p:cNvGrpSpPr/>
          <p:nvPr/>
        </p:nvGrpSpPr>
        <p:grpSpPr>
          <a:xfrm>
            <a:off x="2241856" y="3684280"/>
            <a:ext cx="593115" cy="636569"/>
            <a:chOff x="564114" y="441325"/>
            <a:chExt cx="593115" cy="636569"/>
          </a:xfrm>
        </p:grpSpPr>
        <p:grpSp>
          <p:nvGrpSpPr>
            <p:cNvPr id="2446" name="Group 2445">
              <a:extLst>
                <a:ext uri="{FF2B5EF4-FFF2-40B4-BE49-F238E27FC236}">
                  <a16:creationId xmlns:a16="http://schemas.microsoft.com/office/drawing/2014/main" id="{9AFD42DD-3E84-8F20-599D-5CCE7FFC631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1" name="Rectangle: Rounded Corners 2450">
                <a:extLst>
                  <a:ext uri="{FF2B5EF4-FFF2-40B4-BE49-F238E27FC236}">
                    <a16:creationId xmlns:a16="http://schemas.microsoft.com/office/drawing/2014/main" id="{0111224C-7953-62EB-A7C9-7DDB6467D49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2" name="Rectangle: Rounded Corners 2451">
                <a:extLst>
                  <a:ext uri="{FF2B5EF4-FFF2-40B4-BE49-F238E27FC236}">
                    <a16:creationId xmlns:a16="http://schemas.microsoft.com/office/drawing/2014/main" id="{A76D0559-509E-3D5C-4106-7F51EC542F9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47" name="Group 2446">
              <a:extLst>
                <a:ext uri="{FF2B5EF4-FFF2-40B4-BE49-F238E27FC236}">
                  <a16:creationId xmlns:a16="http://schemas.microsoft.com/office/drawing/2014/main" id="{52419DF7-2382-A02F-56F6-A5977A633C4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48" name="TextBox 2447">
                <a:extLst>
                  <a:ext uri="{FF2B5EF4-FFF2-40B4-BE49-F238E27FC236}">
                    <a16:creationId xmlns:a16="http://schemas.microsoft.com/office/drawing/2014/main" id="{1126A0CC-4805-4FA4-7FE3-4E27E3AD85E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Hf</a:t>
                </a:r>
              </a:p>
            </p:txBody>
          </p:sp>
          <p:sp>
            <p:nvSpPr>
              <p:cNvPr id="2449" name="TextBox 2448">
                <a:extLst>
                  <a:ext uri="{FF2B5EF4-FFF2-40B4-BE49-F238E27FC236}">
                    <a16:creationId xmlns:a16="http://schemas.microsoft.com/office/drawing/2014/main" id="{E85698F6-7CDE-656B-0791-E5C719676FE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</a:t>
                </a:r>
              </a:p>
            </p:txBody>
          </p:sp>
          <p:sp>
            <p:nvSpPr>
              <p:cNvPr id="2450" name="TextBox 2449">
                <a:extLst>
                  <a:ext uri="{FF2B5EF4-FFF2-40B4-BE49-F238E27FC236}">
                    <a16:creationId xmlns:a16="http://schemas.microsoft.com/office/drawing/2014/main" id="{57761A8F-9C2C-99DD-EA55-00E7BA0D4C2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178.5</a:t>
                </a:r>
              </a:p>
            </p:txBody>
          </p:sp>
        </p:grpSp>
      </p:grpSp>
      <p:grpSp>
        <p:nvGrpSpPr>
          <p:cNvPr id="2453" name="Group 2452">
            <a:extLst>
              <a:ext uri="{FF2B5EF4-FFF2-40B4-BE49-F238E27FC236}">
                <a16:creationId xmlns:a16="http://schemas.microsoft.com/office/drawing/2014/main" id="{F499919C-5A4F-DF9D-65B2-02A4D4511F3E}"/>
              </a:ext>
            </a:extLst>
          </p:cNvPr>
          <p:cNvGrpSpPr/>
          <p:nvPr/>
        </p:nvGrpSpPr>
        <p:grpSpPr>
          <a:xfrm>
            <a:off x="2241856" y="4361534"/>
            <a:ext cx="593115" cy="636569"/>
            <a:chOff x="564114" y="441325"/>
            <a:chExt cx="593115" cy="636569"/>
          </a:xfrm>
        </p:grpSpPr>
        <p:grpSp>
          <p:nvGrpSpPr>
            <p:cNvPr id="2454" name="Group 2453">
              <a:extLst>
                <a:ext uri="{FF2B5EF4-FFF2-40B4-BE49-F238E27FC236}">
                  <a16:creationId xmlns:a16="http://schemas.microsoft.com/office/drawing/2014/main" id="{CE4F6E7A-2F40-DE46-01AC-ADAEFF8F5F1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59" name="Rectangle: Rounded Corners 2458">
                <a:extLst>
                  <a:ext uri="{FF2B5EF4-FFF2-40B4-BE49-F238E27FC236}">
                    <a16:creationId xmlns:a16="http://schemas.microsoft.com/office/drawing/2014/main" id="{F7C14879-F6D2-FDF9-0DBE-0D3BCC7608B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60" name="Rectangle: Rounded Corners 2459">
                <a:extLst>
                  <a:ext uri="{FF2B5EF4-FFF2-40B4-BE49-F238E27FC236}">
                    <a16:creationId xmlns:a16="http://schemas.microsoft.com/office/drawing/2014/main" id="{BDDAF310-9905-07DF-D583-852D6701C9C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55" name="Group 2454">
              <a:extLst>
                <a:ext uri="{FF2B5EF4-FFF2-40B4-BE49-F238E27FC236}">
                  <a16:creationId xmlns:a16="http://schemas.microsoft.com/office/drawing/2014/main" id="{62CDCEBA-1F19-582F-879B-46B60A8152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56" name="TextBox 2455">
                <a:extLst>
                  <a:ext uri="{FF2B5EF4-FFF2-40B4-BE49-F238E27FC236}">
                    <a16:creationId xmlns:a16="http://schemas.microsoft.com/office/drawing/2014/main" id="{C539562A-DAB7-EC47-3D60-902ECE45F6A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Rf</a:t>
                </a:r>
              </a:p>
            </p:txBody>
          </p:sp>
          <p:sp>
            <p:nvSpPr>
              <p:cNvPr id="2457" name="TextBox 2456">
                <a:extLst>
                  <a:ext uri="{FF2B5EF4-FFF2-40B4-BE49-F238E27FC236}">
                    <a16:creationId xmlns:a16="http://schemas.microsoft.com/office/drawing/2014/main" id="{17A68D01-4057-9E1D-7425-BD436FFA18F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104</a:t>
                </a:r>
              </a:p>
            </p:txBody>
          </p:sp>
          <p:sp>
            <p:nvSpPr>
              <p:cNvPr id="2458" name="TextBox 2457">
                <a:extLst>
                  <a:ext uri="{FF2B5EF4-FFF2-40B4-BE49-F238E27FC236}">
                    <a16:creationId xmlns:a16="http://schemas.microsoft.com/office/drawing/2014/main" id="{776A7FE6-4E06-4009-A65D-BCABA514267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(265)</a:t>
                </a:r>
              </a:p>
            </p:txBody>
          </p:sp>
        </p:grpSp>
      </p:grpSp>
      <p:grpSp>
        <p:nvGrpSpPr>
          <p:cNvPr id="2485" name="Group 2484">
            <a:extLst>
              <a:ext uri="{FF2B5EF4-FFF2-40B4-BE49-F238E27FC236}">
                <a16:creationId xmlns:a16="http://schemas.microsoft.com/office/drawing/2014/main" id="{E63856DF-40CC-F2BA-3EDC-9C8A36710AC5}"/>
              </a:ext>
            </a:extLst>
          </p:cNvPr>
          <p:cNvGrpSpPr/>
          <p:nvPr/>
        </p:nvGrpSpPr>
        <p:grpSpPr>
          <a:xfrm>
            <a:off x="2889556" y="2329772"/>
            <a:ext cx="593115" cy="636569"/>
            <a:chOff x="564114" y="441325"/>
            <a:chExt cx="593115" cy="636569"/>
          </a:xfrm>
        </p:grpSpPr>
        <p:grpSp>
          <p:nvGrpSpPr>
            <p:cNvPr id="2486" name="Group 2485">
              <a:extLst>
                <a:ext uri="{FF2B5EF4-FFF2-40B4-BE49-F238E27FC236}">
                  <a16:creationId xmlns:a16="http://schemas.microsoft.com/office/drawing/2014/main" id="{F36DBE4F-875B-E9E3-434C-9ED7C966AE8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1" name="Rectangle: Rounded Corners 2490">
                <a:extLst>
                  <a:ext uri="{FF2B5EF4-FFF2-40B4-BE49-F238E27FC236}">
                    <a16:creationId xmlns:a16="http://schemas.microsoft.com/office/drawing/2014/main" id="{A489815E-086E-67CA-0CFC-20B926796F1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2" name="Rectangle: Rounded Corners 2491">
                <a:extLst>
                  <a:ext uri="{FF2B5EF4-FFF2-40B4-BE49-F238E27FC236}">
                    <a16:creationId xmlns:a16="http://schemas.microsoft.com/office/drawing/2014/main" id="{849B4294-4F2E-11EA-AC85-62943FABB33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87" name="Group 2486">
              <a:extLst>
                <a:ext uri="{FF2B5EF4-FFF2-40B4-BE49-F238E27FC236}">
                  <a16:creationId xmlns:a16="http://schemas.microsoft.com/office/drawing/2014/main" id="{131B7B06-D057-0210-2B7E-FABBE189560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88" name="TextBox 2487">
                <a:extLst>
                  <a:ext uri="{FF2B5EF4-FFF2-40B4-BE49-F238E27FC236}">
                    <a16:creationId xmlns:a16="http://schemas.microsoft.com/office/drawing/2014/main" id="{7D2E9D80-78E5-3BE0-1E64-865A168256F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V</a:t>
                </a:r>
              </a:p>
            </p:txBody>
          </p:sp>
          <p:sp>
            <p:nvSpPr>
              <p:cNvPr id="2489" name="TextBox 2488">
                <a:extLst>
                  <a:ext uri="{FF2B5EF4-FFF2-40B4-BE49-F238E27FC236}">
                    <a16:creationId xmlns:a16="http://schemas.microsoft.com/office/drawing/2014/main" id="{ED8028DC-42D5-8695-C8DA-7699AB8DCA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</a:t>
                </a:r>
              </a:p>
            </p:txBody>
          </p:sp>
          <p:sp>
            <p:nvSpPr>
              <p:cNvPr id="2490" name="TextBox 2489">
                <a:extLst>
                  <a:ext uri="{FF2B5EF4-FFF2-40B4-BE49-F238E27FC236}">
                    <a16:creationId xmlns:a16="http://schemas.microsoft.com/office/drawing/2014/main" id="{B591ED81-4A0A-3645-F2B6-AB43B8303E5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50.94</a:t>
                </a:r>
              </a:p>
            </p:txBody>
          </p:sp>
        </p:grpSp>
      </p:grpSp>
      <p:grpSp>
        <p:nvGrpSpPr>
          <p:cNvPr id="2493" name="Group 2492">
            <a:extLst>
              <a:ext uri="{FF2B5EF4-FFF2-40B4-BE49-F238E27FC236}">
                <a16:creationId xmlns:a16="http://schemas.microsoft.com/office/drawing/2014/main" id="{06E50131-5840-DC02-24A5-25DC41564531}"/>
              </a:ext>
            </a:extLst>
          </p:cNvPr>
          <p:cNvGrpSpPr/>
          <p:nvPr/>
        </p:nvGrpSpPr>
        <p:grpSpPr>
          <a:xfrm>
            <a:off x="2889556" y="3007026"/>
            <a:ext cx="593115" cy="636569"/>
            <a:chOff x="564114" y="441325"/>
            <a:chExt cx="593115" cy="636569"/>
          </a:xfrm>
        </p:grpSpPr>
        <p:grpSp>
          <p:nvGrpSpPr>
            <p:cNvPr id="2494" name="Group 2493">
              <a:extLst>
                <a:ext uri="{FF2B5EF4-FFF2-40B4-BE49-F238E27FC236}">
                  <a16:creationId xmlns:a16="http://schemas.microsoft.com/office/drawing/2014/main" id="{13124465-0FB9-8C0C-E9B8-B83447EED22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499" name="Rectangle: Rounded Corners 2498">
                <a:extLst>
                  <a:ext uri="{FF2B5EF4-FFF2-40B4-BE49-F238E27FC236}">
                    <a16:creationId xmlns:a16="http://schemas.microsoft.com/office/drawing/2014/main" id="{493F6990-AC4E-31BF-CDA2-C544E0C6565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0" name="Rectangle: Rounded Corners 2499">
                <a:extLst>
                  <a:ext uri="{FF2B5EF4-FFF2-40B4-BE49-F238E27FC236}">
                    <a16:creationId xmlns:a16="http://schemas.microsoft.com/office/drawing/2014/main" id="{5D10F766-5672-D4CB-E52E-0ECE220E1AA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95" name="Group 2494">
              <a:extLst>
                <a:ext uri="{FF2B5EF4-FFF2-40B4-BE49-F238E27FC236}">
                  <a16:creationId xmlns:a16="http://schemas.microsoft.com/office/drawing/2014/main" id="{D53B66F4-63C6-67AA-49D5-99FDE769695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496" name="TextBox 2495">
                <a:extLst>
                  <a:ext uri="{FF2B5EF4-FFF2-40B4-BE49-F238E27FC236}">
                    <a16:creationId xmlns:a16="http://schemas.microsoft.com/office/drawing/2014/main" id="{F08112E6-55CC-EDEC-2BF2-9534D8DA898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Nb</a:t>
                </a:r>
              </a:p>
            </p:txBody>
          </p:sp>
          <p:sp>
            <p:nvSpPr>
              <p:cNvPr id="2497" name="TextBox 2496">
                <a:extLst>
                  <a:ext uri="{FF2B5EF4-FFF2-40B4-BE49-F238E27FC236}">
                    <a16:creationId xmlns:a16="http://schemas.microsoft.com/office/drawing/2014/main" id="{48877425-26BD-B0F7-CA4E-359C1D7284F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41</a:t>
                </a:r>
              </a:p>
            </p:txBody>
          </p:sp>
          <p:sp>
            <p:nvSpPr>
              <p:cNvPr id="2498" name="TextBox 2497">
                <a:extLst>
                  <a:ext uri="{FF2B5EF4-FFF2-40B4-BE49-F238E27FC236}">
                    <a16:creationId xmlns:a16="http://schemas.microsoft.com/office/drawing/2014/main" id="{960F4017-A969-049F-E2DF-6582D60E226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92.91</a:t>
                </a:r>
              </a:p>
            </p:txBody>
          </p:sp>
        </p:grpSp>
      </p:grpSp>
      <p:grpSp>
        <p:nvGrpSpPr>
          <p:cNvPr id="2501" name="Group 2500">
            <a:extLst>
              <a:ext uri="{FF2B5EF4-FFF2-40B4-BE49-F238E27FC236}">
                <a16:creationId xmlns:a16="http://schemas.microsoft.com/office/drawing/2014/main" id="{D031E11C-8F2F-A5E5-4B79-BFE295CE1E36}"/>
              </a:ext>
            </a:extLst>
          </p:cNvPr>
          <p:cNvGrpSpPr/>
          <p:nvPr/>
        </p:nvGrpSpPr>
        <p:grpSpPr>
          <a:xfrm>
            <a:off x="2889556" y="3684280"/>
            <a:ext cx="593115" cy="636569"/>
            <a:chOff x="564114" y="441325"/>
            <a:chExt cx="593115" cy="636569"/>
          </a:xfrm>
        </p:grpSpPr>
        <p:grpSp>
          <p:nvGrpSpPr>
            <p:cNvPr id="2502" name="Group 2501">
              <a:extLst>
                <a:ext uri="{FF2B5EF4-FFF2-40B4-BE49-F238E27FC236}">
                  <a16:creationId xmlns:a16="http://schemas.microsoft.com/office/drawing/2014/main" id="{AEA95F08-8B0E-D3D0-1E85-290D42C2C63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07" name="Rectangle: Rounded Corners 2506">
                <a:extLst>
                  <a:ext uri="{FF2B5EF4-FFF2-40B4-BE49-F238E27FC236}">
                    <a16:creationId xmlns:a16="http://schemas.microsoft.com/office/drawing/2014/main" id="{1F39A07F-9C42-890A-8B45-11AF9A0F7DD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8" name="Rectangle: Rounded Corners 2507">
                <a:extLst>
                  <a:ext uri="{FF2B5EF4-FFF2-40B4-BE49-F238E27FC236}">
                    <a16:creationId xmlns:a16="http://schemas.microsoft.com/office/drawing/2014/main" id="{5A983709-9C89-F544-A9C5-5C82CD44D1E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03" name="Group 2502">
              <a:extLst>
                <a:ext uri="{FF2B5EF4-FFF2-40B4-BE49-F238E27FC236}">
                  <a16:creationId xmlns:a16="http://schemas.microsoft.com/office/drawing/2014/main" id="{6D1DD8C6-718C-5B42-05AA-8530819A1C4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04" name="TextBox 2503">
                <a:extLst>
                  <a:ext uri="{FF2B5EF4-FFF2-40B4-BE49-F238E27FC236}">
                    <a16:creationId xmlns:a16="http://schemas.microsoft.com/office/drawing/2014/main" id="{C145C5CF-F27D-A9D5-964E-7F72A521AE8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Ta</a:t>
                </a:r>
              </a:p>
            </p:txBody>
          </p:sp>
          <p:sp>
            <p:nvSpPr>
              <p:cNvPr id="2505" name="TextBox 2504">
                <a:extLst>
                  <a:ext uri="{FF2B5EF4-FFF2-40B4-BE49-F238E27FC236}">
                    <a16:creationId xmlns:a16="http://schemas.microsoft.com/office/drawing/2014/main" id="{A62AD65F-0D87-DD5F-2C74-EA247CCC06F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73</a:t>
                </a:r>
              </a:p>
            </p:txBody>
          </p:sp>
          <p:sp>
            <p:nvSpPr>
              <p:cNvPr id="2506" name="TextBox 2505">
                <a:extLst>
                  <a:ext uri="{FF2B5EF4-FFF2-40B4-BE49-F238E27FC236}">
                    <a16:creationId xmlns:a16="http://schemas.microsoft.com/office/drawing/2014/main" id="{E09B3782-43D7-5F8C-6EF7-35E6F4C22A6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180.9</a:t>
                </a:r>
              </a:p>
            </p:txBody>
          </p:sp>
        </p:grpSp>
      </p:grpSp>
      <p:grpSp>
        <p:nvGrpSpPr>
          <p:cNvPr id="2509" name="Group 2508">
            <a:extLst>
              <a:ext uri="{FF2B5EF4-FFF2-40B4-BE49-F238E27FC236}">
                <a16:creationId xmlns:a16="http://schemas.microsoft.com/office/drawing/2014/main" id="{25DEFF7B-4F50-654A-58FC-20E606CACEC8}"/>
              </a:ext>
            </a:extLst>
          </p:cNvPr>
          <p:cNvGrpSpPr/>
          <p:nvPr/>
        </p:nvGrpSpPr>
        <p:grpSpPr>
          <a:xfrm>
            <a:off x="2889556" y="4361534"/>
            <a:ext cx="593115" cy="636569"/>
            <a:chOff x="564114" y="441325"/>
            <a:chExt cx="593115" cy="636569"/>
          </a:xfrm>
        </p:grpSpPr>
        <p:grpSp>
          <p:nvGrpSpPr>
            <p:cNvPr id="2510" name="Group 2509">
              <a:extLst>
                <a:ext uri="{FF2B5EF4-FFF2-40B4-BE49-F238E27FC236}">
                  <a16:creationId xmlns:a16="http://schemas.microsoft.com/office/drawing/2014/main" id="{FA0C98BD-BD6A-603E-51FB-DFFCCBE2CF0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15" name="Rectangle: Rounded Corners 2514">
                <a:extLst>
                  <a:ext uri="{FF2B5EF4-FFF2-40B4-BE49-F238E27FC236}">
                    <a16:creationId xmlns:a16="http://schemas.microsoft.com/office/drawing/2014/main" id="{B749C375-F47D-9A07-2188-21CE6ECCE84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16" name="Rectangle: Rounded Corners 2515">
                <a:extLst>
                  <a:ext uri="{FF2B5EF4-FFF2-40B4-BE49-F238E27FC236}">
                    <a16:creationId xmlns:a16="http://schemas.microsoft.com/office/drawing/2014/main" id="{23AB22A9-701F-0C79-FF87-FDA70C62550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11" name="Group 2510">
              <a:extLst>
                <a:ext uri="{FF2B5EF4-FFF2-40B4-BE49-F238E27FC236}">
                  <a16:creationId xmlns:a16="http://schemas.microsoft.com/office/drawing/2014/main" id="{8B16AE8B-2995-6254-37F0-7269B5874EE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12" name="TextBox 2511">
                <a:extLst>
                  <a:ext uri="{FF2B5EF4-FFF2-40B4-BE49-F238E27FC236}">
                    <a16:creationId xmlns:a16="http://schemas.microsoft.com/office/drawing/2014/main" id="{0CFE95F8-F2D9-4E9E-8D69-EB9B810B1E0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Db</a:t>
                </a:r>
              </a:p>
            </p:txBody>
          </p:sp>
          <p:sp>
            <p:nvSpPr>
              <p:cNvPr id="2513" name="TextBox 2512">
                <a:extLst>
                  <a:ext uri="{FF2B5EF4-FFF2-40B4-BE49-F238E27FC236}">
                    <a16:creationId xmlns:a16="http://schemas.microsoft.com/office/drawing/2014/main" id="{183B90C7-184A-9E99-D303-CD5F74B1BB0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105</a:t>
                </a:r>
              </a:p>
            </p:txBody>
          </p:sp>
          <p:sp>
            <p:nvSpPr>
              <p:cNvPr id="2514" name="TextBox 2513">
                <a:extLst>
                  <a:ext uri="{FF2B5EF4-FFF2-40B4-BE49-F238E27FC236}">
                    <a16:creationId xmlns:a16="http://schemas.microsoft.com/office/drawing/2014/main" id="{3826411F-715F-13A6-5E31-2C9EC982843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(268)</a:t>
                </a:r>
              </a:p>
            </p:txBody>
          </p:sp>
        </p:grpSp>
      </p:grpSp>
      <p:grpSp>
        <p:nvGrpSpPr>
          <p:cNvPr id="2541" name="Group 2540">
            <a:extLst>
              <a:ext uri="{FF2B5EF4-FFF2-40B4-BE49-F238E27FC236}">
                <a16:creationId xmlns:a16="http://schemas.microsoft.com/office/drawing/2014/main" id="{AD0B9836-0E33-DC43-1DF8-6940215C5194}"/>
              </a:ext>
            </a:extLst>
          </p:cNvPr>
          <p:cNvGrpSpPr/>
          <p:nvPr/>
        </p:nvGrpSpPr>
        <p:grpSpPr>
          <a:xfrm>
            <a:off x="3537256" y="2329772"/>
            <a:ext cx="593115" cy="636569"/>
            <a:chOff x="564114" y="441325"/>
            <a:chExt cx="593115" cy="636569"/>
          </a:xfrm>
        </p:grpSpPr>
        <p:grpSp>
          <p:nvGrpSpPr>
            <p:cNvPr id="2542" name="Group 2541">
              <a:extLst>
                <a:ext uri="{FF2B5EF4-FFF2-40B4-BE49-F238E27FC236}">
                  <a16:creationId xmlns:a16="http://schemas.microsoft.com/office/drawing/2014/main" id="{9AE03EF3-0272-68F1-58AB-20EAB44595C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47" name="Rectangle: Rounded Corners 2546">
                <a:extLst>
                  <a:ext uri="{FF2B5EF4-FFF2-40B4-BE49-F238E27FC236}">
                    <a16:creationId xmlns:a16="http://schemas.microsoft.com/office/drawing/2014/main" id="{E8A77C4D-26CB-50D4-12F6-DF2D0029317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8" name="Rectangle: Rounded Corners 2547">
                <a:extLst>
                  <a:ext uri="{FF2B5EF4-FFF2-40B4-BE49-F238E27FC236}">
                    <a16:creationId xmlns:a16="http://schemas.microsoft.com/office/drawing/2014/main" id="{970A6F1B-A40C-41BF-A761-242222C3EB8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43" name="Group 2542">
              <a:extLst>
                <a:ext uri="{FF2B5EF4-FFF2-40B4-BE49-F238E27FC236}">
                  <a16:creationId xmlns:a16="http://schemas.microsoft.com/office/drawing/2014/main" id="{1BD244EF-A094-7972-21CA-17814850D6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44" name="TextBox 2543">
                <a:extLst>
                  <a:ext uri="{FF2B5EF4-FFF2-40B4-BE49-F238E27FC236}">
                    <a16:creationId xmlns:a16="http://schemas.microsoft.com/office/drawing/2014/main" id="{14C3288D-61E8-BF37-8B6B-CD2EDCC11E9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Cr</a:t>
                </a:r>
              </a:p>
            </p:txBody>
          </p:sp>
          <p:sp>
            <p:nvSpPr>
              <p:cNvPr id="2545" name="TextBox 2544">
                <a:extLst>
                  <a:ext uri="{FF2B5EF4-FFF2-40B4-BE49-F238E27FC236}">
                    <a16:creationId xmlns:a16="http://schemas.microsoft.com/office/drawing/2014/main" id="{445BE221-DA9C-02EE-38A8-CB382631159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24</a:t>
                </a:r>
              </a:p>
            </p:txBody>
          </p:sp>
          <p:sp>
            <p:nvSpPr>
              <p:cNvPr id="2546" name="TextBox 2545">
                <a:extLst>
                  <a:ext uri="{FF2B5EF4-FFF2-40B4-BE49-F238E27FC236}">
                    <a16:creationId xmlns:a16="http://schemas.microsoft.com/office/drawing/2014/main" id="{B9C86BEF-7282-5C33-DC4C-C8EC81CB3BF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52.00</a:t>
                </a:r>
              </a:p>
            </p:txBody>
          </p:sp>
        </p:grpSp>
      </p:grpSp>
      <p:grpSp>
        <p:nvGrpSpPr>
          <p:cNvPr id="2549" name="Group 2548">
            <a:extLst>
              <a:ext uri="{FF2B5EF4-FFF2-40B4-BE49-F238E27FC236}">
                <a16:creationId xmlns:a16="http://schemas.microsoft.com/office/drawing/2014/main" id="{DBA175F2-EFEC-3B42-1493-FBCB2040E8E0}"/>
              </a:ext>
            </a:extLst>
          </p:cNvPr>
          <p:cNvGrpSpPr/>
          <p:nvPr/>
        </p:nvGrpSpPr>
        <p:grpSpPr>
          <a:xfrm>
            <a:off x="3537256" y="3007026"/>
            <a:ext cx="593115" cy="636569"/>
            <a:chOff x="564114" y="441325"/>
            <a:chExt cx="593115" cy="636569"/>
          </a:xfrm>
        </p:grpSpPr>
        <p:grpSp>
          <p:nvGrpSpPr>
            <p:cNvPr id="2550" name="Group 2549">
              <a:extLst>
                <a:ext uri="{FF2B5EF4-FFF2-40B4-BE49-F238E27FC236}">
                  <a16:creationId xmlns:a16="http://schemas.microsoft.com/office/drawing/2014/main" id="{C99F5D22-471C-BC7B-ADAF-AA5232F959F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55" name="Rectangle: Rounded Corners 2554">
                <a:extLst>
                  <a:ext uri="{FF2B5EF4-FFF2-40B4-BE49-F238E27FC236}">
                    <a16:creationId xmlns:a16="http://schemas.microsoft.com/office/drawing/2014/main" id="{3F03CCF5-CA2F-8EB6-D86D-050995AC9E0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6" name="Rectangle: Rounded Corners 2555">
                <a:extLst>
                  <a:ext uri="{FF2B5EF4-FFF2-40B4-BE49-F238E27FC236}">
                    <a16:creationId xmlns:a16="http://schemas.microsoft.com/office/drawing/2014/main" id="{76E90C2D-603B-82EA-5B7B-1A460E6F7DC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1" name="Group 2550">
              <a:extLst>
                <a:ext uri="{FF2B5EF4-FFF2-40B4-BE49-F238E27FC236}">
                  <a16:creationId xmlns:a16="http://schemas.microsoft.com/office/drawing/2014/main" id="{D1A4DA74-FDD0-2DBF-1995-8F764F4381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52" name="TextBox 2551">
                <a:extLst>
                  <a:ext uri="{FF2B5EF4-FFF2-40B4-BE49-F238E27FC236}">
                    <a16:creationId xmlns:a16="http://schemas.microsoft.com/office/drawing/2014/main" id="{96F57E73-CFB3-4CC2-0F90-D142F73540E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Mo</a:t>
                </a:r>
              </a:p>
            </p:txBody>
          </p:sp>
          <p:sp>
            <p:nvSpPr>
              <p:cNvPr id="2553" name="TextBox 2552">
                <a:extLst>
                  <a:ext uri="{FF2B5EF4-FFF2-40B4-BE49-F238E27FC236}">
                    <a16:creationId xmlns:a16="http://schemas.microsoft.com/office/drawing/2014/main" id="{FBFA8D75-BA4D-07E0-86C1-1B394073DB3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42</a:t>
                </a:r>
              </a:p>
            </p:txBody>
          </p:sp>
          <p:sp>
            <p:nvSpPr>
              <p:cNvPr id="2554" name="TextBox 2553">
                <a:extLst>
                  <a:ext uri="{FF2B5EF4-FFF2-40B4-BE49-F238E27FC236}">
                    <a16:creationId xmlns:a16="http://schemas.microsoft.com/office/drawing/2014/main" id="{6DF4071F-E96B-40D9-3E45-2DE5FEA925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95.96</a:t>
                </a:r>
              </a:p>
            </p:txBody>
          </p:sp>
        </p:grpSp>
      </p:grpSp>
      <p:grpSp>
        <p:nvGrpSpPr>
          <p:cNvPr id="2557" name="Group 2556">
            <a:extLst>
              <a:ext uri="{FF2B5EF4-FFF2-40B4-BE49-F238E27FC236}">
                <a16:creationId xmlns:a16="http://schemas.microsoft.com/office/drawing/2014/main" id="{9DEAE857-8423-8FCC-D218-8D63436E7C5E}"/>
              </a:ext>
            </a:extLst>
          </p:cNvPr>
          <p:cNvGrpSpPr/>
          <p:nvPr/>
        </p:nvGrpSpPr>
        <p:grpSpPr>
          <a:xfrm>
            <a:off x="3537256" y="3684280"/>
            <a:ext cx="593115" cy="636569"/>
            <a:chOff x="564114" y="441325"/>
            <a:chExt cx="593115" cy="636569"/>
          </a:xfrm>
        </p:grpSpPr>
        <p:grpSp>
          <p:nvGrpSpPr>
            <p:cNvPr id="2558" name="Group 2557">
              <a:extLst>
                <a:ext uri="{FF2B5EF4-FFF2-40B4-BE49-F238E27FC236}">
                  <a16:creationId xmlns:a16="http://schemas.microsoft.com/office/drawing/2014/main" id="{1822EBEB-B685-5919-E1EA-47BE212F575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63" name="Rectangle: Rounded Corners 2562">
                <a:extLst>
                  <a:ext uri="{FF2B5EF4-FFF2-40B4-BE49-F238E27FC236}">
                    <a16:creationId xmlns:a16="http://schemas.microsoft.com/office/drawing/2014/main" id="{7826984F-CDDB-8159-BD03-791E1A007F6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4" name="Rectangle: Rounded Corners 2563">
                <a:extLst>
                  <a:ext uri="{FF2B5EF4-FFF2-40B4-BE49-F238E27FC236}">
                    <a16:creationId xmlns:a16="http://schemas.microsoft.com/office/drawing/2014/main" id="{5E891EF5-85D5-54BC-0D34-04C0122B96F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59" name="Group 2558">
              <a:extLst>
                <a:ext uri="{FF2B5EF4-FFF2-40B4-BE49-F238E27FC236}">
                  <a16:creationId xmlns:a16="http://schemas.microsoft.com/office/drawing/2014/main" id="{EF5C47B9-D077-CBEE-3854-D1A80F999C3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0" name="TextBox 2559">
                <a:extLst>
                  <a:ext uri="{FF2B5EF4-FFF2-40B4-BE49-F238E27FC236}">
                    <a16:creationId xmlns:a16="http://schemas.microsoft.com/office/drawing/2014/main" id="{859E4E63-111A-4F6F-28F7-19B8F5E40F8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W</a:t>
                </a:r>
              </a:p>
            </p:txBody>
          </p:sp>
          <p:sp>
            <p:nvSpPr>
              <p:cNvPr id="2561" name="TextBox 2560">
                <a:extLst>
                  <a:ext uri="{FF2B5EF4-FFF2-40B4-BE49-F238E27FC236}">
                    <a16:creationId xmlns:a16="http://schemas.microsoft.com/office/drawing/2014/main" id="{C6550DC1-79DD-F384-4C0A-031568A270E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</a:t>
                </a:r>
              </a:p>
            </p:txBody>
          </p:sp>
          <p:sp>
            <p:nvSpPr>
              <p:cNvPr id="2562" name="TextBox 2561">
                <a:extLst>
                  <a:ext uri="{FF2B5EF4-FFF2-40B4-BE49-F238E27FC236}">
                    <a16:creationId xmlns:a16="http://schemas.microsoft.com/office/drawing/2014/main" id="{D69D8589-BEFF-2351-1464-372423216D4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183.9</a:t>
                </a:r>
              </a:p>
            </p:txBody>
          </p:sp>
        </p:grpSp>
      </p:grpSp>
      <p:grpSp>
        <p:nvGrpSpPr>
          <p:cNvPr id="2565" name="Group 2564">
            <a:extLst>
              <a:ext uri="{FF2B5EF4-FFF2-40B4-BE49-F238E27FC236}">
                <a16:creationId xmlns:a16="http://schemas.microsoft.com/office/drawing/2014/main" id="{7132EE39-5B5C-06FE-A262-D475876AF317}"/>
              </a:ext>
            </a:extLst>
          </p:cNvPr>
          <p:cNvGrpSpPr/>
          <p:nvPr/>
        </p:nvGrpSpPr>
        <p:grpSpPr>
          <a:xfrm>
            <a:off x="3537256" y="4361534"/>
            <a:ext cx="593115" cy="636569"/>
            <a:chOff x="564114" y="441325"/>
            <a:chExt cx="593115" cy="636569"/>
          </a:xfrm>
        </p:grpSpPr>
        <p:grpSp>
          <p:nvGrpSpPr>
            <p:cNvPr id="2566" name="Group 2565">
              <a:extLst>
                <a:ext uri="{FF2B5EF4-FFF2-40B4-BE49-F238E27FC236}">
                  <a16:creationId xmlns:a16="http://schemas.microsoft.com/office/drawing/2014/main" id="{C3FD3071-1ED6-B379-D800-A1F0A1BD00D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571" name="Rectangle: Rounded Corners 2570">
                <a:extLst>
                  <a:ext uri="{FF2B5EF4-FFF2-40B4-BE49-F238E27FC236}">
                    <a16:creationId xmlns:a16="http://schemas.microsoft.com/office/drawing/2014/main" id="{887E2B65-2D82-7F45-C767-CCF56B114CB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2" name="Rectangle: Rounded Corners 2571">
                <a:extLst>
                  <a:ext uri="{FF2B5EF4-FFF2-40B4-BE49-F238E27FC236}">
                    <a16:creationId xmlns:a16="http://schemas.microsoft.com/office/drawing/2014/main" id="{615DAFA4-806C-10B1-9898-34094E7E4BD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67" name="Group 2566">
              <a:extLst>
                <a:ext uri="{FF2B5EF4-FFF2-40B4-BE49-F238E27FC236}">
                  <a16:creationId xmlns:a16="http://schemas.microsoft.com/office/drawing/2014/main" id="{2191881C-3B2F-C636-C94C-F52E49FBA08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568" name="TextBox 2567">
                <a:extLst>
                  <a:ext uri="{FF2B5EF4-FFF2-40B4-BE49-F238E27FC236}">
                    <a16:creationId xmlns:a16="http://schemas.microsoft.com/office/drawing/2014/main" id="{E1D53760-096A-51DE-61F9-9CC20A1C6A18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Sg</a:t>
                </a:r>
              </a:p>
            </p:txBody>
          </p:sp>
          <p:sp>
            <p:nvSpPr>
              <p:cNvPr id="2569" name="TextBox 2568">
                <a:extLst>
                  <a:ext uri="{FF2B5EF4-FFF2-40B4-BE49-F238E27FC236}">
                    <a16:creationId xmlns:a16="http://schemas.microsoft.com/office/drawing/2014/main" id="{1FB90C40-BB8F-B655-1581-335A82CCCD6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</a:t>
                </a:r>
              </a:p>
            </p:txBody>
          </p:sp>
          <p:sp>
            <p:nvSpPr>
              <p:cNvPr id="2570" name="TextBox 2569">
                <a:extLst>
                  <a:ext uri="{FF2B5EF4-FFF2-40B4-BE49-F238E27FC236}">
                    <a16:creationId xmlns:a16="http://schemas.microsoft.com/office/drawing/2014/main" id="{48B5DD2B-2517-00C1-88A5-03F2EFEDE17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(271)</a:t>
                </a:r>
              </a:p>
            </p:txBody>
          </p:sp>
        </p:grpSp>
      </p:grpSp>
      <p:grpSp>
        <p:nvGrpSpPr>
          <p:cNvPr id="2597" name="Group 2596">
            <a:extLst>
              <a:ext uri="{FF2B5EF4-FFF2-40B4-BE49-F238E27FC236}">
                <a16:creationId xmlns:a16="http://schemas.microsoft.com/office/drawing/2014/main" id="{7ECB753C-0196-BED8-27E1-73462B8FABB7}"/>
              </a:ext>
            </a:extLst>
          </p:cNvPr>
          <p:cNvGrpSpPr/>
          <p:nvPr/>
        </p:nvGrpSpPr>
        <p:grpSpPr>
          <a:xfrm>
            <a:off x="4184956" y="2329772"/>
            <a:ext cx="593115" cy="636569"/>
            <a:chOff x="564114" y="441325"/>
            <a:chExt cx="593115" cy="636569"/>
          </a:xfrm>
        </p:grpSpPr>
        <p:grpSp>
          <p:nvGrpSpPr>
            <p:cNvPr id="2598" name="Group 2597">
              <a:extLst>
                <a:ext uri="{FF2B5EF4-FFF2-40B4-BE49-F238E27FC236}">
                  <a16:creationId xmlns:a16="http://schemas.microsoft.com/office/drawing/2014/main" id="{E6BE4F7A-AE27-C369-108A-E79AD7D895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03" name="Rectangle: Rounded Corners 2602">
                <a:extLst>
                  <a:ext uri="{FF2B5EF4-FFF2-40B4-BE49-F238E27FC236}">
                    <a16:creationId xmlns:a16="http://schemas.microsoft.com/office/drawing/2014/main" id="{458A28B7-7261-DDDA-A6FC-82E752F1CAE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04" name="Rectangle: Rounded Corners 2603">
                <a:extLst>
                  <a:ext uri="{FF2B5EF4-FFF2-40B4-BE49-F238E27FC236}">
                    <a16:creationId xmlns:a16="http://schemas.microsoft.com/office/drawing/2014/main" id="{C761BA78-6DDA-D482-6FE2-03A3832E22A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99" name="Group 2598">
              <a:extLst>
                <a:ext uri="{FF2B5EF4-FFF2-40B4-BE49-F238E27FC236}">
                  <a16:creationId xmlns:a16="http://schemas.microsoft.com/office/drawing/2014/main" id="{C0081856-5AC4-1607-03BD-075D63CA701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0" name="TextBox 2599">
                <a:extLst>
                  <a:ext uri="{FF2B5EF4-FFF2-40B4-BE49-F238E27FC236}">
                    <a16:creationId xmlns:a16="http://schemas.microsoft.com/office/drawing/2014/main" id="{D3C7D9D1-8E77-2371-31C0-EAC5BACAB76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Mn</a:t>
                </a:r>
              </a:p>
            </p:txBody>
          </p:sp>
          <p:sp>
            <p:nvSpPr>
              <p:cNvPr id="2601" name="TextBox 2600">
                <a:extLst>
                  <a:ext uri="{FF2B5EF4-FFF2-40B4-BE49-F238E27FC236}">
                    <a16:creationId xmlns:a16="http://schemas.microsoft.com/office/drawing/2014/main" id="{5477DB29-0703-7E16-E747-E96A39AA4EA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25</a:t>
                </a:r>
              </a:p>
            </p:txBody>
          </p:sp>
          <p:sp>
            <p:nvSpPr>
              <p:cNvPr id="2602" name="TextBox 2601">
                <a:extLst>
                  <a:ext uri="{FF2B5EF4-FFF2-40B4-BE49-F238E27FC236}">
                    <a16:creationId xmlns:a16="http://schemas.microsoft.com/office/drawing/2014/main" id="{4053D686-0925-A1E7-ABF5-5A620D3EE9A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54.94</a:t>
                </a:r>
              </a:p>
            </p:txBody>
          </p:sp>
        </p:grpSp>
      </p:grpSp>
      <p:grpSp>
        <p:nvGrpSpPr>
          <p:cNvPr id="2605" name="Group 2604">
            <a:extLst>
              <a:ext uri="{FF2B5EF4-FFF2-40B4-BE49-F238E27FC236}">
                <a16:creationId xmlns:a16="http://schemas.microsoft.com/office/drawing/2014/main" id="{90EF63B1-86EA-AE88-C48F-224C6ACB6442}"/>
              </a:ext>
            </a:extLst>
          </p:cNvPr>
          <p:cNvGrpSpPr/>
          <p:nvPr/>
        </p:nvGrpSpPr>
        <p:grpSpPr>
          <a:xfrm>
            <a:off x="4184956" y="3007026"/>
            <a:ext cx="593115" cy="636569"/>
            <a:chOff x="564114" y="441325"/>
            <a:chExt cx="593115" cy="636569"/>
          </a:xfrm>
        </p:grpSpPr>
        <p:grpSp>
          <p:nvGrpSpPr>
            <p:cNvPr id="2606" name="Group 2605">
              <a:extLst>
                <a:ext uri="{FF2B5EF4-FFF2-40B4-BE49-F238E27FC236}">
                  <a16:creationId xmlns:a16="http://schemas.microsoft.com/office/drawing/2014/main" id="{ABF29E1D-F9EE-B390-D91C-B987EF4AF06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1" name="Rectangle: Rounded Corners 2610">
                <a:extLst>
                  <a:ext uri="{FF2B5EF4-FFF2-40B4-BE49-F238E27FC236}">
                    <a16:creationId xmlns:a16="http://schemas.microsoft.com/office/drawing/2014/main" id="{C518B1D2-2EA1-25C1-6A99-135D1228C9E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12" name="Rectangle: Rounded Corners 2611">
                <a:extLst>
                  <a:ext uri="{FF2B5EF4-FFF2-40B4-BE49-F238E27FC236}">
                    <a16:creationId xmlns:a16="http://schemas.microsoft.com/office/drawing/2014/main" id="{1178E68A-B59A-5C00-206B-FE8BDFBCEF2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07" name="Group 2606">
              <a:extLst>
                <a:ext uri="{FF2B5EF4-FFF2-40B4-BE49-F238E27FC236}">
                  <a16:creationId xmlns:a16="http://schemas.microsoft.com/office/drawing/2014/main" id="{0E0DB3AF-21D0-D9BB-CAE4-6A1CEB81159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08" name="TextBox 2607">
                <a:extLst>
                  <a:ext uri="{FF2B5EF4-FFF2-40B4-BE49-F238E27FC236}">
                    <a16:creationId xmlns:a16="http://schemas.microsoft.com/office/drawing/2014/main" id="{B262C0B0-886F-0701-F99F-55100473392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Tc</a:t>
                </a:r>
              </a:p>
            </p:txBody>
          </p:sp>
          <p:sp>
            <p:nvSpPr>
              <p:cNvPr id="2609" name="TextBox 2608">
                <a:extLst>
                  <a:ext uri="{FF2B5EF4-FFF2-40B4-BE49-F238E27FC236}">
                    <a16:creationId xmlns:a16="http://schemas.microsoft.com/office/drawing/2014/main" id="{FE18EC36-2142-5145-4869-E7143022FBD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43</a:t>
                </a:r>
              </a:p>
            </p:txBody>
          </p:sp>
          <p:sp>
            <p:nvSpPr>
              <p:cNvPr id="2610" name="TextBox 2609">
                <a:extLst>
                  <a:ext uri="{FF2B5EF4-FFF2-40B4-BE49-F238E27FC236}">
                    <a16:creationId xmlns:a16="http://schemas.microsoft.com/office/drawing/2014/main" id="{7BAB00A0-E9A0-2D7A-0914-163E4C3B29A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(98)</a:t>
                </a:r>
              </a:p>
            </p:txBody>
          </p:sp>
        </p:grpSp>
      </p:grpSp>
      <p:grpSp>
        <p:nvGrpSpPr>
          <p:cNvPr id="2613" name="Group 2612">
            <a:extLst>
              <a:ext uri="{FF2B5EF4-FFF2-40B4-BE49-F238E27FC236}">
                <a16:creationId xmlns:a16="http://schemas.microsoft.com/office/drawing/2014/main" id="{B65F22AD-1EC1-242F-2602-A2EE670C5DF3}"/>
              </a:ext>
            </a:extLst>
          </p:cNvPr>
          <p:cNvGrpSpPr/>
          <p:nvPr/>
        </p:nvGrpSpPr>
        <p:grpSpPr>
          <a:xfrm>
            <a:off x="4184956" y="3684280"/>
            <a:ext cx="593115" cy="636569"/>
            <a:chOff x="564114" y="441325"/>
            <a:chExt cx="593115" cy="636569"/>
          </a:xfrm>
        </p:grpSpPr>
        <p:grpSp>
          <p:nvGrpSpPr>
            <p:cNvPr id="2614" name="Group 2613">
              <a:extLst>
                <a:ext uri="{FF2B5EF4-FFF2-40B4-BE49-F238E27FC236}">
                  <a16:creationId xmlns:a16="http://schemas.microsoft.com/office/drawing/2014/main" id="{7820448A-CC7D-1567-6351-07C0D71BE8E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19" name="Rectangle: Rounded Corners 2618">
                <a:extLst>
                  <a:ext uri="{FF2B5EF4-FFF2-40B4-BE49-F238E27FC236}">
                    <a16:creationId xmlns:a16="http://schemas.microsoft.com/office/drawing/2014/main" id="{30B4EBE8-DCE7-7F74-0E1D-1FDF076A9B2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0" name="Rectangle: Rounded Corners 2619">
                <a:extLst>
                  <a:ext uri="{FF2B5EF4-FFF2-40B4-BE49-F238E27FC236}">
                    <a16:creationId xmlns:a16="http://schemas.microsoft.com/office/drawing/2014/main" id="{AD372924-A3E4-9C9B-CCB8-944F37EF8BD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15" name="Group 2614">
              <a:extLst>
                <a:ext uri="{FF2B5EF4-FFF2-40B4-BE49-F238E27FC236}">
                  <a16:creationId xmlns:a16="http://schemas.microsoft.com/office/drawing/2014/main" id="{F4A1357A-D44E-C5E3-D93D-80DF8320DFC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16" name="TextBox 2615">
                <a:extLst>
                  <a:ext uri="{FF2B5EF4-FFF2-40B4-BE49-F238E27FC236}">
                    <a16:creationId xmlns:a16="http://schemas.microsoft.com/office/drawing/2014/main" id="{72C49063-4F28-FB12-BF28-87B4BC6AA40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Re</a:t>
                </a:r>
              </a:p>
            </p:txBody>
          </p:sp>
          <p:sp>
            <p:nvSpPr>
              <p:cNvPr id="2617" name="TextBox 2616">
                <a:extLst>
                  <a:ext uri="{FF2B5EF4-FFF2-40B4-BE49-F238E27FC236}">
                    <a16:creationId xmlns:a16="http://schemas.microsoft.com/office/drawing/2014/main" id="{7D32CDC0-D905-E0DB-7BFB-E207312C5BB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75</a:t>
                </a:r>
              </a:p>
            </p:txBody>
          </p:sp>
          <p:sp>
            <p:nvSpPr>
              <p:cNvPr id="2618" name="TextBox 2617">
                <a:extLst>
                  <a:ext uri="{FF2B5EF4-FFF2-40B4-BE49-F238E27FC236}">
                    <a16:creationId xmlns:a16="http://schemas.microsoft.com/office/drawing/2014/main" id="{95372799-EF53-4615-4B43-D135A8462C1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186.2</a:t>
                </a:r>
              </a:p>
            </p:txBody>
          </p:sp>
        </p:grpSp>
      </p:grpSp>
      <p:grpSp>
        <p:nvGrpSpPr>
          <p:cNvPr id="2621" name="Group 2620">
            <a:extLst>
              <a:ext uri="{FF2B5EF4-FFF2-40B4-BE49-F238E27FC236}">
                <a16:creationId xmlns:a16="http://schemas.microsoft.com/office/drawing/2014/main" id="{D96318BB-8095-C384-45CC-8C01C8D6AC39}"/>
              </a:ext>
            </a:extLst>
          </p:cNvPr>
          <p:cNvGrpSpPr/>
          <p:nvPr/>
        </p:nvGrpSpPr>
        <p:grpSpPr>
          <a:xfrm>
            <a:off x="4184956" y="4361534"/>
            <a:ext cx="593115" cy="636569"/>
            <a:chOff x="564114" y="441325"/>
            <a:chExt cx="593115" cy="636569"/>
          </a:xfrm>
        </p:grpSpPr>
        <p:grpSp>
          <p:nvGrpSpPr>
            <p:cNvPr id="2622" name="Group 2621">
              <a:extLst>
                <a:ext uri="{FF2B5EF4-FFF2-40B4-BE49-F238E27FC236}">
                  <a16:creationId xmlns:a16="http://schemas.microsoft.com/office/drawing/2014/main" id="{39D65F71-C6D6-98FB-207B-AD7F0DBD813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27" name="Rectangle: Rounded Corners 2626">
                <a:extLst>
                  <a:ext uri="{FF2B5EF4-FFF2-40B4-BE49-F238E27FC236}">
                    <a16:creationId xmlns:a16="http://schemas.microsoft.com/office/drawing/2014/main" id="{521239CB-DF96-7D12-4078-7F7A1FBAD6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8" name="Rectangle: Rounded Corners 2627">
                <a:extLst>
                  <a:ext uri="{FF2B5EF4-FFF2-40B4-BE49-F238E27FC236}">
                    <a16:creationId xmlns:a16="http://schemas.microsoft.com/office/drawing/2014/main" id="{81F21C61-44B2-BBC9-4C9A-E0172B52F9C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23" name="Group 2622">
              <a:extLst>
                <a:ext uri="{FF2B5EF4-FFF2-40B4-BE49-F238E27FC236}">
                  <a16:creationId xmlns:a16="http://schemas.microsoft.com/office/drawing/2014/main" id="{BE167894-8155-8692-4C8F-5386887AA9E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24" name="TextBox 2623">
                <a:extLst>
                  <a:ext uri="{FF2B5EF4-FFF2-40B4-BE49-F238E27FC236}">
                    <a16:creationId xmlns:a16="http://schemas.microsoft.com/office/drawing/2014/main" id="{BBD20D10-7023-CCA9-475D-A8D510483C9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Bh</a:t>
                </a:r>
              </a:p>
            </p:txBody>
          </p:sp>
          <p:sp>
            <p:nvSpPr>
              <p:cNvPr id="2625" name="TextBox 2624">
                <a:extLst>
                  <a:ext uri="{FF2B5EF4-FFF2-40B4-BE49-F238E27FC236}">
                    <a16:creationId xmlns:a16="http://schemas.microsoft.com/office/drawing/2014/main" id="{49B1A578-0C73-D01D-F3BA-415EDE94200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</a:t>
                </a:r>
              </a:p>
            </p:txBody>
          </p:sp>
          <p:sp>
            <p:nvSpPr>
              <p:cNvPr id="2626" name="TextBox 2625">
                <a:extLst>
                  <a:ext uri="{FF2B5EF4-FFF2-40B4-BE49-F238E27FC236}">
                    <a16:creationId xmlns:a16="http://schemas.microsoft.com/office/drawing/2014/main" id="{6DFFBD02-1E41-C2E8-8CDD-81603A889C9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(270)</a:t>
                </a:r>
              </a:p>
            </p:txBody>
          </p:sp>
        </p:grpSp>
      </p:grpSp>
      <p:grpSp>
        <p:nvGrpSpPr>
          <p:cNvPr id="2653" name="Group 2652">
            <a:extLst>
              <a:ext uri="{FF2B5EF4-FFF2-40B4-BE49-F238E27FC236}">
                <a16:creationId xmlns:a16="http://schemas.microsoft.com/office/drawing/2014/main" id="{63535700-B0EF-0B92-290A-0B4A2DF53600}"/>
              </a:ext>
            </a:extLst>
          </p:cNvPr>
          <p:cNvGrpSpPr/>
          <p:nvPr/>
        </p:nvGrpSpPr>
        <p:grpSpPr>
          <a:xfrm>
            <a:off x="4832656" y="2329772"/>
            <a:ext cx="593115" cy="636569"/>
            <a:chOff x="564114" y="441325"/>
            <a:chExt cx="593115" cy="636569"/>
          </a:xfrm>
        </p:grpSpPr>
        <p:grpSp>
          <p:nvGrpSpPr>
            <p:cNvPr id="2654" name="Group 2653">
              <a:extLst>
                <a:ext uri="{FF2B5EF4-FFF2-40B4-BE49-F238E27FC236}">
                  <a16:creationId xmlns:a16="http://schemas.microsoft.com/office/drawing/2014/main" id="{59B87786-BF37-0D8C-F1B6-F7A53DFEB84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59" name="Rectangle: Rounded Corners 2658">
                <a:extLst>
                  <a:ext uri="{FF2B5EF4-FFF2-40B4-BE49-F238E27FC236}">
                    <a16:creationId xmlns:a16="http://schemas.microsoft.com/office/drawing/2014/main" id="{F157B412-0D68-C50A-E504-47AE68BF907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0" name="Rectangle: Rounded Corners 2659">
                <a:extLst>
                  <a:ext uri="{FF2B5EF4-FFF2-40B4-BE49-F238E27FC236}">
                    <a16:creationId xmlns:a16="http://schemas.microsoft.com/office/drawing/2014/main" id="{7547D5C3-C8CD-6776-26F8-61453FD7BBC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55" name="Group 2654">
              <a:extLst>
                <a:ext uri="{FF2B5EF4-FFF2-40B4-BE49-F238E27FC236}">
                  <a16:creationId xmlns:a16="http://schemas.microsoft.com/office/drawing/2014/main" id="{2CBB118A-AC66-EE63-E63B-F2A8856325C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56" name="TextBox 2655">
                <a:extLst>
                  <a:ext uri="{FF2B5EF4-FFF2-40B4-BE49-F238E27FC236}">
                    <a16:creationId xmlns:a16="http://schemas.microsoft.com/office/drawing/2014/main" id="{F5D9364B-5D4A-AA2B-EBC4-0B1C7BF7992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Fe</a:t>
                </a:r>
              </a:p>
            </p:txBody>
          </p:sp>
          <p:sp>
            <p:nvSpPr>
              <p:cNvPr id="2657" name="TextBox 2656">
                <a:extLst>
                  <a:ext uri="{FF2B5EF4-FFF2-40B4-BE49-F238E27FC236}">
                    <a16:creationId xmlns:a16="http://schemas.microsoft.com/office/drawing/2014/main" id="{DA1117B6-AF3F-81B6-A593-8E7CD8CA135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</a:t>
                </a:r>
              </a:p>
            </p:txBody>
          </p:sp>
          <p:sp>
            <p:nvSpPr>
              <p:cNvPr id="2658" name="TextBox 2657">
                <a:extLst>
                  <a:ext uri="{FF2B5EF4-FFF2-40B4-BE49-F238E27FC236}">
                    <a16:creationId xmlns:a16="http://schemas.microsoft.com/office/drawing/2014/main" id="{4F86A686-D88E-38D3-378E-F8FABD048E2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55.85</a:t>
                </a:r>
              </a:p>
            </p:txBody>
          </p:sp>
        </p:grpSp>
      </p:grpSp>
      <p:grpSp>
        <p:nvGrpSpPr>
          <p:cNvPr id="2661" name="Group 2660">
            <a:extLst>
              <a:ext uri="{FF2B5EF4-FFF2-40B4-BE49-F238E27FC236}">
                <a16:creationId xmlns:a16="http://schemas.microsoft.com/office/drawing/2014/main" id="{85A2A841-D48B-22CE-36BA-1880739C02DB}"/>
              </a:ext>
            </a:extLst>
          </p:cNvPr>
          <p:cNvGrpSpPr/>
          <p:nvPr/>
        </p:nvGrpSpPr>
        <p:grpSpPr>
          <a:xfrm>
            <a:off x="4832656" y="3007026"/>
            <a:ext cx="593115" cy="636569"/>
            <a:chOff x="564114" y="441325"/>
            <a:chExt cx="593115" cy="636569"/>
          </a:xfrm>
        </p:grpSpPr>
        <p:grpSp>
          <p:nvGrpSpPr>
            <p:cNvPr id="2662" name="Group 2661">
              <a:extLst>
                <a:ext uri="{FF2B5EF4-FFF2-40B4-BE49-F238E27FC236}">
                  <a16:creationId xmlns:a16="http://schemas.microsoft.com/office/drawing/2014/main" id="{ED01CDF7-16D1-91AA-8D9F-A1315B02F50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67" name="Rectangle: Rounded Corners 2666">
                <a:extLst>
                  <a:ext uri="{FF2B5EF4-FFF2-40B4-BE49-F238E27FC236}">
                    <a16:creationId xmlns:a16="http://schemas.microsoft.com/office/drawing/2014/main" id="{4759502D-B198-BF73-D418-667BAF62981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8" name="Rectangle: Rounded Corners 2667">
                <a:extLst>
                  <a:ext uri="{FF2B5EF4-FFF2-40B4-BE49-F238E27FC236}">
                    <a16:creationId xmlns:a16="http://schemas.microsoft.com/office/drawing/2014/main" id="{057C660E-5C9E-DC89-5021-4E043434011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63" name="Group 2662">
              <a:extLst>
                <a:ext uri="{FF2B5EF4-FFF2-40B4-BE49-F238E27FC236}">
                  <a16:creationId xmlns:a16="http://schemas.microsoft.com/office/drawing/2014/main" id="{3828BEC1-A39E-ADA0-3460-1A6E73D7F7F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64" name="TextBox 2663">
                <a:extLst>
                  <a:ext uri="{FF2B5EF4-FFF2-40B4-BE49-F238E27FC236}">
                    <a16:creationId xmlns:a16="http://schemas.microsoft.com/office/drawing/2014/main" id="{5806EC60-0B24-3490-D30D-DF9A3D3603B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Ru</a:t>
                </a:r>
              </a:p>
            </p:txBody>
          </p:sp>
          <p:sp>
            <p:nvSpPr>
              <p:cNvPr id="2665" name="TextBox 2664">
                <a:extLst>
                  <a:ext uri="{FF2B5EF4-FFF2-40B4-BE49-F238E27FC236}">
                    <a16:creationId xmlns:a16="http://schemas.microsoft.com/office/drawing/2014/main" id="{1DDB32BF-BB93-EAD4-786A-0FCF9B1B7A4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44</a:t>
                </a:r>
              </a:p>
            </p:txBody>
          </p:sp>
          <p:sp>
            <p:nvSpPr>
              <p:cNvPr id="2666" name="TextBox 2665">
                <a:extLst>
                  <a:ext uri="{FF2B5EF4-FFF2-40B4-BE49-F238E27FC236}">
                    <a16:creationId xmlns:a16="http://schemas.microsoft.com/office/drawing/2014/main" id="{ECB603C8-09B1-2C46-2596-F488598C18E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101.1</a:t>
                </a:r>
              </a:p>
            </p:txBody>
          </p:sp>
        </p:grpSp>
      </p:grpSp>
      <p:grpSp>
        <p:nvGrpSpPr>
          <p:cNvPr id="2669" name="Group 2668">
            <a:extLst>
              <a:ext uri="{FF2B5EF4-FFF2-40B4-BE49-F238E27FC236}">
                <a16:creationId xmlns:a16="http://schemas.microsoft.com/office/drawing/2014/main" id="{BE4DC7A2-8456-F47F-906D-CBB6A34AD3D8}"/>
              </a:ext>
            </a:extLst>
          </p:cNvPr>
          <p:cNvGrpSpPr/>
          <p:nvPr/>
        </p:nvGrpSpPr>
        <p:grpSpPr>
          <a:xfrm>
            <a:off x="4832656" y="3684280"/>
            <a:ext cx="593115" cy="636569"/>
            <a:chOff x="564114" y="441325"/>
            <a:chExt cx="593115" cy="636569"/>
          </a:xfrm>
        </p:grpSpPr>
        <p:grpSp>
          <p:nvGrpSpPr>
            <p:cNvPr id="2670" name="Group 2669">
              <a:extLst>
                <a:ext uri="{FF2B5EF4-FFF2-40B4-BE49-F238E27FC236}">
                  <a16:creationId xmlns:a16="http://schemas.microsoft.com/office/drawing/2014/main" id="{8EB0D29E-BFBE-ABC2-95ED-61D8C34CA80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75" name="Rectangle: Rounded Corners 2674">
                <a:extLst>
                  <a:ext uri="{FF2B5EF4-FFF2-40B4-BE49-F238E27FC236}">
                    <a16:creationId xmlns:a16="http://schemas.microsoft.com/office/drawing/2014/main" id="{61433F69-A8DB-0D48-6786-6760E40A0D8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6" name="Rectangle: Rounded Corners 2675">
                <a:extLst>
                  <a:ext uri="{FF2B5EF4-FFF2-40B4-BE49-F238E27FC236}">
                    <a16:creationId xmlns:a16="http://schemas.microsoft.com/office/drawing/2014/main" id="{61188ECD-4F58-7779-3C61-6EFB14AE240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1" name="Group 2670">
              <a:extLst>
                <a:ext uri="{FF2B5EF4-FFF2-40B4-BE49-F238E27FC236}">
                  <a16:creationId xmlns:a16="http://schemas.microsoft.com/office/drawing/2014/main" id="{E6F144B7-F612-253C-7088-899EB9CB0A0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72" name="TextBox 2671">
                <a:extLst>
                  <a:ext uri="{FF2B5EF4-FFF2-40B4-BE49-F238E27FC236}">
                    <a16:creationId xmlns:a16="http://schemas.microsoft.com/office/drawing/2014/main" id="{C1BC1A87-B0A2-F70E-00DF-8B54CBDC34E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Os</a:t>
                </a:r>
              </a:p>
            </p:txBody>
          </p:sp>
          <p:sp>
            <p:nvSpPr>
              <p:cNvPr id="2673" name="TextBox 2672">
                <a:extLst>
                  <a:ext uri="{FF2B5EF4-FFF2-40B4-BE49-F238E27FC236}">
                    <a16:creationId xmlns:a16="http://schemas.microsoft.com/office/drawing/2014/main" id="{F92B6769-C9D4-41DC-C9ED-52BB0823589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76</a:t>
                </a:r>
              </a:p>
            </p:txBody>
          </p:sp>
          <p:sp>
            <p:nvSpPr>
              <p:cNvPr id="2674" name="TextBox 2673">
                <a:extLst>
                  <a:ext uri="{FF2B5EF4-FFF2-40B4-BE49-F238E27FC236}">
                    <a16:creationId xmlns:a16="http://schemas.microsoft.com/office/drawing/2014/main" id="{B69A3511-3E31-C7CF-230D-46CAC163B92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190.2</a:t>
                </a:r>
              </a:p>
            </p:txBody>
          </p:sp>
        </p:grpSp>
      </p:grpSp>
      <p:grpSp>
        <p:nvGrpSpPr>
          <p:cNvPr id="2677" name="Group 2676">
            <a:extLst>
              <a:ext uri="{FF2B5EF4-FFF2-40B4-BE49-F238E27FC236}">
                <a16:creationId xmlns:a16="http://schemas.microsoft.com/office/drawing/2014/main" id="{48ABAF1D-B28E-68B3-F38A-42459F76C42F}"/>
              </a:ext>
            </a:extLst>
          </p:cNvPr>
          <p:cNvGrpSpPr/>
          <p:nvPr/>
        </p:nvGrpSpPr>
        <p:grpSpPr>
          <a:xfrm>
            <a:off x="4832656" y="4361534"/>
            <a:ext cx="593115" cy="636569"/>
            <a:chOff x="564114" y="441325"/>
            <a:chExt cx="593115" cy="636569"/>
          </a:xfrm>
        </p:grpSpPr>
        <p:grpSp>
          <p:nvGrpSpPr>
            <p:cNvPr id="2678" name="Group 2677">
              <a:extLst>
                <a:ext uri="{FF2B5EF4-FFF2-40B4-BE49-F238E27FC236}">
                  <a16:creationId xmlns:a16="http://schemas.microsoft.com/office/drawing/2014/main" id="{BF208494-9CF9-C804-47B3-11AFB10E802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683" name="Rectangle: Rounded Corners 2682">
                <a:extLst>
                  <a:ext uri="{FF2B5EF4-FFF2-40B4-BE49-F238E27FC236}">
                    <a16:creationId xmlns:a16="http://schemas.microsoft.com/office/drawing/2014/main" id="{0B0FEC3F-F081-B0F2-5C0B-C52F4E776CC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4" name="Rectangle: Rounded Corners 2683">
                <a:extLst>
                  <a:ext uri="{FF2B5EF4-FFF2-40B4-BE49-F238E27FC236}">
                    <a16:creationId xmlns:a16="http://schemas.microsoft.com/office/drawing/2014/main" id="{91B40E1B-A2AB-D213-DA33-62BC9B6EF3E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79" name="Group 2678">
              <a:extLst>
                <a:ext uri="{FF2B5EF4-FFF2-40B4-BE49-F238E27FC236}">
                  <a16:creationId xmlns:a16="http://schemas.microsoft.com/office/drawing/2014/main" id="{5486A171-2CF3-449D-BC73-1F063AB79E6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680" name="TextBox 2679">
                <a:extLst>
                  <a:ext uri="{FF2B5EF4-FFF2-40B4-BE49-F238E27FC236}">
                    <a16:creationId xmlns:a16="http://schemas.microsoft.com/office/drawing/2014/main" id="{5052726D-E262-C130-375B-A55EC6E0CD3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Hs</a:t>
                </a:r>
              </a:p>
            </p:txBody>
          </p:sp>
          <p:sp>
            <p:nvSpPr>
              <p:cNvPr id="2681" name="TextBox 2680">
                <a:extLst>
                  <a:ext uri="{FF2B5EF4-FFF2-40B4-BE49-F238E27FC236}">
                    <a16:creationId xmlns:a16="http://schemas.microsoft.com/office/drawing/2014/main" id="{1758F090-8A12-47B7-5DC2-A6C24FE036D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108</a:t>
                </a:r>
              </a:p>
            </p:txBody>
          </p:sp>
          <p:sp>
            <p:nvSpPr>
              <p:cNvPr id="2682" name="TextBox 2681">
                <a:extLst>
                  <a:ext uri="{FF2B5EF4-FFF2-40B4-BE49-F238E27FC236}">
                    <a16:creationId xmlns:a16="http://schemas.microsoft.com/office/drawing/2014/main" id="{6311B805-D491-E209-51FF-AB8A9CA4130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(277)</a:t>
                </a:r>
              </a:p>
            </p:txBody>
          </p:sp>
        </p:grpSp>
      </p:grpSp>
      <p:grpSp>
        <p:nvGrpSpPr>
          <p:cNvPr id="2709" name="Group 2708">
            <a:extLst>
              <a:ext uri="{FF2B5EF4-FFF2-40B4-BE49-F238E27FC236}">
                <a16:creationId xmlns:a16="http://schemas.microsoft.com/office/drawing/2014/main" id="{0774F7E3-C96B-18C1-CA43-758801E5DC44}"/>
              </a:ext>
            </a:extLst>
          </p:cNvPr>
          <p:cNvGrpSpPr/>
          <p:nvPr/>
        </p:nvGrpSpPr>
        <p:grpSpPr>
          <a:xfrm>
            <a:off x="5480356" y="2329772"/>
            <a:ext cx="593115" cy="636569"/>
            <a:chOff x="564114" y="441325"/>
            <a:chExt cx="593115" cy="636569"/>
          </a:xfrm>
        </p:grpSpPr>
        <p:grpSp>
          <p:nvGrpSpPr>
            <p:cNvPr id="2710" name="Group 2709">
              <a:extLst>
                <a:ext uri="{FF2B5EF4-FFF2-40B4-BE49-F238E27FC236}">
                  <a16:creationId xmlns:a16="http://schemas.microsoft.com/office/drawing/2014/main" id="{157F740F-C228-BD18-53A8-CE0DBD128F4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15" name="Rectangle: Rounded Corners 2714">
                <a:extLst>
                  <a:ext uri="{FF2B5EF4-FFF2-40B4-BE49-F238E27FC236}">
                    <a16:creationId xmlns:a16="http://schemas.microsoft.com/office/drawing/2014/main" id="{AD863916-41FB-0D95-5B21-D04B0F5F0F8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16" name="Rectangle: Rounded Corners 2715">
                <a:extLst>
                  <a:ext uri="{FF2B5EF4-FFF2-40B4-BE49-F238E27FC236}">
                    <a16:creationId xmlns:a16="http://schemas.microsoft.com/office/drawing/2014/main" id="{A32C4A62-F959-4DB2-0D22-91F609D6620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1" name="Group 2710">
              <a:extLst>
                <a:ext uri="{FF2B5EF4-FFF2-40B4-BE49-F238E27FC236}">
                  <a16:creationId xmlns:a16="http://schemas.microsoft.com/office/drawing/2014/main" id="{96FFAEDA-E633-210C-7611-3FA177BA90E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12" name="TextBox 2711">
                <a:extLst>
                  <a:ext uri="{FF2B5EF4-FFF2-40B4-BE49-F238E27FC236}">
                    <a16:creationId xmlns:a16="http://schemas.microsoft.com/office/drawing/2014/main" id="{56CF59C0-1D45-5D21-876B-FE9ADB23969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Co</a:t>
                </a:r>
              </a:p>
            </p:txBody>
          </p:sp>
          <p:sp>
            <p:nvSpPr>
              <p:cNvPr id="2713" name="TextBox 2712">
                <a:extLst>
                  <a:ext uri="{FF2B5EF4-FFF2-40B4-BE49-F238E27FC236}">
                    <a16:creationId xmlns:a16="http://schemas.microsoft.com/office/drawing/2014/main" id="{5E4E838C-138E-2CD7-C0C8-C153EFC289D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27</a:t>
                </a:r>
              </a:p>
            </p:txBody>
          </p:sp>
          <p:sp>
            <p:nvSpPr>
              <p:cNvPr id="2714" name="TextBox 2713">
                <a:extLst>
                  <a:ext uri="{FF2B5EF4-FFF2-40B4-BE49-F238E27FC236}">
                    <a16:creationId xmlns:a16="http://schemas.microsoft.com/office/drawing/2014/main" id="{26F5DF24-7E44-925B-8E43-C142382C819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58.93</a:t>
                </a:r>
              </a:p>
            </p:txBody>
          </p:sp>
        </p:grpSp>
      </p:grpSp>
      <p:grpSp>
        <p:nvGrpSpPr>
          <p:cNvPr id="2717" name="Group 2716">
            <a:extLst>
              <a:ext uri="{FF2B5EF4-FFF2-40B4-BE49-F238E27FC236}">
                <a16:creationId xmlns:a16="http://schemas.microsoft.com/office/drawing/2014/main" id="{C4F96461-B60C-78C2-016E-AEF1AE508454}"/>
              </a:ext>
            </a:extLst>
          </p:cNvPr>
          <p:cNvGrpSpPr/>
          <p:nvPr/>
        </p:nvGrpSpPr>
        <p:grpSpPr>
          <a:xfrm>
            <a:off x="5480356" y="3007026"/>
            <a:ext cx="593115" cy="636569"/>
            <a:chOff x="564114" y="441325"/>
            <a:chExt cx="593115" cy="636569"/>
          </a:xfrm>
        </p:grpSpPr>
        <p:grpSp>
          <p:nvGrpSpPr>
            <p:cNvPr id="2718" name="Group 2717">
              <a:extLst>
                <a:ext uri="{FF2B5EF4-FFF2-40B4-BE49-F238E27FC236}">
                  <a16:creationId xmlns:a16="http://schemas.microsoft.com/office/drawing/2014/main" id="{6FF2B6FA-997E-BBDC-E1A0-DE3F99D32E0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23" name="Rectangle: Rounded Corners 2722">
                <a:extLst>
                  <a:ext uri="{FF2B5EF4-FFF2-40B4-BE49-F238E27FC236}">
                    <a16:creationId xmlns:a16="http://schemas.microsoft.com/office/drawing/2014/main" id="{EA165BB5-A0F6-BC18-C1B9-AFFABE87320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24" name="Rectangle: Rounded Corners 2723">
                <a:extLst>
                  <a:ext uri="{FF2B5EF4-FFF2-40B4-BE49-F238E27FC236}">
                    <a16:creationId xmlns:a16="http://schemas.microsoft.com/office/drawing/2014/main" id="{56C84397-975E-7B93-E176-7D1CF310CAD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19" name="Group 2718">
              <a:extLst>
                <a:ext uri="{FF2B5EF4-FFF2-40B4-BE49-F238E27FC236}">
                  <a16:creationId xmlns:a16="http://schemas.microsoft.com/office/drawing/2014/main" id="{D63541F0-A88D-08D3-6617-10DB61953D6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0" name="TextBox 2719">
                <a:extLst>
                  <a:ext uri="{FF2B5EF4-FFF2-40B4-BE49-F238E27FC236}">
                    <a16:creationId xmlns:a16="http://schemas.microsoft.com/office/drawing/2014/main" id="{571C0B99-A961-6F2C-A3A9-B065291C58D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Rh</a:t>
                </a:r>
              </a:p>
            </p:txBody>
          </p:sp>
          <p:sp>
            <p:nvSpPr>
              <p:cNvPr id="2721" name="TextBox 2720">
                <a:extLst>
                  <a:ext uri="{FF2B5EF4-FFF2-40B4-BE49-F238E27FC236}">
                    <a16:creationId xmlns:a16="http://schemas.microsoft.com/office/drawing/2014/main" id="{C4288BA5-C761-AE4D-5BFA-5A8FA28BD71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45</a:t>
                </a:r>
              </a:p>
            </p:txBody>
          </p:sp>
          <p:sp>
            <p:nvSpPr>
              <p:cNvPr id="2722" name="TextBox 2721">
                <a:extLst>
                  <a:ext uri="{FF2B5EF4-FFF2-40B4-BE49-F238E27FC236}">
                    <a16:creationId xmlns:a16="http://schemas.microsoft.com/office/drawing/2014/main" id="{6C687D58-0712-6E5F-D11F-5A54D3ADC5F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102.9</a:t>
                </a:r>
              </a:p>
            </p:txBody>
          </p:sp>
        </p:grpSp>
      </p:grpSp>
      <p:grpSp>
        <p:nvGrpSpPr>
          <p:cNvPr id="2725" name="Group 2724">
            <a:extLst>
              <a:ext uri="{FF2B5EF4-FFF2-40B4-BE49-F238E27FC236}">
                <a16:creationId xmlns:a16="http://schemas.microsoft.com/office/drawing/2014/main" id="{363D7D44-5F53-73E2-CD61-ADCFB931B422}"/>
              </a:ext>
            </a:extLst>
          </p:cNvPr>
          <p:cNvGrpSpPr/>
          <p:nvPr/>
        </p:nvGrpSpPr>
        <p:grpSpPr>
          <a:xfrm>
            <a:off x="5480356" y="3684280"/>
            <a:ext cx="593115" cy="636569"/>
            <a:chOff x="564114" y="441325"/>
            <a:chExt cx="593115" cy="636569"/>
          </a:xfrm>
        </p:grpSpPr>
        <p:grpSp>
          <p:nvGrpSpPr>
            <p:cNvPr id="2726" name="Group 2725">
              <a:extLst>
                <a:ext uri="{FF2B5EF4-FFF2-40B4-BE49-F238E27FC236}">
                  <a16:creationId xmlns:a16="http://schemas.microsoft.com/office/drawing/2014/main" id="{460E90E2-16C5-EB0C-24A4-3113E17492A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1" name="Rectangle: Rounded Corners 2730">
                <a:extLst>
                  <a:ext uri="{FF2B5EF4-FFF2-40B4-BE49-F238E27FC236}">
                    <a16:creationId xmlns:a16="http://schemas.microsoft.com/office/drawing/2014/main" id="{7F6BA6B7-87E3-73BB-0650-8D9272850E6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2" name="Rectangle: Rounded Corners 2731">
                <a:extLst>
                  <a:ext uri="{FF2B5EF4-FFF2-40B4-BE49-F238E27FC236}">
                    <a16:creationId xmlns:a16="http://schemas.microsoft.com/office/drawing/2014/main" id="{AA831256-5468-E8E6-11FF-BD13098ABE4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27" name="Group 2726">
              <a:extLst>
                <a:ext uri="{FF2B5EF4-FFF2-40B4-BE49-F238E27FC236}">
                  <a16:creationId xmlns:a16="http://schemas.microsoft.com/office/drawing/2014/main" id="{30B8AE50-5D07-0A57-1C5A-18E91360755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28" name="TextBox 2727">
                <a:extLst>
                  <a:ext uri="{FF2B5EF4-FFF2-40B4-BE49-F238E27FC236}">
                    <a16:creationId xmlns:a16="http://schemas.microsoft.com/office/drawing/2014/main" id="{EF854220-FBBA-744C-F949-19CE39E68D2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Ir</a:t>
                </a:r>
              </a:p>
            </p:txBody>
          </p:sp>
          <p:sp>
            <p:nvSpPr>
              <p:cNvPr id="2729" name="TextBox 2728">
                <a:extLst>
                  <a:ext uri="{FF2B5EF4-FFF2-40B4-BE49-F238E27FC236}">
                    <a16:creationId xmlns:a16="http://schemas.microsoft.com/office/drawing/2014/main" id="{ADFAD574-677D-E044-B40E-5ECC2126380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77</a:t>
                </a:r>
              </a:p>
            </p:txBody>
          </p:sp>
          <p:sp>
            <p:nvSpPr>
              <p:cNvPr id="2730" name="TextBox 2729">
                <a:extLst>
                  <a:ext uri="{FF2B5EF4-FFF2-40B4-BE49-F238E27FC236}">
                    <a16:creationId xmlns:a16="http://schemas.microsoft.com/office/drawing/2014/main" id="{B4409098-421F-2C5F-8543-FC9EBE099D9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192.2</a:t>
                </a:r>
              </a:p>
            </p:txBody>
          </p:sp>
        </p:grpSp>
      </p:grpSp>
      <p:grpSp>
        <p:nvGrpSpPr>
          <p:cNvPr id="2733" name="Group 2732">
            <a:extLst>
              <a:ext uri="{FF2B5EF4-FFF2-40B4-BE49-F238E27FC236}">
                <a16:creationId xmlns:a16="http://schemas.microsoft.com/office/drawing/2014/main" id="{735A12B8-39EC-1082-3931-40C196540F01}"/>
              </a:ext>
            </a:extLst>
          </p:cNvPr>
          <p:cNvGrpSpPr/>
          <p:nvPr/>
        </p:nvGrpSpPr>
        <p:grpSpPr>
          <a:xfrm>
            <a:off x="5480356" y="4361534"/>
            <a:ext cx="593115" cy="636569"/>
            <a:chOff x="564114" y="441325"/>
            <a:chExt cx="593115" cy="636569"/>
          </a:xfrm>
        </p:grpSpPr>
        <p:grpSp>
          <p:nvGrpSpPr>
            <p:cNvPr id="2734" name="Group 2733">
              <a:extLst>
                <a:ext uri="{FF2B5EF4-FFF2-40B4-BE49-F238E27FC236}">
                  <a16:creationId xmlns:a16="http://schemas.microsoft.com/office/drawing/2014/main" id="{29AB1FD4-A8DF-8684-148C-8CF8EFEAEE0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39" name="Rectangle: Rounded Corners 2738">
                <a:extLst>
                  <a:ext uri="{FF2B5EF4-FFF2-40B4-BE49-F238E27FC236}">
                    <a16:creationId xmlns:a16="http://schemas.microsoft.com/office/drawing/2014/main" id="{948085EF-9770-5E7B-FA4B-CFC79BDFB65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0" name="Rectangle: Rounded Corners 2739">
                <a:extLst>
                  <a:ext uri="{FF2B5EF4-FFF2-40B4-BE49-F238E27FC236}">
                    <a16:creationId xmlns:a16="http://schemas.microsoft.com/office/drawing/2014/main" id="{A6FDE6B5-3B41-AE93-4DBC-AD414451927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35" name="Group 2734">
              <a:extLst>
                <a:ext uri="{FF2B5EF4-FFF2-40B4-BE49-F238E27FC236}">
                  <a16:creationId xmlns:a16="http://schemas.microsoft.com/office/drawing/2014/main" id="{276E7BAA-07CD-16CB-3621-CE4ACA8AE64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36" name="TextBox 2735">
                <a:extLst>
                  <a:ext uri="{FF2B5EF4-FFF2-40B4-BE49-F238E27FC236}">
                    <a16:creationId xmlns:a16="http://schemas.microsoft.com/office/drawing/2014/main" id="{99C17338-0119-841D-4880-8787E09F408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Mt</a:t>
                </a:r>
              </a:p>
            </p:txBody>
          </p:sp>
          <p:sp>
            <p:nvSpPr>
              <p:cNvPr id="2737" name="TextBox 2736">
                <a:extLst>
                  <a:ext uri="{FF2B5EF4-FFF2-40B4-BE49-F238E27FC236}">
                    <a16:creationId xmlns:a16="http://schemas.microsoft.com/office/drawing/2014/main" id="{9BDA04FA-A9EE-0640-0C24-3C7A8B2AF01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109</a:t>
                </a:r>
              </a:p>
            </p:txBody>
          </p:sp>
          <p:sp>
            <p:nvSpPr>
              <p:cNvPr id="2738" name="TextBox 2737">
                <a:extLst>
                  <a:ext uri="{FF2B5EF4-FFF2-40B4-BE49-F238E27FC236}">
                    <a16:creationId xmlns:a16="http://schemas.microsoft.com/office/drawing/2014/main" id="{53132F76-AB51-3EDA-3C23-ABE8FCD23E6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(276)</a:t>
                </a:r>
              </a:p>
            </p:txBody>
          </p:sp>
        </p:grpSp>
      </p:grpSp>
      <p:grpSp>
        <p:nvGrpSpPr>
          <p:cNvPr id="2765" name="Group 2764">
            <a:extLst>
              <a:ext uri="{FF2B5EF4-FFF2-40B4-BE49-F238E27FC236}">
                <a16:creationId xmlns:a16="http://schemas.microsoft.com/office/drawing/2014/main" id="{69B052C5-5372-3B85-320E-F795DDDB3346}"/>
              </a:ext>
            </a:extLst>
          </p:cNvPr>
          <p:cNvGrpSpPr/>
          <p:nvPr/>
        </p:nvGrpSpPr>
        <p:grpSpPr>
          <a:xfrm>
            <a:off x="6128056" y="2329772"/>
            <a:ext cx="593115" cy="636569"/>
            <a:chOff x="564114" y="441325"/>
            <a:chExt cx="593115" cy="636569"/>
          </a:xfrm>
        </p:grpSpPr>
        <p:grpSp>
          <p:nvGrpSpPr>
            <p:cNvPr id="2766" name="Group 2765">
              <a:extLst>
                <a:ext uri="{FF2B5EF4-FFF2-40B4-BE49-F238E27FC236}">
                  <a16:creationId xmlns:a16="http://schemas.microsoft.com/office/drawing/2014/main" id="{AE82E6AF-7024-D1E7-BCA8-637B01CA8A4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1" name="Rectangle: Rounded Corners 2770">
                <a:extLst>
                  <a:ext uri="{FF2B5EF4-FFF2-40B4-BE49-F238E27FC236}">
                    <a16:creationId xmlns:a16="http://schemas.microsoft.com/office/drawing/2014/main" id="{1AFBDAEA-6649-F4BF-6466-2AFF64925EA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72" name="Rectangle: Rounded Corners 2771">
                <a:extLst>
                  <a:ext uri="{FF2B5EF4-FFF2-40B4-BE49-F238E27FC236}">
                    <a16:creationId xmlns:a16="http://schemas.microsoft.com/office/drawing/2014/main" id="{66BD6880-3CC9-38B3-642D-6FFD55E1E26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7" name="Group 2766">
              <a:extLst>
                <a:ext uri="{FF2B5EF4-FFF2-40B4-BE49-F238E27FC236}">
                  <a16:creationId xmlns:a16="http://schemas.microsoft.com/office/drawing/2014/main" id="{CF74BE8B-BDA9-7BCA-70BC-7BE1259580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68" name="TextBox 2767">
                <a:extLst>
                  <a:ext uri="{FF2B5EF4-FFF2-40B4-BE49-F238E27FC236}">
                    <a16:creationId xmlns:a16="http://schemas.microsoft.com/office/drawing/2014/main" id="{159323B3-46D0-7FB0-67D1-A27C2E1EE1E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Ni</a:t>
                </a:r>
              </a:p>
            </p:txBody>
          </p:sp>
          <p:sp>
            <p:nvSpPr>
              <p:cNvPr id="2769" name="TextBox 2768">
                <a:extLst>
                  <a:ext uri="{FF2B5EF4-FFF2-40B4-BE49-F238E27FC236}">
                    <a16:creationId xmlns:a16="http://schemas.microsoft.com/office/drawing/2014/main" id="{8CFE0B8A-01FD-33FB-537A-7ECC6498352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</a:t>
                </a:r>
              </a:p>
            </p:txBody>
          </p:sp>
          <p:sp>
            <p:nvSpPr>
              <p:cNvPr id="2770" name="TextBox 2769">
                <a:extLst>
                  <a:ext uri="{FF2B5EF4-FFF2-40B4-BE49-F238E27FC236}">
                    <a16:creationId xmlns:a16="http://schemas.microsoft.com/office/drawing/2014/main" id="{AC5A9487-9EE6-E74A-7EF4-9D4A8F39D59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58.69</a:t>
                </a:r>
              </a:p>
            </p:txBody>
          </p:sp>
        </p:grpSp>
      </p:grpSp>
      <p:grpSp>
        <p:nvGrpSpPr>
          <p:cNvPr id="2773" name="Group 2772">
            <a:extLst>
              <a:ext uri="{FF2B5EF4-FFF2-40B4-BE49-F238E27FC236}">
                <a16:creationId xmlns:a16="http://schemas.microsoft.com/office/drawing/2014/main" id="{D4EFC9BC-C7A9-D192-0E7B-F6C47A276482}"/>
              </a:ext>
            </a:extLst>
          </p:cNvPr>
          <p:cNvGrpSpPr/>
          <p:nvPr/>
        </p:nvGrpSpPr>
        <p:grpSpPr>
          <a:xfrm>
            <a:off x="6128056" y="3007026"/>
            <a:ext cx="593115" cy="636569"/>
            <a:chOff x="564114" y="441325"/>
            <a:chExt cx="593115" cy="636569"/>
          </a:xfrm>
        </p:grpSpPr>
        <p:grpSp>
          <p:nvGrpSpPr>
            <p:cNvPr id="2774" name="Group 2773">
              <a:extLst>
                <a:ext uri="{FF2B5EF4-FFF2-40B4-BE49-F238E27FC236}">
                  <a16:creationId xmlns:a16="http://schemas.microsoft.com/office/drawing/2014/main" id="{AE7C736E-A746-98AD-4028-382EF92097D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79" name="Rectangle: Rounded Corners 2778">
                <a:extLst>
                  <a:ext uri="{FF2B5EF4-FFF2-40B4-BE49-F238E27FC236}">
                    <a16:creationId xmlns:a16="http://schemas.microsoft.com/office/drawing/2014/main" id="{1CF93EB6-56D5-188B-310F-1BB78575BEB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0" name="Rectangle: Rounded Corners 2779">
                <a:extLst>
                  <a:ext uri="{FF2B5EF4-FFF2-40B4-BE49-F238E27FC236}">
                    <a16:creationId xmlns:a16="http://schemas.microsoft.com/office/drawing/2014/main" id="{F7D6CD0A-B5ED-1D73-1BAA-2033F82C7E8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5" name="Group 2774">
              <a:extLst>
                <a:ext uri="{FF2B5EF4-FFF2-40B4-BE49-F238E27FC236}">
                  <a16:creationId xmlns:a16="http://schemas.microsoft.com/office/drawing/2014/main" id="{B3AD1DD0-DC8D-16DF-5C70-021C941C1EC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76" name="TextBox 2775">
                <a:extLst>
                  <a:ext uri="{FF2B5EF4-FFF2-40B4-BE49-F238E27FC236}">
                    <a16:creationId xmlns:a16="http://schemas.microsoft.com/office/drawing/2014/main" id="{3F100077-E0BC-1744-DA8B-CB3E7B76CE4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Pd</a:t>
                </a:r>
              </a:p>
            </p:txBody>
          </p:sp>
          <p:sp>
            <p:nvSpPr>
              <p:cNvPr id="2777" name="TextBox 2776">
                <a:extLst>
                  <a:ext uri="{FF2B5EF4-FFF2-40B4-BE49-F238E27FC236}">
                    <a16:creationId xmlns:a16="http://schemas.microsoft.com/office/drawing/2014/main" id="{8A26AB8E-088D-FB8B-8649-5293FD0AE4A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46</a:t>
                </a:r>
              </a:p>
            </p:txBody>
          </p:sp>
          <p:sp>
            <p:nvSpPr>
              <p:cNvPr id="2778" name="TextBox 2777">
                <a:extLst>
                  <a:ext uri="{FF2B5EF4-FFF2-40B4-BE49-F238E27FC236}">
                    <a16:creationId xmlns:a16="http://schemas.microsoft.com/office/drawing/2014/main" id="{C9DFC339-780F-A785-39A5-5C97190922C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106.4</a:t>
                </a:r>
              </a:p>
            </p:txBody>
          </p:sp>
        </p:grpSp>
      </p:grpSp>
      <p:grpSp>
        <p:nvGrpSpPr>
          <p:cNvPr id="2781" name="Group 2780">
            <a:extLst>
              <a:ext uri="{FF2B5EF4-FFF2-40B4-BE49-F238E27FC236}">
                <a16:creationId xmlns:a16="http://schemas.microsoft.com/office/drawing/2014/main" id="{57BB7160-00C6-E64E-56AB-1BFA4441B1C2}"/>
              </a:ext>
            </a:extLst>
          </p:cNvPr>
          <p:cNvGrpSpPr/>
          <p:nvPr/>
        </p:nvGrpSpPr>
        <p:grpSpPr>
          <a:xfrm>
            <a:off x="6128056" y="3684280"/>
            <a:ext cx="593115" cy="636569"/>
            <a:chOff x="564114" y="441325"/>
            <a:chExt cx="593115" cy="636569"/>
          </a:xfrm>
        </p:grpSpPr>
        <p:grpSp>
          <p:nvGrpSpPr>
            <p:cNvPr id="2782" name="Group 2781">
              <a:extLst>
                <a:ext uri="{FF2B5EF4-FFF2-40B4-BE49-F238E27FC236}">
                  <a16:creationId xmlns:a16="http://schemas.microsoft.com/office/drawing/2014/main" id="{F5E2451C-06DE-C4EA-4C8C-581824941E8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87" name="Rectangle: Rounded Corners 2786">
                <a:extLst>
                  <a:ext uri="{FF2B5EF4-FFF2-40B4-BE49-F238E27FC236}">
                    <a16:creationId xmlns:a16="http://schemas.microsoft.com/office/drawing/2014/main" id="{8CD4DB8A-B499-0A07-99AA-DD64C8DAC46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8" name="Rectangle: Rounded Corners 2787">
                <a:extLst>
                  <a:ext uri="{FF2B5EF4-FFF2-40B4-BE49-F238E27FC236}">
                    <a16:creationId xmlns:a16="http://schemas.microsoft.com/office/drawing/2014/main" id="{F3CA9A53-3093-8AE8-3048-5466D71A349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83" name="Group 2782">
              <a:extLst>
                <a:ext uri="{FF2B5EF4-FFF2-40B4-BE49-F238E27FC236}">
                  <a16:creationId xmlns:a16="http://schemas.microsoft.com/office/drawing/2014/main" id="{3F571397-1EF7-A975-F6C4-FE37A8D5225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84" name="TextBox 2783">
                <a:extLst>
                  <a:ext uri="{FF2B5EF4-FFF2-40B4-BE49-F238E27FC236}">
                    <a16:creationId xmlns:a16="http://schemas.microsoft.com/office/drawing/2014/main" id="{CBD9F1E1-A44E-95AA-96CF-544E4E17CEF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Pt</a:t>
                </a:r>
              </a:p>
            </p:txBody>
          </p:sp>
          <p:sp>
            <p:nvSpPr>
              <p:cNvPr id="2785" name="TextBox 2784">
                <a:extLst>
                  <a:ext uri="{FF2B5EF4-FFF2-40B4-BE49-F238E27FC236}">
                    <a16:creationId xmlns:a16="http://schemas.microsoft.com/office/drawing/2014/main" id="{237E041A-0A7A-CCF2-416B-3ED953E5A34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</a:t>
                </a:r>
              </a:p>
            </p:txBody>
          </p:sp>
          <p:sp>
            <p:nvSpPr>
              <p:cNvPr id="2786" name="TextBox 2785">
                <a:extLst>
                  <a:ext uri="{FF2B5EF4-FFF2-40B4-BE49-F238E27FC236}">
                    <a16:creationId xmlns:a16="http://schemas.microsoft.com/office/drawing/2014/main" id="{332F8FFC-F1CF-45D8-5898-93AEA63037D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195.1</a:t>
                </a:r>
              </a:p>
            </p:txBody>
          </p:sp>
        </p:grpSp>
      </p:grpSp>
      <p:grpSp>
        <p:nvGrpSpPr>
          <p:cNvPr id="2789" name="Group 2788">
            <a:extLst>
              <a:ext uri="{FF2B5EF4-FFF2-40B4-BE49-F238E27FC236}">
                <a16:creationId xmlns:a16="http://schemas.microsoft.com/office/drawing/2014/main" id="{3E0F1B51-2645-B04A-5174-6C3E35703E19}"/>
              </a:ext>
            </a:extLst>
          </p:cNvPr>
          <p:cNvGrpSpPr/>
          <p:nvPr/>
        </p:nvGrpSpPr>
        <p:grpSpPr>
          <a:xfrm>
            <a:off x="6128056" y="4361534"/>
            <a:ext cx="593115" cy="636569"/>
            <a:chOff x="564114" y="441325"/>
            <a:chExt cx="593115" cy="636569"/>
          </a:xfrm>
        </p:grpSpPr>
        <p:grpSp>
          <p:nvGrpSpPr>
            <p:cNvPr id="2790" name="Group 2789">
              <a:extLst>
                <a:ext uri="{FF2B5EF4-FFF2-40B4-BE49-F238E27FC236}">
                  <a16:creationId xmlns:a16="http://schemas.microsoft.com/office/drawing/2014/main" id="{B19609C3-9E94-842D-2618-458AE61B0A5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795" name="Rectangle: Rounded Corners 2794">
                <a:extLst>
                  <a:ext uri="{FF2B5EF4-FFF2-40B4-BE49-F238E27FC236}">
                    <a16:creationId xmlns:a16="http://schemas.microsoft.com/office/drawing/2014/main" id="{885D1F11-AEE4-D116-FAC9-B1D5EE5C299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6" name="Rectangle: Rounded Corners 2795">
                <a:extLst>
                  <a:ext uri="{FF2B5EF4-FFF2-40B4-BE49-F238E27FC236}">
                    <a16:creationId xmlns:a16="http://schemas.microsoft.com/office/drawing/2014/main" id="{7D679F43-777A-66A0-789F-AD494CD958D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91" name="Group 2790">
              <a:extLst>
                <a:ext uri="{FF2B5EF4-FFF2-40B4-BE49-F238E27FC236}">
                  <a16:creationId xmlns:a16="http://schemas.microsoft.com/office/drawing/2014/main" id="{8D473F2E-E3E2-354F-F0FE-342B2DF59FB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792" name="TextBox 2791">
                <a:extLst>
                  <a:ext uri="{FF2B5EF4-FFF2-40B4-BE49-F238E27FC236}">
                    <a16:creationId xmlns:a16="http://schemas.microsoft.com/office/drawing/2014/main" id="{1CDB5CFD-A0F7-F848-D4C5-82792D59EC8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Ds</a:t>
                </a:r>
              </a:p>
            </p:txBody>
          </p:sp>
          <p:sp>
            <p:nvSpPr>
              <p:cNvPr id="2793" name="TextBox 2792">
                <a:extLst>
                  <a:ext uri="{FF2B5EF4-FFF2-40B4-BE49-F238E27FC236}">
                    <a16:creationId xmlns:a16="http://schemas.microsoft.com/office/drawing/2014/main" id="{E040E3E7-E065-19C4-40B6-9AF67C29D2B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110</a:t>
                </a:r>
              </a:p>
            </p:txBody>
          </p:sp>
          <p:sp>
            <p:nvSpPr>
              <p:cNvPr id="2794" name="TextBox 2793">
                <a:extLst>
                  <a:ext uri="{FF2B5EF4-FFF2-40B4-BE49-F238E27FC236}">
                    <a16:creationId xmlns:a16="http://schemas.microsoft.com/office/drawing/2014/main" id="{CBD71073-8C95-7C96-E956-EDCAC197CEF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(281)</a:t>
                </a:r>
              </a:p>
            </p:txBody>
          </p:sp>
        </p:grpSp>
      </p:grpSp>
      <p:grpSp>
        <p:nvGrpSpPr>
          <p:cNvPr id="2821" name="Group 2820">
            <a:extLst>
              <a:ext uri="{FF2B5EF4-FFF2-40B4-BE49-F238E27FC236}">
                <a16:creationId xmlns:a16="http://schemas.microsoft.com/office/drawing/2014/main" id="{3646F333-9C81-A57E-98EF-A6BACC4157F6}"/>
              </a:ext>
            </a:extLst>
          </p:cNvPr>
          <p:cNvGrpSpPr/>
          <p:nvPr/>
        </p:nvGrpSpPr>
        <p:grpSpPr>
          <a:xfrm>
            <a:off x="6775756" y="2329772"/>
            <a:ext cx="593115" cy="636569"/>
            <a:chOff x="564114" y="441325"/>
            <a:chExt cx="593115" cy="636569"/>
          </a:xfrm>
        </p:grpSpPr>
        <p:grpSp>
          <p:nvGrpSpPr>
            <p:cNvPr id="2822" name="Group 2821">
              <a:extLst>
                <a:ext uri="{FF2B5EF4-FFF2-40B4-BE49-F238E27FC236}">
                  <a16:creationId xmlns:a16="http://schemas.microsoft.com/office/drawing/2014/main" id="{5ECAE7C5-CAEC-9BB4-5248-EC68A305205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27" name="Rectangle: Rounded Corners 2826">
                <a:extLst>
                  <a:ext uri="{FF2B5EF4-FFF2-40B4-BE49-F238E27FC236}">
                    <a16:creationId xmlns:a16="http://schemas.microsoft.com/office/drawing/2014/main" id="{1BD08574-653D-E588-0BEF-CF2DAD4B74A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28" name="Rectangle: Rounded Corners 2827">
                <a:extLst>
                  <a:ext uri="{FF2B5EF4-FFF2-40B4-BE49-F238E27FC236}">
                    <a16:creationId xmlns:a16="http://schemas.microsoft.com/office/drawing/2014/main" id="{12BFAE23-5B22-E30B-D444-CABC2AD75BD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23" name="Group 2822">
              <a:extLst>
                <a:ext uri="{FF2B5EF4-FFF2-40B4-BE49-F238E27FC236}">
                  <a16:creationId xmlns:a16="http://schemas.microsoft.com/office/drawing/2014/main" id="{79CCEC20-511E-8BBB-7340-2E761244F4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24" name="TextBox 2823">
                <a:extLst>
                  <a:ext uri="{FF2B5EF4-FFF2-40B4-BE49-F238E27FC236}">
                    <a16:creationId xmlns:a16="http://schemas.microsoft.com/office/drawing/2014/main" id="{A57AD673-0EC0-3A77-61A8-F156ECD3BED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Cu</a:t>
                </a:r>
              </a:p>
            </p:txBody>
          </p:sp>
          <p:sp>
            <p:nvSpPr>
              <p:cNvPr id="2825" name="TextBox 2824">
                <a:extLst>
                  <a:ext uri="{FF2B5EF4-FFF2-40B4-BE49-F238E27FC236}">
                    <a16:creationId xmlns:a16="http://schemas.microsoft.com/office/drawing/2014/main" id="{C9E72DD3-F288-549E-4861-94437FEFDCE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29</a:t>
                </a:r>
              </a:p>
            </p:txBody>
          </p:sp>
          <p:sp>
            <p:nvSpPr>
              <p:cNvPr id="2826" name="TextBox 2825">
                <a:extLst>
                  <a:ext uri="{FF2B5EF4-FFF2-40B4-BE49-F238E27FC236}">
                    <a16:creationId xmlns:a16="http://schemas.microsoft.com/office/drawing/2014/main" id="{D3C18BD0-ACC2-0704-6AB9-192ADDFD8E4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63.55</a:t>
                </a:r>
              </a:p>
            </p:txBody>
          </p:sp>
        </p:grpSp>
      </p:grpSp>
      <p:grpSp>
        <p:nvGrpSpPr>
          <p:cNvPr id="2829" name="Group 2828">
            <a:extLst>
              <a:ext uri="{FF2B5EF4-FFF2-40B4-BE49-F238E27FC236}">
                <a16:creationId xmlns:a16="http://schemas.microsoft.com/office/drawing/2014/main" id="{6DCFC899-55CE-88E2-0CEA-FE3C3F041370}"/>
              </a:ext>
            </a:extLst>
          </p:cNvPr>
          <p:cNvGrpSpPr/>
          <p:nvPr/>
        </p:nvGrpSpPr>
        <p:grpSpPr>
          <a:xfrm>
            <a:off x="6775756" y="3007026"/>
            <a:ext cx="593115" cy="636569"/>
            <a:chOff x="564114" y="441325"/>
            <a:chExt cx="593115" cy="636569"/>
          </a:xfrm>
        </p:grpSpPr>
        <p:grpSp>
          <p:nvGrpSpPr>
            <p:cNvPr id="2830" name="Group 2829">
              <a:extLst>
                <a:ext uri="{FF2B5EF4-FFF2-40B4-BE49-F238E27FC236}">
                  <a16:creationId xmlns:a16="http://schemas.microsoft.com/office/drawing/2014/main" id="{8E14F40F-88EE-F46B-6153-C78CD86174C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35" name="Rectangle: Rounded Corners 2834">
                <a:extLst>
                  <a:ext uri="{FF2B5EF4-FFF2-40B4-BE49-F238E27FC236}">
                    <a16:creationId xmlns:a16="http://schemas.microsoft.com/office/drawing/2014/main" id="{B990D3D3-933A-87AC-E4FE-3821E83755F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36" name="Rectangle: Rounded Corners 2835">
                <a:extLst>
                  <a:ext uri="{FF2B5EF4-FFF2-40B4-BE49-F238E27FC236}">
                    <a16:creationId xmlns:a16="http://schemas.microsoft.com/office/drawing/2014/main" id="{59350F86-3832-8CD6-C31B-CBBD7BF00A4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1" name="Group 2830">
              <a:extLst>
                <a:ext uri="{FF2B5EF4-FFF2-40B4-BE49-F238E27FC236}">
                  <a16:creationId xmlns:a16="http://schemas.microsoft.com/office/drawing/2014/main" id="{2CFBDB2F-B84C-FB13-817D-1613DFE386D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32" name="TextBox 2831">
                <a:extLst>
                  <a:ext uri="{FF2B5EF4-FFF2-40B4-BE49-F238E27FC236}">
                    <a16:creationId xmlns:a16="http://schemas.microsoft.com/office/drawing/2014/main" id="{24AE4F31-564F-BB2C-456F-AA734FA711EC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Ag</a:t>
                </a:r>
              </a:p>
            </p:txBody>
          </p:sp>
          <p:sp>
            <p:nvSpPr>
              <p:cNvPr id="2833" name="TextBox 2832">
                <a:extLst>
                  <a:ext uri="{FF2B5EF4-FFF2-40B4-BE49-F238E27FC236}">
                    <a16:creationId xmlns:a16="http://schemas.microsoft.com/office/drawing/2014/main" id="{32D1435B-53EE-AD55-30C4-AE2EB544F1F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47</a:t>
                </a:r>
              </a:p>
            </p:txBody>
          </p:sp>
          <p:sp>
            <p:nvSpPr>
              <p:cNvPr id="2834" name="TextBox 2833">
                <a:extLst>
                  <a:ext uri="{FF2B5EF4-FFF2-40B4-BE49-F238E27FC236}">
                    <a16:creationId xmlns:a16="http://schemas.microsoft.com/office/drawing/2014/main" id="{99A791B4-EF0A-355D-4D04-D164B85C54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107.9</a:t>
                </a:r>
              </a:p>
            </p:txBody>
          </p:sp>
        </p:grpSp>
      </p:grpSp>
      <p:grpSp>
        <p:nvGrpSpPr>
          <p:cNvPr id="2837" name="Group 2836">
            <a:extLst>
              <a:ext uri="{FF2B5EF4-FFF2-40B4-BE49-F238E27FC236}">
                <a16:creationId xmlns:a16="http://schemas.microsoft.com/office/drawing/2014/main" id="{E660A839-11AB-26AB-9DAE-33D8204F5865}"/>
              </a:ext>
            </a:extLst>
          </p:cNvPr>
          <p:cNvGrpSpPr/>
          <p:nvPr/>
        </p:nvGrpSpPr>
        <p:grpSpPr>
          <a:xfrm>
            <a:off x="6775756" y="3684280"/>
            <a:ext cx="593115" cy="636569"/>
            <a:chOff x="564114" y="441325"/>
            <a:chExt cx="593115" cy="636569"/>
          </a:xfrm>
        </p:grpSpPr>
        <p:grpSp>
          <p:nvGrpSpPr>
            <p:cNvPr id="2838" name="Group 2837">
              <a:extLst>
                <a:ext uri="{FF2B5EF4-FFF2-40B4-BE49-F238E27FC236}">
                  <a16:creationId xmlns:a16="http://schemas.microsoft.com/office/drawing/2014/main" id="{5DD70DA6-BDEC-D996-C261-BD6E75A7AFB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43" name="Rectangle: Rounded Corners 2842">
                <a:extLst>
                  <a:ext uri="{FF2B5EF4-FFF2-40B4-BE49-F238E27FC236}">
                    <a16:creationId xmlns:a16="http://schemas.microsoft.com/office/drawing/2014/main" id="{4F5F2FAF-9230-5528-CAB5-08C13605A13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4" name="Rectangle: Rounded Corners 2843">
                <a:extLst>
                  <a:ext uri="{FF2B5EF4-FFF2-40B4-BE49-F238E27FC236}">
                    <a16:creationId xmlns:a16="http://schemas.microsoft.com/office/drawing/2014/main" id="{9A3D3338-A5DC-7D0A-B017-F44CEFB4DF8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39" name="Group 2838">
              <a:extLst>
                <a:ext uri="{FF2B5EF4-FFF2-40B4-BE49-F238E27FC236}">
                  <a16:creationId xmlns:a16="http://schemas.microsoft.com/office/drawing/2014/main" id="{B29667F8-9BAE-0902-7FC2-F12EAA4E64B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0" name="TextBox 2839">
                <a:extLst>
                  <a:ext uri="{FF2B5EF4-FFF2-40B4-BE49-F238E27FC236}">
                    <a16:creationId xmlns:a16="http://schemas.microsoft.com/office/drawing/2014/main" id="{D7440AFC-CD78-54EA-078F-B84EA200767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Au</a:t>
                </a:r>
              </a:p>
            </p:txBody>
          </p:sp>
          <p:sp>
            <p:nvSpPr>
              <p:cNvPr id="2841" name="TextBox 2840">
                <a:extLst>
                  <a:ext uri="{FF2B5EF4-FFF2-40B4-BE49-F238E27FC236}">
                    <a16:creationId xmlns:a16="http://schemas.microsoft.com/office/drawing/2014/main" id="{3E54323F-3FC3-6D6D-1F9D-1415AC74AEF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</a:t>
                </a:r>
              </a:p>
            </p:txBody>
          </p:sp>
          <p:sp>
            <p:nvSpPr>
              <p:cNvPr id="2842" name="TextBox 2841">
                <a:extLst>
                  <a:ext uri="{FF2B5EF4-FFF2-40B4-BE49-F238E27FC236}">
                    <a16:creationId xmlns:a16="http://schemas.microsoft.com/office/drawing/2014/main" id="{C3606E22-FF5A-D865-5A35-BF704183BB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197.0</a:t>
                </a:r>
              </a:p>
            </p:txBody>
          </p:sp>
        </p:grpSp>
      </p:grpSp>
      <p:grpSp>
        <p:nvGrpSpPr>
          <p:cNvPr id="2845" name="Group 2844">
            <a:extLst>
              <a:ext uri="{FF2B5EF4-FFF2-40B4-BE49-F238E27FC236}">
                <a16:creationId xmlns:a16="http://schemas.microsoft.com/office/drawing/2014/main" id="{54331845-8F22-847F-5ABB-3A6D59F75246}"/>
              </a:ext>
            </a:extLst>
          </p:cNvPr>
          <p:cNvGrpSpPr/>
          <p:nvPr/>
        </p:nvGrpSpPr>
        <p:grpSpPr>
          <a:xfrm>
            <a:off x="6775756" y="4361534"/>
            <a:ext cx="593115" cy="636569"/>
            <a:chOff x="564114" y="441325"/>
            <a:chExt cx="593115" cy="636569"/>
          </a:xfrm>
        </p:grpSpPr>
        <p:grpSp>
          <p:nvGrpSpPr>
            <p:cNvPr id="2846" name="Group 2845">
              <a:extLst>
                <a:ext uri="{FF2B5EF4-FFF2-40B4-BE49-F238E27FC236}">
                  <a16:creationId xmlns:a16="http://schemas.microsoft.com/office/drawing/2014/main" id="{F32E4D30-8BB0-AD53-CE0F-F89E3C947FA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51" name="Rectangle: Rounded Corners 2850">
                <a:extLst>
                  <a:ext uri="{FF2B5EF4-FFF2-40B4-BE49-F238E27FC236}">
                    <a16:creationId xmlns:a16="http://schemas.microsoft.com/office/drawing/2014/main" id="{0BD3B7C3-BDF7-96C7-A33F-040BC0E9D10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52" name="Rectangle: Rounded Corners 2851">
                <a:extLst>
                  <a:ext uri="{FF2B5EF4-FFF2-40B4-BE49-F238E27FC236}">
                    <a16:creationId xmlns:a16="http://schemas.microsoft.com/office/drawing/2014/main" id="{E0743118-E5D1-3B4D-2D2B-378853465C6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47" name="Group 2846">
              <a:extLst>
                <a:ext uri="{FF2B5EF4-FFF2-40B4-BE49-F238E27FC236}">
                  <a16:creationId xmlns:a16="http://schemas.microsoft.com/office/drawing/2014/main" id="{32516EC3-F899-3984-78D8-5B9A027753E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48" name="TextBox 2847">
                <a:extLst>
                  <a:ext uri="{FF2B5EF4-FFF2-40B4-BE49-F238E27FC236}">
                    <a16:creationId xmlns:a16="http://schemas.microsoft.com/office/drawing/2014/main" id="{ECDCF841-F59B-B99D-12F6-1E27CEA6E92B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Rg</a:t>
                </a:r>
              </a:p>
            </p:txBody>
          </p:sp>
          <p:sp>
            <p:nvSpPr>
              <p:cNvPr id="2849" name="TextBox 2848">
                <a:extLst>
                  <a:ext uri="{FF2B5EF4-FFF2-40B4-BE49-F238E27FC236}">
                    <a16:creationId xmlns:a16="http://schemas.microsoft.com/office/drawing/2014/main" id="{01348C1B-F202-7935-993D-48F1DF1B9CE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111</a:t>
                </a:r>
              </a:p>
            </p:txBody>
          </p:sp>
          <p:sp>
            <p:nvSpPr>
              <p:cNvPr id="2850" name="TextBox 2849">
                <a:extLst>
                  <a:ext uri="{FF2B5EF4-FFF2-40B4-BE49-F238E27FC236}">
                    <a16:creationId xmlns:a16="http://schemas.microsoft.com/office/drawing/2014/main" id="{4AFF81C9-A1C1-246D-5008-FDC756AD42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(280)</a:t>
                </a:r>
              </a:p>
            </p:txBody>
          </p:sp>
        </p:grpSp>
      </p:grpSp>
      <p:grpSp>
        <p:nvGrpSpPr>
          <p:cNvPr id="2877" name="Group 2876">
            <a:extLst>
              <a:ext uri="{FF2B5EF4-FFF2-40B4-BE49-F238E27FC236}">
                <a16:creationId xmlns:a16="http://schemas.microsoft.com/office/drawing/2014/main" id="{DC0FF35C-9BDE-273F-09C1-24C6D0DB9A71}"/>
              </a:ext>
            </a:extLst>
          </p:cNvPr>
          <p:cNvGrpSpPr/>
          <p:nvPr/>
        </p:nvGrpSpPr>
        <p:grpSpPr>
          <a:xfrm>
            <a:off x="7423456" y="2329772"/>
            <a:ext cx="593115" cy="636569"/>
            <a:chOff x="564114" y="441325"/>
            <a:chExt cx="593115" cy="636569"/>
          </a:xfrm>
        </p:grpSpPr>
        <p:grpSp>
          <p:nvGrpSpPr>
            <p:cNvPr id="2878" name="Group 2877">
              <a:extLst>
                <a:ext uri="{FF2B5EF4-FFF2-40B4-BE49-F238E27FC236}">
                  <a16:creationId xmlns:a16="http://schemas.microsoft.com/office/drawing/2014/main" id="{82025397-A1AB-0518-53A3-15E0207FDE1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83" name="Rectangle: Rounded Corners 2882">
                <a:extLst>
                  <a:ext uri="{FF2B5EF4-FFF2-40B4-BE49-F238E27FC236}">
                    <a16:creationId xmlns:a16="http://schemas.microsoft.com/office/drawing/2014/main" id="{3F674DC1-F3B4-2386-E362-9809E05A8C2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4" name="Rectangle: Rounded Corners 2883">
                <a:extLst>
                  <a:ext uri="{FF2B5EF4-FFF2-40B4-BE49-F238E27FC236}">
                    <a16:creationId xmlns:a16="http://schemas.microsoft.com/office/drawing/2014/main" id="{4AB4097C-7AAC-332A-A3BE-D4F79FE07EC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79" name="Group 2878">
              <a:extLst>
                <a:ext uri="{FF2B5EF4-FFF2-40B4-BE49-F238E27FC236}">
                  <a16:creationId xmlns:a16="http://schemas.microsoft.com/office/drawing/2014/main" id="{0D000C5C-323F-FFC2-2976-2F5156DC153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0" name="TextBox 2879">
                <a:extLst>
                  <a:ext uri="{FF2B5EF4-FFF2-40B4-BE49-F238E27FC236}">
                    <a16:creationId xmlns:a16="http://schemas.microsoft.com/office/drawing/2014/main" id="{81EB7591-9DC4-94FF-069C-F27BA98981E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Zn</a:t>
                </a:r>
              </a:p>
            </p:txBody>
          </p:sp>
          <p:sp>
            <p:nvSpPr>
              <p:cNvPr id="2881" name="TextBox 2880">
                <a:extLst>
                  <a:ext uri="{FF2B5EF4-FFF2-40B4-BE49-F238E27FC236}">
                    <a16:creationId xmlns:a16="http://schemas.microsoft.com/office/drawing/2014/main" id="{2C430825-FE84-7B6D-C1AD-5FA15D6E16A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</a:t>
                </a:r>
              </a:p>
            </p:txBody>
          </p:sp>
          <p:sp>
            <p:nvSpPr>
              <p:cNvPr id="2882" name="TextBox 2881">
                <a:extLst>
                  <a:ext uri="{FF2B5EF4-FFF2-40B4-BE49-F238E27FC236}">
                    <a16:creationId xmlns:a16="http://schemas.microsoft.com/office/drawing/2014/main" id="{A6489025-9E68-9DEA-8696-1C7C998B9DA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65.39</a:t>
                </a:r>
              </a:p>
            </p:txBody>
          </p:sp>
        </p:grpSp>
      </p:grpSp>
      <p:grpSp>
        <p:nvGrpSpPr>
          <p:cNvPr id="2885" name="Group 2884">
            <a:extLst>
              <a:ext uri="{FF2B5EF4-FFF2-40B4-BE49-F238E27FC236}">
                <a16:creationId xmlns:a16="http://schemas.microsoft.com/office/drawing/2014/main" id="{A558456F-E7B6-6AC6-C892-354ECE36721A}"/>
              </a:ext>
            </a:extLst>
          </p:cNvPr>
          <p:cNvGrpSpPr/>
          <p:nvPr/>
        </p:nvGrpSpPr>
        <p:grpSpPr>
          <a:xfrm>
            <a:off x="7423456" y="3007026"/>
            <a:ext cx="593115" cy="636569"/>
            <a:chOff x="564114" y="441325"/>
            <a:chExt cx="593115" cy="636569"/>
          </a:xfrm>
        </p:grpSpPr>
        <p:grpSp>
          <p:nvGrpSpPr>
            <p:cNvPr id="2886" name="Group 2885">
              <a:extLst>
                <a:ext uri="{FF2B5EF4-FFF2-40B4-BE49-F238E27FC236}">
                  <a16:creationId xmlns:a16="http://schemas.microsoft.com/office/drawing/2014/main" id="{5A630386-98D1-057F-B429-B4FD010A084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1" name="Rectangle: Rounded Corners 2890">
                <a:extLst>
                  <a:ext uri="{FF2B5EF4-FFF2-40B4-BE49-F238E27FC236}">
                    <a16:creationId xmlns:a16="http://schemas.microsoft.com/office/drawing/2014/main" id="{301AC2F9-24FB-35BA-6E1F-00C885707D1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2" name="Rectangle: Rounded Corners 2891">
                <a:extLst>
                  <a:ext uri="{FF2B5EF4-FFF2-40B4-BE49-F238E27FC236}">
                    <a16:creationId xmlns:a16="http://schemas.microsoft.com/office/drawing/2014/main" id="{6693DCE7-4973-6AA4-3C94-C1FF6FFE157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87" name="Group 2886">
              <a:extLst>
                <a:ext uri="{FF2B5EF4-FFF2-40B4-BE49-F238E27FC236}">
                  <a16:creationId xmlns:a16="http://schemas.microsoft.com/office/drawing/2014/main" id="{5DE6ED18-6429-79D7-6E4F-415E5F66E00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88" name="TextBox 2887">
                <a:extLst>
                  <a:ext uri="{FF2B5EF4-FFF2-40B4-BE49-F238E27FC236}">
                    <a16:creationId xmlns:a16="http://schemas.microsoft.com/office/drawing/2014/main" id="{6BDD5BB2-D198-E474-5BE8-021D4D338B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Cd</a:t>
                </a:r>
              </a:p>
            </p:txBody>
          </p:sp>
          <p:sp>
            <p:nvSpPr>
              <p:cNvPr id="2889" name="TextBox 2888">
                <a:extLst>
                  <a:ext uri="{FF2B5EF4-FFF2-40B4-BE49-F238E27FC236}">
                    <a16:creationId xmlns:a16="http://schemas.microsoft.com/office/drawing/2014/main" id="{C8670F11-B903-A8AE-FDF7-C21B9696CEF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48</a:t>
                </a:r>
              </a:p>
            </p:txBody>
          </p:sp>
          <p:sp>
            <p:nvSpPr>
              <p:cNvPr id="2890" name="TextBox 2889">
                <a:extLst>
                  <a:ext uri="{FF2B5EF4-FFF2-40B4-BE49-F238E27FC236}">
                    <a16:creationId xmlns:a16="http://schemas.microsoft.com/office/drawing/2014/main" id="{F7A76428-6E48-DE5C-7BF5-1A5CA7F5DF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112.4</a:t>
                </a:r>
              </a:p>
            </p:txBody>
          </p:sp>
        </p:grpSp>
      </p:grpSp>
      <p:grpSp>
        <p:nvGrpSpPr>
          <p:cNvPr id="2893" name="Group 2892">
            <a:extLst>
              <a:ext uri="{FF2B5EF4-FFF2-40B4-BE49-F238E27FC236}">
                <a16:creationId xmlns:a16="http://schemas.microsoft.com/office/drawing/2014/main" id="{5E4902FF-E5F7-C337-74FC-D533E3752D6B}"/>
              </a:ext>
            </a:extLst>
          </p:cNvPr>
          <p:cNvGrpSpPr/>
          <p:nvPr/>
        </p:nvGrpSpPr>
        <p:grpSpPr>
          <a:xfrm>
            <a:off x="7423456" y="3684280"/>
            <a:ext cx="593115" cy="636569"/>
            <a:chOff x="564114" y="441325"/>
            <a:chExt cx="593115" cy="636569"/>
          </a:xfrm>
        </p:grpSpPr>
        <p:grpSp>
          <p:nvGrpSpPr>
            <p:cNvPr id="2894" name="Group 2893">
              <a:extLst>
                <a:ext uri="{FF2B5EF4-FFF2-40B4-BE49-F238E27FC236}">
                  <a16:creationId xmlns:a16="http://schemas.microsoft.com/office/drawing/2014/main" id="{06D1F211-81A3-9F71-AADD-1A8CF63FA00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899" name="Rectangle: Rounded Corners 2898">
                <a:extLst>
                  <a:ext uri="{FF2B5EF4-FFF2-40B4-BE49-F238E27FC236}">
                    <a16:creationId xmlns:a16="http://schemas.microsoft.com/office/drawing/2014/main" id="{B41EE3E6-30D0-4DD8-C8DD-00E05A072F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0" name="Rectangle: Rounded Corners 2899">
                <a:extLst>
                  <a:ext uri="{FF2B5EF4-FFF2-40B4-BE49-F238E27FC236}">
                    <a16:creationId xmlns:a16="http://schemas.microsoft.com/office/drawing/2014/main" id="{F4AF80A4-E986-2326-B6EF-3C531DEB62B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95" name="Group 2894">
              <a:extLst>
                <a:ext uri="{FF2B5EF4-FFF2-40B4-BE49-F238E27FC236}">
                  <a16:creationId xmlns:a16="http://schemas.microsoft.com/office/drawing/2014/main" id="{5A5B0E59-802B-F1F5-3C75-41C77FD0201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896" name="TextBox 2895">
                <a:extLst>
                  <a:ext uri="{FF2B5EF4-FFF2-40B4-BE49-F238E27FC236}">
                    <a16:creationId xmlns:a16="http://schemas.microsoft.com/office/drawing/2014/main" id="{DAC59D4A-C706-2358-41AD-2182EC396A4C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Hg</a:t>
                </a:r>
              </a:p>
            </p:txBody>
          </p:sp>
          <p:sp>
            <p:nvSpPr>
              <p:cNvPr id="2897" name="TextBox 2896">
                <a:extLst>
                  <a:ext uri="{FF2B5EF4-FFF2-40B4-BE49-F238E27FC236}">
                    <a16:creationId xmlns:a16="http://schemas.microsoft.com/office/drawing/2014/main" id="{6957AF6E-8947-FFA7-4F17-76FBE282881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80</a:t>
                </a:r>
              </a:p>
            </p:txBody>
          </p:sp>
          <p:sp>
            <p:nvSpPr>
              <p:cNvPr id="2898" name="TextBox 2897">
                <a:extLst>
                  <a:ext uri="{FF2B5EF4-FFF2-40B4-BE49-F238E27FC236}">
                    <a16:creationId xmlns:a16="http://schemas.microsoft.com/office/drawing/2014/main" id="{04D42CD4-5BC4-C627-8543-FEB9913DC71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200.5</a:t>
                </a:r>
              </a:p>
            </p:txBody>
          </p:sp>
        </p:grpSp>
      </p:grpSp>
      <p:grpSp>
        <p:nvGrpSpPr>
          <p:cNvPr id="2901" name="Group 2900">
            <a:extLst>
              <a:ext uri="{FF2B5EF4-FFF2-40B4-BE49-F238E27FC236}">
                <a16:creationId xmlns:a16="http://schemas.microsoft.com/office/drawing/2014/main" id="{996425F6-8E67-26B1-41BD-92418D66C3E0}"/>
              </a:ext>
            </a:extLst>
          </p:cNvPr>
          <p:cNvGrpSpPr/>
          <p:nvPr/>
        </p:nvGrpSpPr>
        <p:grpSpPr>
          <a:xfrm>
            <a:off x="7423456" y="4361534"/>
            <a:ext cx="593115" cy="636569"/>
            <a:chOff x="564114" y="441325"/>
            <a:chExt cx="593115" cy="636569"/>
          </a:xfrm>
        </p:grpSpPr>
        <p:grpSp>
          <p:nvGrpSpPr>
            <p:cNvPr id="2902" name="Group 2901">
              <a:extLst>
                <a:ext uri="{FF2B5EF4-FFF2-40B4-BE49-F238E27FC236}">
                  <a16:creationId xmlns:a16="http://schemas.microsoft.com/office/drawing/2014/main" id="{F5643ADC-6C12-C549-ABA1-F980AE5CE92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07" name="Rectangle: Rounded Corners 2906">
                <a:extLst>
                  <a:ext uri="{FF2B5EF4-FFF2-40B4-BE49-F238E27FC236}">
                    <a16:creationId xmlns:a16="http://schemas.microsoft.com/office/drawing/2014/main" id="{BA86B6EE-708C-6DCD-E532-99FBF18DC99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E46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8" name="Rectangle: Rounded Corners 2907">
                <a:extLst>
                  <a:ext uri="{FF2B5EF4-FFF2-40B4-BE49-F238E27FC236}">
                    <a16:creationId xmlns:a16="http://schemas.microsoft.com/office/drawing/2014/main" id="{EAB6E53D-ED40-7447-0B76-D4B757931C5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AF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03" name="Group 2902">
              <a:extLst>
                <a:ext uri="{FF2B5EF4-FFF2-40B4-BE49-F238E27FC236}">
                  <a16:creationId xmlns:a16="http://schemas.microsoft.com/office/drawing/2014/main" id="{DF88F95C-5134-91DA-2B52-B007B3A5725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04" name="TextBox 2903">
                <a:extLst>
                  <a:ext uri="{FF2B5EF4-FFF2-40B4-BE49-F238E27FC236}">
                    <a16:creationId xmlns:a16="http://schemas.microsoft.com/office/drawing/2014/main" id="{6B6C1D43-B8B8-6EFC-B8B8-EB3B4EDC11B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Cn</a:t>
                </a:r>
              </a:p>
            </p:txBody>
          </p:sp>
          <p:sp>
            <p:nvSpPr>
              <p:cNvPr id="2905" name="TextBox 2904">
                <a:extLst>
                  <a:ext uri="{FF2B5EF4-FFF2-40B4-BE49-F238E27FC236}">
                    <a16:creationId xmlns:a16="http://schemas.microsoft.com/office/drawing/2014/main" id="{486E9FBA-7920-31F9-4E9B-F5B5472EC0C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112</a:t>
                </a:r>
              </a:p>
            </p:txBody>
          </p:sp>
          <p:sp>
            <p:nvSpPr>
              <p:cNvPr id="2906" name="TextBox 2905">
                <a:extLst>
                  <a:ext uri="{FF2B5EF4-FFF2-40B4-BE49-F238E27FC236}">
                    <a16:creationId xmlns:a16="http://schemas.microsoft.com/office/drawing/2014/main" id="{9F893CA9-130B-7072-F480-2E52232C066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(285)</a:t>
                </a:r>
              </a:p>
            </p:txBody>
          </p:sp>
        </p:grpSp>
      </p:grpSp>
      <p:grpSp>
        <p:nvGrpSpPr>
          <p:cNvPr id="2917" name="Group 2916">
            <a:extLst>
              <a:ext uri="{FF2B5EF4-FFF2-40B4-BE49-F238E27FC236}">
                <a16:creationId xmlns:a16="http://schemas.microsoft.com/office/drawing/2014/main" id="{CEB92D48-F31D-453C-F85D-A4BB41DCD636}"/>
              </a:ext>
            </a:extLst>
          </p:cNvPr>
          <p:cNvGrpSpPr/>
          <p:nvPr/>
        </p:nvGrpSpPr>
        <p:grpSpPr>
          <a:xfrm>
            <a:off x="8071156" y="975264"/>
            <a:ext cx="593115" cy="636569"/>
            <a:chOff x="564114" y="441325"/>
            <a:chExt cx="593115" cy="636569"/>
          </a:xfrm>
        </p:grpSpPr>
        <p:grpSp>
          <p:nvGrpSpPr>
            <p:cNvPr id="2918" name="Group 2917">
              <a:extLst>
                <a:ext uri="{FF2B5EF4-FFF2-40B4-BE49-F238E27FC236}">
                  <a16:creationId xmlns:a16="http://schemas.microsoft.com/office/drawing/2014/main" id="{FAFA9D12-D383-13B8-3E26-4655D7FF4F7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23" name="Rectangle: Rounded Corners 2922">
                <a:extLst>
                  <a:ext uri="{FF2B5EF4-FFF2-40B4-BE49-F238E27FC236}">
                    <a16:creationId xmlns:a16="http://schemas.microsoft.com/office/drawing/2014/main" id="{9E0C265E-700A-13F3-D1B9-7D34D2FBB48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24" name="Rectangle: Rounded Corners 2923">
                <a:extLst>
                  <a:ext uri="{FF2B5EF4-FFF2-40B4-BE49-F238E27FC236}">
                    <a16:creationId xmlns:a16="http://schemas.microsoft.com/office/drawing/2014/main" id="{D6DE314B-C125-8F23-EB59-517B49ACBFB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9" name="Group 2918">
              <a:extLst>
                <a:ext uri="{FF2B5EF4-FFF2-40B4-BE49-F238E27FC236}">
                  <a16:creationId xmlns:a16="http://schemas.microsoft.com/office/drawing/2014/main" id="{8AC29014-86E8-64F0-B258-EBE46127148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0" name="TextBox 2919">
                <a:extLst>
                  <a:ext uri="{FF2B5EF4-FFF2-40B4-BE49-F238E27FC236}">
                    <a16:creationId xmlns:a16="http://schemas.microsoft.com/office/drawing/2014/main" id="{2AF82AF7-E4EB-07DD-93E4-5E005B29E14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</a:t>
                </a:r>
              </a:p>
            </p:txBody>
          </p:sp>
          <p:sp>
            <p:nvSpPr>
              <p:cNvPr id="2921" name="TextBox 2920">
                <a:extLst>
                  <a:ext uri="{FF2B5EF4-FFF2-40B4-BE49-F238E27FC236}">
                    <a16:creationId xmlns:a16="http://schemas.microsoft.com/office/drawing/2014/main" id="{2149C801-8F93-B500-30D2-1E4A47B6D86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</a:t>
                </a:r>
              </a:p>
            </p:txBody>
          </p:sp>
          <p:sp>
            <p:nvSpPr>
              <p:cNvPr id="2922" name="TextBox 2921">
                <a:extLst>
                  <a:ext uri="{FF2B5EF4-FFF2-40B4-BE49-F238E27FC236}">
                    <a16:creationId xmlns:a16="http://schemas.microsoft.com/office/drawing/2014/main" id="{0937DA85-B7D2-7657-B664-0C600330955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10.81</a:t>
                </a:r>
              </a:p>
            </p:txBody>
          </p:sp>
        </p:grpSp>
      </p:grpSp>
      <p:grpSp>
        <p:nvGrpSpPr>
          <p:cNvPr id="2925" name="Group 2924">
            <a:extLst>
              <a:ext uri="{FF2B5EF4-FFF2-40B4-BE49-F238E27FC236}">
                <a16:creationId xmlns:a16="http://schemas.microsoft.com/office/drawing/2014/main" id="{C36588F7-5A8E-7E73-5028-50A9BCC9481D}"/>
              </a:ext>
            </a:extLst>
          </p:cNvPr>
          <p:cNvGrpSpPr/>
          <p:nvPr/>
        </p:nvGrpSpPr>
        <p:grpSpPr>
          <a:xfrm>
            <a:off x="8071156" y="1652518"/>
            <a:ext cx="593115" cy="636569"/>
            <a:chOff x="564114" y="441325"/>
            <a:chExt cx="593115" cy="636569"/>
          </a:xfrm>
        </p:grpSpPr>
        <p:grpSp>
          <p:nvGrpSpPr>
            <p:cNvPr id="2926" name="Group 2925">
              <a:extLst>
                <a:ext uri="{FF2B5EF4-FFF2-40B4-BE49-F238E27FC236}">
                  <a16:creationId xmlns:a16="http://schemas.microsoft.com/office/drawing/2014/main" id="{88CE8179-98B9-5670-DED2-5338AF96651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1" name="Rectangle: Rounded Corners 2930">
                <a:extLst>
                  <a:ext uri="{FF2B5EF4-FFF2-40B4-BE49-F238E27FC236}">
                    <a16:creationId xmlns:a16="http://schemas.microsoft.com/office/drawing/2014/main" id="{8BACC8DE-C2CA-CCB8-8115-567AA505795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2" name="Rectangle: Rounded Corners 2931">
                <a:extLst>
                  <a:ext uri="{FF2B5EF4-FFF2-40B4-BE49-F238E27FC236}">
                    <a16:creationId xmlns:a16="http://schemas.microsoft.com/office/drawing/2014/main" id="{C7278777-9617-7A96-83D6-FCA0A90DC83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27" name="Group 2926">
              <a:extLst>
                <a:ext uri="{FF2B5EF4-FFF2-40B4-BE49-F238E27FC236}">
                  <a16:creationId xmlns:a16="http://schemas.microsoft.com/office/drawing/2014/main" id="{F9DA8D51-2FB4-99DF-916A-823446616DA7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28" name="TextBox 2927">
                <a:extLst>
                  <a:ext uri="{FF2B5EF4-FFF2-40B4-BE49-F238E27FC236}">
                    <a16:creationId xmlns:a16="http://schemas.microsoft.com/office/drawing/2014/main" id="{24F7B0FF-AA95-5FDB-1A63-B3339877C43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Al</a:t>
                </a:r>
              </a:p>
            </p:txBody>
          </p:sp>
          <p:sp>
            <p:nvSpPr>
              <p:cNvPr id="2929" name="TextBox 2928">
                <a:extLst>
                  <a:ext uri="{FF2B5EF4-FFF2-40B4-BE49-F238E27FC236}">
                    <a16:creationId xmlns:a16="http://schemas.microsoft.com/office/drawing/2014/main" id="{CB1C64A7-3673-B9A3-D1A2-257A00FA3BC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</a:t>
                </a:r>
              </a:p>
            </p:txBody>
          </p:sp>
          <p:sp>
            <p:nvSpPr>
              <p:cNvPr id="2930" name="TextBox 2929">
                <a:extLst>
                  <a:ext uri="{FF2B5EF4-FFF2-40B4-BE49-F238E27FC236}">
                    <a16:creationId xmlns:a16="http://schemas.microsoft.com/office/drawing/2014/main" id="{E3F8C636-AD13-E9AC-1BA1-5C8326B3B6E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26.98</a:t>
                </a:r>
              </a:p>
            </p:txBody>
          </p:sp>
        </p:grpSp>
      </p:grpSp>
      <p:grpSp>
        <p:nvGrpSpPr>
          <p:cNvPr id="2933" name="Group 2932">
            <a:extLst>
              <a:ext uri="{FF2B5EF4-FFF2-40B4-BE49-F238E27FC236}">
                <a16:creationId xmlns:a16="http://schemas.microsoft.com/office/drawing/2014/main" id="{36B9BFAF-E0F9-3309-096A-9BFE3E4FB103}"/>
              </a:ext>
            </a:extLst>
          </p:cNvPr>
          <p:cNvGrpSpPr/>
          <p:nvPr/>
        </p:nvGrpSpPr>
        <p:grpSpPr>
          <a:xfrm>
            <a:off x="8071156" y="2329772"/>
            <a:ext cx="593115" cy="636569"/>
            <a:chOff x="564114" y="441325"/>
            <a:chExt cx="593115" cy="636569"/>
          </a:xfrm>
        </p:grpSpPr>
        <p:grpSp>
          <p:nvGrpSpPr>
            <p:cNvPr id="2934" name="Group 2933">
              <a:extLst>
                <a:ext uri="{FF2B5EF4-FFF2-40B4-BE49-F238E27FC236}">
                  <a16:creationId xmlns:a16="http://schemas.microsoft.com/office/drawing/2014/main" id="{2C6B839E-C7E2-830C-BEB3-E1277B7F7CA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39" name="Rectangle: Rounded Corners 2938">
                <a:extLst>
                  <a:ext uri="{FF2B5EF4-FFF2-40B4-BE49-F238E27FC236}">
                    <a16:creationId xmlns:a16="http://schemas.microsoft.com/office/drawing/2014/main" id="{72B7311A-9F9D-95CB-F1A5-7E014E4E323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0" name="Rectangle: Rounded Corners 2939">
                <a:extLst>
                  <a:ext uri="{FF2B5EF4-FFF2-40B4-BE49-F238E27FC236}">
                    <a16:creationId xmlns:a16="http://schemas.microsoft.com/office/drawing/2014/main" id="{930C7EB9-C791-FEAE-E5CB-A74071DAA61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35" name="Group 2934">
              <a:extLst>
                <a:ext uri="{FF2B5EF4-FFF2-40B4-BE49-F238E27FC236}">
                  <a16:creationId xmlns:a16="http://schemas.microsoft.com/office/drawing/2014/main" id="{65577233-8C52-4E9D-6DBE-4DE4C35B583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36" name="TextBox 2935">
                <a:extLst>
                  <a:ext uri="{FF2B5EF4-FFF2-40B4-BE49-F238E27FC236}">
                    <a16:creationId xmlns:a16="http://schemas.microsoft.com/office/drawing/2014/main" id="{D0F29A68-7318-74D1-9B19-7D120FA7032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Ga</a:t>
                </a:r>
              </a:p>
            </p:txBody>
          </p:sp>
          <p:sp>
            <p:nvSpPr>
              <p:cNvPr id="2937" name="TextBox 2936">
                <a:extLst>
                  <a:ext uri="{FF2B5EF4-FFF2-40B4-BE49-F238E27FC236}">
                    <a16:creationId xmlns:a16="http://schemas.microsoft.com/office/drawing/2014/main" id="{BA9A12AA-7B05-C1B9-A483-5FB80AAACD6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31</a:t>
                </a:r>
              </a:p>
            </p:txBody>
          </p:sp>
          <p:sp>
            <p:nvSpPr>
              <p:cNvPr id="2938" name="TextBox 2937">
                <a:extLst>
                  <a:ext uri="{FF2B5EF4-FFF2-40B4-BE49-F238E27FC236}">
                    <a16:creationId xmlns:a16="http://schemas.microsoft.com/office/drawing/2014/main" id="{E50DC64F-366A-8B70-A57D-2D805DEA7EA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69.72</a:t>
                </a:r>
              </a:p>
            </p:txBody>
          </p:sp>
        </p:grpSp>
      </p:grpSp>
      <p:grpSp>
        <p:nvGrpSpPr>
          <p:cNvPr id="2941" name="Group 2940">
            <a:extLst>
              <a:ext uri="{FF2B5EF4-FFF2-40B4-BE49-F238E27FC236}">
                <a16:creationId xmlns:a16="http://schemas.microsoft.com/office/drawing/2014/main" id="{D754AF9D-F639-6263-7F75-AAA2C1298A69}"/>
              </a:ext>
            </a:extLst>
          </p:cNvPr>
          <p:cNvGrpSpPr/>
          <p:nvPr/>
        </p:nvGrpSpPr>
        <p:grpSpPr>
          <a:xfrm>
            <a:off x="8071156" y="3007026"/>
            <a:ext cx="593115" cy="636569"/>
            <a:chOff x="564114" y="441325"/>
            <a:chExt cx="593115" cy="636569"/>
          </a:xfrm>
        </p:grpSpPr>
        <p:grpSp>
          <p:nvGrpSpPr>
            <p:cNvPr id="2942" name="Group 2941">
              <a:extLst>
                <a:ext uri="{FF2B5EF4-FFF2-40B4-BE49-F238E27FC236}">
                  <a16:creationId xmlns:a16="http://schemas.microsoft.com/office/drawing/2014/main" id="{B0B42F07-9000-434D-97F2-D9210636CE0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47" name="Rectangle: Rounded Corners 2946">
                <a:extLst>
                  <a:ext uri="{FF2B5EF4-FFF2-40B4-BE49-F238E27FC236}">
                    <a16:creationId xmlns:a16="http://schemas.microsoft.com/office/drawing/2014/main" id="{9F398B4A-4F70-C284-9740-09D8A618F97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8" name="Rectangle: Rounded Corners 2947">
                <a:extLst>
                  <a:ext uri="{FF2B5EF4-FFF2-40B4-BE49-F238E27FC236}">
                    <a16:creationId xmlns:a16="http://schemas.microsoft.com/office/drawing/2014/main" id="{C91F85C3-AE33-BBE8-08DF-F766ECA5E74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43" name="Group 2942">
              <a:extLst>
                <a:ext uri="{FF2B5EF4-FFF2-40B4-BE49-F238E27FC236}">
                  <a16:creationId xmlns:a16="http://schemas.microsoft.com/office/drawing/2014/main" id="{4CB7374E-AED7-949C-95B7-4D69AEE7509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44" name="TextBox 2943">
                <a:extLst>
                  <a:ext uri="{FF2B5EF4-FFF2-40B4-BE49-F238E27FC236}">
                    <a16:creationId xmlns:a16="http://schemas.microsoft.com/office/drawing/2014/main" id="{161B5EC6-78F3-7049-C79A-C97C66E8A17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In</a:t>
                </a:r>
              </a:p>
            </p:txBody>
          </p:sp>
          <p:sp>
            <p:nvSpPr>
              <p:cNvPr id="2945" name="TextBox 2944">
                <a:extLst>
                  <a:ext uri="{FF2B5EF4-FFF2-40B4-BE49-F238E27FC236}">
                    <a16:creationId xmlns:a16="http://schemas.microsoft.com/office/drawing/2014/main" id="{EF8D4F9A-746F-56FE-0DB3-84A3D67613A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49</a:t>
                </a:r>
              </a:p>
            </p:txBody>
          </p:sp>
          <p:sp>
            <p:nvSpPr>
              <p:cNvPr id="2946" name="TextBox 2945">
                <a:extLst>
                  <a:ext uri="{FF2B5EF4-FFF2-40B4-BE49-F238E27FC236}">
                    <a16:creationId xmlns:a16="http://schemas.microsoft.com/office/drawing/2014/main" id="{C1082CAE-7B01-26B2-B6EA-F91044A4EAA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114.8</a:t>
                </a:r>
              </a:p>
            </p:txBody>
          </p:sp>
        </p:grpSp>
      </p:grpSp>
      <p:grpSp>
        <p:nvGrpSpPr>
          <p:cNvPr id="2949" name="Group 2948">
            <a:extLst>
              <a:ext uri="{FF2B5EF4-FFF2-40B4-BE49-F238E27FC236}">
                <a16:creationId xmlns:a16="http://schemas.microsoft.com/office/drawing/2014/main" id="{D3B59A52-0653-CFDC-3E93-706219297BEE}"/>
              </a:ext>
            </a:extLst>
          </p:cNvPr>
          <p:cNvGrpSpPr/>
          <p:nvPr/>
        </p:nvGrpSpPr>
        <p:grpSpPr>
          <a:xfrm>
            <a:off x="8071156" y="3684280"/>
            <a:ext cx="593115" cy="636569"/>
            <a:chOff x="564114" y="441325"/>
            <a:chExt cx="593115" cy="636569"/>
          </a:xfrm>
        </p:grpSpPr>
        <p:grpSp>
          <p:nvGrpSpPr>
            <p:cNvPr id="2950" name="Group 2949">
              <a:extLst>
                <a:ext uri="{FF2B5EF4-FFF2-40B4-BE49-F238E27FC236}">
                  <a16:creationId xmlns:a16="http://schemas.microsoft.com/office/drawing/2014/main" id="{1E0BAB03-1227-D6E1-D5EA-CA8A7A01B50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55" name="Rectangle: Rounded Corners 2954">
                <a:extLst>
                  <a:ext uri="{FF2B5EF4-FFF2-40B4-BE49-F238E27FC236}">
                    <a16:creationId xmlns:a16="http://schemas.microsoft.com/office/drawing/2014/main" id="{DF623F6A-D37C-E7D9-D8AB-2C188F06D04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6" name="Rectangle: Rounded Corners 2955">
                <a:extLst>
                  <a:ext uri="{FF2B5EF4-FFF2-40B4-BE49-F238E27FC236}">
                    <a16:creationId xmlns:a16="http://schemas.microsoft.com/office/drawing/2014/main" id="{67EF2CF7-EE9E-A498-970F-003322C077D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1" name="Group 2950">
              <a:extLst>
                <a:ext uri="{FF2B5EF4-FFF2-40B4-BE49-F238E27FC236}">
                  <a16:creationId xmlns:a16="http://schemas.microsoft.com/office/drawing/2014/main" id="{3AD5EC28-691B-3A8F-5E70-3DA33337E0A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52" name="TextBox 2951">
                <a:extLst>
                  <a:ext uri="{FF2B5EF4-FFF2-40B4-BE49-F238E27FC236}">
                    <a16:creationId xmlns:a16="http://schemas.microsoft.com/office/drawing/2014/main" id="{B06C08FB-8DDF-62E5-A933-4B8964262C8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Tl</a:t>
                </a:r>
              </a:p>
            </p:txBody>
          </p:sp>
          <p:sp>
            <p:nvSpPr>
              <p:cNvPr id="2953" name="TextBox 2952">
                <a:extLst>
                  <a:ext uri="{FF2B5EF4-FFF2-40B4-BE49-F238E27FC236}">
                    <a16:creationId xmlns:a16="http://schemas.microsoft.com/office/drawing/2014/main" id="{E2F0984F-C985-3086-5E3C-622E0E382A3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81</a:t>
                </a:r>
              </a:p>
            </p:txBody>
          </p:sp>
          <p:sp>
            <p:nvSpPr>
              <p:cNvPr id="2954" name="TextBox 2953">
                <a:extLst>
                  <a:ext uri="{FF2B5EF4-FFF2-40B4-BE49-F238E27FC236}">
                    <a16:creationId xmlns:a16="http://schemas.microsoft.com/office/drawing/2014/main" id="{6D26413C-D153-38B0-2590-329A8C4961F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204.38</a:t>
                </a:r>
              </a:p>
            </p:txBody>
          </p:sp>
        </p:grpSp>
      </p:grpSp>
      <p:grpSp>
        <p:nvGrpSpPr>
          <p:cNvPr id="2957" name="Group 2956">
            <a:extLst>
              <a:ext uri="{FF2B5EF4-FFF2-40B4-BE49-F238E27FC236}">
                <a16:creationId xmlns:a16="http://schemas.microsoft.com/office/drawing/2014/main" id="{C9E8DEF4-5BC0-3FFD-E277-0A887CBAB92D}"/>
              </a:ext>
            </a:extLst>
          </p:cNvPr>
          <p:cNvGrpSpPr/>
          <p:nvPr/>
        </p:nvGrpSpPr>
        <p:grpSpPr>
          <a:xfrm>
            <a:off x="8071156" y="4361534"/>
            <a:ext cx="593115" cy="636569"/>
            <a:chOff x="564114" y="441325"/>
            <a:chExt cx="593115" cy="636569"/>
          </a:xfrm>
        </p:grpSpPr>
        <p:grpSp>
          <p:nvGrpSpPr>
            <p:cNvPr id="2958" name="Group 2957">
              <a:extLst>
                <a:ext uri="{FF2B5EF4-FFF2-40B4-BE49-F238E27FC236}">
                  <a16:creationId xmlns:a16="http://schemas.microsoft.com/office/drawing/2014/main" id="{DD6EBAF9-8CD5-6CFF-6FFB-3984D2409F0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63" name="Rectangle: Rounded Corners 2962">
                <a:extLst>
                  <a:ext uri="{FF2B5EF4-FFF2-40B4-BE49-F238E27FC236}">
                    <a16:creationId xmlns:a16="http://schemas.microsoft.com/office/drawing/2014/main" id="{EE6B91D4-CDBB-8428-E7F5-AC6EA5687B3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4" name="Rectangle: Rounded Corners 2963">
                <a:extLst>
                  <a:ext uri="{FF2B5EF4-FFF2-40B4-BE49-F238E27FC236}">
                    <a16:creationId xmlns:a16="http://schemas.microsoft.com/office/drawing/2014/main" id="{26B44F48-9125-F44B-544F-2CBB10F6F5F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59" name="Group 2958">
              <a:extLst>
                <a:ext uri="{FF2B5EF4-FFF2-40B4-BE49-F238E27FC236}">
                  <a16:creationId xmlns:a16="http://schemas.microsoft.com/office/drawing/2014/main" id="{064696B7-BB30-2CCD-C688-7C85533DF15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60" name="TextBox 2959">
                <a:extLst>
                  <a:ext uri="{FF2B5EF4-FFF2-40B4-BE49-F238E27FC236}">
                    <a16:creationId xmlns:a16="http://schemas.microsoft.com/office/drawing/2014/main" id="{F16FD86B-6A58-BDFF-2F4A-14A26005A3E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Nh</a:t>
                </a:r>
              </a:p>
            </p:txBody>
          </p:sp>
          <p:sp>
            <p:nvSpPr>
              <p:cNvPr id="2961" name="TextBox 2960">
                <a:extLst>
                  <a:ext uri="{FF2B5EF4-FFF2-40B4-BE49-F238E27FC236}">
                    <a16:creationId xmlns:a16="http://schemas.microsoft.com/office/drawing/2014/main" id="{AC1D28DF-9DE1-425F-A856-EB4443E9482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113</a:t>
                </a:r>
              </a:p>
            </p:txBody>
          </p:sp>
          <p:sp>
            <p:nvSpPr>
              <p:cNvPr id="2962" name="TextBox 2961">
                <a:extLst>
                  <a:ext uri="{FF2B5EF4-FFF2-40B4-BE49-F238E27FC236}">
                    <a16:creationId xmlns:a16="http://schemas.microsoft.com/office/drawing/2014/main" id="{DF5DC800-F0ED-315B-4B6D-E9366EA55E4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(284)</a:t>
                </a:r>
              </a:p>
            </p:txBody>
          </p:sp>
        </p:grpSp>
      </p:grpSp>
      <p:grpSp>
        <p:nvGrpSpPr>
          <p:cNvPr id="2973" name="Group 2972">
            <a:extLst>
              <a:ext uri="{FF2B5EF4-FFF2-40B4-BE49-F238E27FC236}">
                <a16:creationId xmlns:a16="http://schemas.microsoft.com/office/drawing/2014/main" id="{1AE5E19F-A50A-C8D2-70CB-A3A3EB1A9704}"/>
              </a:ext>
            </a:extLst>
          </p:cNvPr>
          <p:cNvGrpSpPr/>
          <p:nvPr/>
        </p:nvGrpSpPr>
        <p:grpSpPr>
          <a:xfrm>
            <a:off x="8718856" y="975264"/>
            <a:ext cx="593115" cy="636569"/>
            <a:chOff x="564114" y="441325"/>
            <a:chExt cx="593115" cy="636569"/>
          </a:xfrm>
        </p:grpSpPr>
        <p:grpSp>
          <p:nvGrpSpPr>
            <p:cNvPr id="2974" name="Group 2973">
              <a:extLst>
                <a:ext uri="{FF2B5EF4-FFF2-40B4-BE49-F238E27FC236}">
                  <a16:creationId xmlns:a16="http://schemas.microsoft.com/office/drawing/2014/main" id="{D6CAC6A5-EAC7-108A-C5F6-1A9CCF8C634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79" name="Rectangle: Rounded Corners 2978">
                <a:extLst>
                  <a:ext uri="{FF2B5EF4-FFF2-40B4-BE49-F238E27FC236}">
                    <a16:creationId xmlns:a16="http://schemas.microsoft.com/office/drawing/2014/main" id="{46AD61BC-0FEF-0E85-DDA6-667B66E69FF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0" name="Rectangle: Rounded Corners 2979">
                <a:extLst>
                  <a:ext uri="{FF2B5EF4-FFF2-40B4-BE49-F238E27FC236}">
                    <a16:creationId xmlns:a16="http://schemas.microsoft.com/office/drawing/2014/main" id="{8FE7014B-78FB-C145-C1ED-2952EF10A82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75" name="Group 2974">
              <a:extLst>
                <a:ext uri="{FF2B5EF4-FFF2-40B4-BE49-F238E27FC236}">
                  <a16:creationId xmlns:a16="http://schemas.microsoft.com/office/drawing/2014/main" id="{F17CD1F9-3A93-C5C6-0B56-9BEA3B909AF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76" name="TextBox 2975">
                <a:extLst>
                  <a:ext uri="{FF2B5EF4-FFF2-40B4-BE49-F238E27FC236}">
                    <a16:creationId xmlns:a16="http://schemas.microsoft.com/office/drawing/2014/main" id="{6E2B58C6-7D5B-7C66-8A54-7686E067E1A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</a:t>
                </a:r>
              </a:p>
            </p:txBody>
          </p:sp>
          <p:sp>
            <p:nvSpPr>
              <p:cNvPr id="2977" name="TextBox 2976">
                <a:extLst>
                  <a:ext uri="{FF2B5EF4-FFF2-40B4-BE49-F238E27FC236}">
                    <a16:creationId xmlns:a16="http://schemas.microsoft.com/office/drawing/2014/main" id="{54F9334D-374A-B4EB-1181-5B435FEC71A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</a:t>
                </a:r>
              </a:p>
            </p:txBody>
          </p:sp>
          <p:sp>
            <p:nvSpPr>
              <p:cNvPr id="2978" name="TextBox 2977">
                <a:extLst>
                  <a:ext uri="{FF2B5EF4-FFF2-40B4-BE49-F238E27FC236}">
                    <a16:creationId xmlns:a16="http://schemas.microsoft.com/office/drawing/2014/main" id="{A53A8436-D20A-3000-7249-BBCE75281F8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12.01</a:t>
                </a:r>
              </a:p>
            </p:txBody>
          </p:sp>
        </p:grpSp>
      </p:grpSp>
      <p:grpSp>
        <p:nvGrpSpPr>
          <p:cNvPr id="2981" name="Group 2980">
            <a:extLst>
              <a:ext uri="{FF2B5EF4-FFF2-40B4-BE49-F238E27FC236}">
                <a16:creationId xmlns:a16="http://schemas.microsoft.com/office/drawing/2014/main" id="{74C6F97F-DCB8-3B7A-146A-14E7D5218F78}"/>
              </a:ext>
            </a:extLst>
          </p:cNvPr>
          <p:cNvGrpSpPr/>
          <p:nvPr/>
        </p:nvGrpSpPr>
        <p:grpSpPr>
          <a:xfrm>
            <a:off x="8718856" y="1652518"/>
            <a:ext cx="593115" cy="636569"/>
            <a:chOff x="564114" y="441325"/>
            <a:chExt cx="593115" cy="636569"/>
          </a:xfrm>
        </p:grpSpPr>
        <p:grpSp>
          <p:nvGrpSpPr>
            <p:cNvPr id="2982" name="Group 2981">
              <a:extLst>
                <a:ext uri="{FF2B5EF4-FFF2-40B4-BE49-F238E27FC236}">
                  <a16:creationId xmlns:a16="http://schemas.microsoft.com/office/drawing/2014/main" id="{0A5B4C54-4C81-3A02-315D-1BF9A44E990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87" name="Rectangle: Rounded Corners 2986">
                <a:extLst>
                  <a:ext uri="{FF2B5EF4-FFF2-40B4-BE49-F238E27FC236}">
                    <a16:creationId xmlns:a16="http://schemas.microsoft.com/office/drawing/2014/main" id="{9A687316-85D4-E3C5-78D8-6135EAB5039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8" name="Rectangle: Rounded Corners 2987">
                <a:extLst>
                  <a:ext uri="{FF2B5EF4-FFF2-40B4-BE49-F238E27FC236}">
                    <a16:creationId xmlns:a16="http://schemas.microsoft.com/office/drawing/2014/main" id="{48AFD00C-2AED-4417-CB55-6C66BD0C9E7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83" name="Group 2982">
              <a:extLst>
                <a:ext uri="{FF2B5EF4-FFF2-40B4-BE49-F238E27FC236}">
                  <a16:creationId xmlns:a16="http://schemas.microsoft.com/office/drawing/2014/main" id="{6EB8D359-7B74-B900-7D3B-585CD43BCC1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84" name="TextBox 2983">
                <a:extLst>
                  <a:ext uri="{FF2B5EF4-FFF2-40B4-BE49-F238E27FC236}">
                    <a16:creationId xmlns:a16="http://schemas.microsoft.com/office/drawing/2014/main" id="{9041FD66-F00F-6D41-1348-11B57A210CB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Si</a:t>
                </a:r>
              </a:p>
            </p:txBody>
          </p:sp>
          <p:sp>
            <p:nvSpPr>
              <p:cNvPr id="2985" name="TextBox 2984">
                <a:extLst>
                  <a:ext uri="{FF2B5EF4-FFF2-40B4-BE49-F238E27FC236}">
                    <a16:creationId xmlns:a16="http://schemas.microsoft.com/office/drawing/2014/main" id="{1D1F32EC-AE2D-51CD-0075-E3AFABC392B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</a:t>
                </a:r>
              </a:p>
            </p:txBody>
          </p:sp>
          <p:sp>
            <p:nvSpPr>
              <p:cNvPr id="2986" name="TextBox 2985">
                <a:extLst>
                  <a:ext uri="{FF2B5EF4-FFF2-40B4-BE49-F238E27FC236}">
                    <a16:creationId xmlns:a16="http://schemas.microsoft.com/office/drawing/2014/main" id="{3BD09732-E494-F7F1-118A-20F514C691A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28.09</a:t>
                </a:r>
              </a:p>
            </p:txBody>
          </p:sp>
        </p:grpSp>
      </p:grpSp>
      <p:grpSp>
        <p:nvGrpSpPr>
          <p:cNvPr id="2989" name="Group 2988">
            <a:extLst>
              <a:ext uri="{FF2B5EF4-FFF2-40B4-BE49-F238E27FC236}">
                <a16:creationId xmlns:a16="http://schemas.microsoft.com/office/drawing/2014/main" id="{88439D2B-B820-4EFE-F308-E6A4EDE6F196}"/>
              </a:ext>
            </a:extLst>
          </p:cNvPr>
          <p:cNvGrpSpPr/>
          <p:nvPr/>
        </p:nvGrpSpPr>
        <p:grpSpPr>
          <a:xfrm>
            <a:off x="8718856" y="2329772"/>
            <a:ext cx="593115" cy="636569"/>
            <a:chOff x="564114" y="441325"/>
            <a:chExt cx="593115" cy="636569"/>
          </a:xfrm>
        </p:grpSpPr>
        <p:grpSp>
          <p:nvGrpSpPr>
            <p:cNvPr id="2990" name="Group 2989">
              <a:extLst>
                <a:ext uri="{FF2B5EF4-FFF2-40B4-BE49-F238E27FC236}">
                  <a16:creationId xmlns:a16="http://schemas.microsoft.com/office/drawing/2014/main" id="{95BC8234-BA82-E243-8750-6818A6B84C4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2995" name="Rectangle: Rounded Corners 2994">
                <a:extLst>
                  <a:ext uri="{FF2B5EF4-FFF2-40B4-BE49-F238E27FC236}">
                    <a16:creationId xmlns:a16="http://schemas.microsoft.com/office/drawing/2014/main" id="{24C009E2-8360-BED4-5097-2114AA62707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6" name="Rectangle: Rounded Corners 2995">
                <a:extLst>
                  <a:ext uri="{FF2B5EF4-FFF2-40B4-BE49-F238E27FC236}">
                    <a16:creationId xmlns:a16="http://schemas.microsoft.com/office/drawing/2014/main" id="{3EFD521F-506A-A480-7066-96753171A7C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1" name="Group 2990">
              <a:extLst>
                <a:ext uri="{FF2B5EF4-FFF2-40B4-BE49-F238E27FC236}">
                  <a16:creationId xmlns:a16="http://schemas.microsoft.com/office/drawing/2014/main" id="{FD167A40-7958-54CC-E3FD-52F156116FF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2992" name="TextBox 2991">
                <a:extLst>
                  <a:ext uri="{FF2B5EF4-FFF2-40B4-BE49-F238E27FC236}">
                    <a16:creationId xmlns:a16="http://schemas.microsoft.com/office/drawing/2014/main" id="{07F043CF-AD67-E90F-41FD-872D9084CCB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Ge</a:t>
                </a:r>
              </a:p>
            </p:txBody>
          </p:sp>
          <p:sp>
            <p:nvSpPr>
              <p:cNvPr id="2993" name="TextBox 2992">
                <a:extLst>
                  <a:ext uri="{FF2B5EF4-FFF2-40B4-BE49-F238E27FC236}">
                    <a16:creationId xmlns:a16="http://schemas.microsoft.com/office/drawing/2014/main" id="{D976EC27-DF2A-E113-5572-046D5CEB3F0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</a:t>
                </a:r>
              </a:p>
            </p:txBody>
          </p:sp>
          <p:sp>
            <p:nvSpPr>
              <p:cNvPr id="2994" name="TextBox 2993">
                <a:extLst>
                  <a:ext uri="{FF2B5EF4-FFF2-40B4-BE49-F238E27FC236}">
                    <a16:creationId xmlns:a16="http://schemas.microsoft.com/office/drawing/2014/main" id="{2613C98A-4377-9FD9-814E-AE917C36863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72.64</a:t>
                </a:r>
              </a:p>
            </p:txBody>
          </p:sp>
        </p:grpSp>
      </p:grpSp>
      <p:grpSp>
        <p:nvGrpSpPr>
          <p:cNvPr id="2997" name="Group 2996">
            <a:extLst>
              <a:ext uri="{FF2B5EF4-FFF2-40B4-BE49-F238E27FC236}">
                <a16:creationId xmlns:a16="http://schemas.microsoft.com/office/drawing/2014/main" id="{39B7D6A7-78D5-3129-1ED4-E625C4EC3910}"/>
              </a:ext>
            </a:extLst>
          </p:cNvPr>
          <p:cNvGrpSpPr/>
          <p:nvPr/>
        </p:nvGrpSpPr>
        <p:grpSpPr>
          <a:xfrm>
            <a:off x="8718856" y="3007026"/>
            <a:ext cx="593115" cy="636569"/>
            <a:chOff x="564114" y="441325"/>
            <a:chExt cx="593115" cy="636569"/>
          </a:xfrm>
        </p:grpSpPr>
        <p:grpSp>
          <p:nvGrpSpPr>
            <p:cNvPr id="2998" name="Group 2997">
              <a:extLst>
                <a:ext uri="{FF2B5EF4-FFF2-40B4-BE49-F238E27FC236}">
                  <a16:creationId xmlns:a16="http://schemas.microsoft.com/office/drawing/2014/main" id="{2C21512F-40C3-054E-2868-40C6C938C62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03" name="Rectangle: Rounded Corners 3002">
                <a:extLst>
                  <a:ext uri="{FF2B5EF4-FFF2-40B4-BE49-F238E27FC236}">
                    <a16:creationId xmlns:a16="http://schemas.microsoft.com/office/drawing/2014/main" id="{D6C2FFDD-3162-6257-D08D-6C96C441EB5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04" name="Rectangle: Rounded Corners 3003">
                <a:extLst>
                  <a:ext uri="{FF2B5EF4-FFF2-40B4-BE49-F238E27FC236}">
                    <a16:creationId xmlns:a16="http://schemas.microsoft.com/office/drawing/2014/main" id="{52538B94-06AC-A465-16BC-EAC76FF338B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99" name="Group 2998">
              <a:extLst>
                <a:ext uri="{FF2B5EF4-FFF2-40B4-BE49-F238E27FC236}">
                  <a16:creationId xmlns:a16="http://schemas.microsoft.com/office/drawing/2014/main" id="{29444EA1-02E3-7360-494E-B9127EDC8F3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0" name="TextBox 2999">
                <a:extLst>
                  <a:ext uri="{FF2B5EF4-FFF2-40B4-BE49-F238E27FC236}">
                    <a16:creationId xmlns:a16="http://schemas.microsoft.com/office/drawing/2014/main" id="{B62F74E5-70A2-F32E-1C37-87BA7B5C129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Sn</a:t>
                </a:r>
              </a:p>
            </p:txBody>
          </p:sp>
          <p:sp>
            <p:nvSpPr>
              <p:cNvPr id="3001" name="TextBox 3000">
                <a:extLst>
                  <a:ext uri="{FF2B5EF4-FFF2-40B4-BE49-F238E27FC236}">
                    <a16:creationId xmlns:a16="http://schemas.microsoft.com/office/drawing/2014/main" id="{266C34F7-C988-F001-228E-A04F344A8F2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50</a:t>
                </a:r>
              </a:p>
            </p:txBody>
          </p:sp>
          <p:sp>
            <p:nvSpPr>
              <p:cNvPr id="3002" name="TextBox 3001">
                <a:extLst>
                  <a:ext uri="{FF2B5EF4-FFF2-40B4-BE49-F238E27FC236}">
                    <a16:creationId xmlns:a16="http://schemas.microsoft.com/office/drawing/2014/main" id="{90965F2C-F605-769B-6EB6-85C57A0735E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118.7</a:t>
                </a:r>
              </a:p>
            </p:txBody>
          </p:sp>
        </p:grpSp>
      </p:grpSp>
      <p:grpSp>
        <p:nvGrpSpPr>
          <p:cNvPr id="3005" name="Group 3004">
            <a:extLst>
              <a:ext uri="{FF2B5EF4-FFF2-40B4-BE49-F238E27FC236}">
                <a16:creationId xmlns:a16="http://schemas.microsoft.com/office/drawing/2014/main" id="{2CA10895-B73C-7535-760C-37C80858746B}"/>
              </a:ext>
            </a:extLst>
          </p:cNvPr>
          <p:cNvGrpSpPr/>
          <p:nvPr/>
        </p:nvGrpSpPr>
        <p:grpSpPr>
          <a:xfrm>
            <a:off x="8718856" y="3684280"/>
            <a:ext cx="593115" cy="636569"/>
            <a:chOff x="564114" y="441325"/>
            <a:chExt cx="593115" cy="636569"/>
          </a:xfrm>
        </p:grpSpPr>
        <p:grpSp>
          <p:nvGrpSpPr>
            <p:cNvPr id="3006" name="Group 3005">
              <a:extLst>
                <a:ext uri="{FF2B5EF4-FFF2-40B4-BE49-F238E27FC236}">
                  <a16:creationId xmlns:a16="http://schemas.microsoft.com/office/drawing/2014/main" id="{1776CB9F-AB32-563B-912C-B72894570CE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1" name="Rectangle: Rounded Corners 3010">
                <a:extLst>
                  <a:ext uri="{FF2B5EF4-FFF2-40B4-BE49-F238E27FC236}">
                    <a16:creationId xmlns:a16="http://schemas.microsoft.com/office/drawing/2014/main" id="{D3AD3317-B709-1E8E-34C2-E2845C77208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2" name="Rectangle: Rounded Corners 3011">
                <a:extLst>
                  <a:ext uri="{FF2B5EF4-FFF2-40B4-BE49-F238E27FC236}">
                    <a16:creationId xmlns:a16="http://schemas.microsoft.com/office/drawing/2014/main" id="{23B42995-19F8-2AFA-5636-357DF403521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07" name="Group 3006">
              <a:extLst>
                <a:ext uri="{FF2B5EF4-FFF2-40B4-BE49-F238E27FC236}">
                  <a16:creationId xmlns:a16="http://schemas.microsoft.com/office/drawing/2014/main" id="{99E7BC99-B9E5-D670-FB8D-92967831603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08" name="TextBox 3007">
                <a:extLst>
                  <a:ext uri="{FF2B5EF4-FFF2-40B4-BE49-F238E27FC236}">
                    <a16:creationId xmlns:a16="http://schemas.microsoft.com/office/drawing/2014/main" id="{552A94DC-433B-DDA1-3DFE-03F54AA3D0D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Pb</a:t>
                </a:r>
              </a:p>
            </p:txBody>
          </p:sp>
          <p:sp>
            <p:nvSpPr>
              <p:cNvPr id="3009" name="TextBox 3008">
                <a:extLst>
                  <a:ext uri="{FF2B5EF4-FFF2-40B4-BE49-F238E27FC236}">
                    <a16:creationId xmlns:a16="http://schemas.microsoft.com/office/drawing/2014/main" id="{EE3C2C38-BA7C-4FDA-A480-0F67BD732CB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82</a:t>
                </a:r>
              </a:p>
            </p:txBody>
          </p:sp>
          <p:sp>
            <p:nvSpPr>
              <p:cNvPr id="3010" name="TextBox 3009">
                <a:extLst>
                  <a:ext uri="{FF2B5EF4-FFF2-40B4-BE49-F238E27FC236}">
                    <a16:creationId xmlns:a16="http://schemas.microsoft.com/office/drawing/2014/main" id="{E9A35155-D3C4-D45D-229E-9CA63FD2B63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207.2</a:t>
                </a:r>
              </a:p>
            </p:txBody>
          </p:sp>
        </p:grpSp>
      </p:grpSp>
      <p:grpSp>
        <p:nvGrpSpPr>
          <p:cNvPr id="3013" name="Group 3012">
            <a:extLst>
              <a:ext uri="{FF2B5EF4-FFF2-40B4-BE49-F238E27FC236}">
                <a16:creationId xmlns:a16="http://schemas.microsoft.com/office/drawing/2014/main" id="{5FA4ECB3-D32D-72DA-ED59-CA4E6EE2A0FA}"/>
              </a:ext>
            </a:extLst>
          </p:cNvPr>
          <p:cNvGrpSpPr/>
          <p:nvPr/>
        </p:nvGrpSpPr>
        <p:grpSpPr>
          <a:xfrm>
            <a:off x="8718856" y="4361534"/>
            <a:ext cx="593115" cy="636569"/>
            <a:chOff x="564114" y="441325"/>
            <a:chExt cx="593115" cy="636569"/>
          </a:xfrm>
        </p:grpSpPr>
        <p:grpSp>
          <p:nvGrpSpPr>
            <p:cNvPr id="3014" name="Group 3013">
              <a:extLst>
                <a:ext uri="{FF2B5EF4-FFF2-40B4-BE49-F238E27FC236}">
                  <a16:creationId xmlns:a16="http://schemas.microsoft.com/office/drawing/2014/main" id="{82AC0E45-2B01-9C5E-A239-2CFE49A173B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19" name="Rectangle: Rounded Corners 3018">
                <a:extLst>
                  <a:ext uri="{FF2B5EF4-FFF2-40B4-BE49-F238E27FC236}">
                    <a16:creationId xmlns:a16="http://schemas.microsoft.com/office/drawing/2014/main" id="{7C449EB6-3BEC-6D63-96AF-9CDA0491A94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20" name="Rectangle: Rounded Corners 3019">
                <a:extLst>
                  <a:ext uri="{FF2B5EF4-FFF2-40B4-BE49-F238E27FC236}">
                    <a16:creationId xmlns:a16="http://schemas.microsoft.com/office/drawing/2014/main" id="{3435C871-295C-55EE-DCF6-A2EF3251B5A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15" name="Group 3014">
              <a:extLst>
                <a:ext uri="{FF2B5EF4-FFF2-40B4-BE49-F238E27FC236}">
                  <a16:creationId xmlns:a16="http://schemas.microsoft.com/office/drawing/2014/main" id="{0324BB26-5E3C-2F55-76C7-B87C3401A94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16" name="TextBox 3015">
                <a:extLst>
                  <a:ext uri="{FF2B5EF4-FFF2-40B4-BE49-F238E27FC236}">
                    <a16:creationId xmlns:a16="http://schemas.microsoft.com/office/drawing/2014/main" id="{F10ECD07-1559-BCAC-2A61-7CD54AF2AE9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Fl</a:t>
                </a:r>
              </a:p>
            </p:txBody>
          </p:sp>
          <p:sp>
            <p:nvSpPr>
              <p:cNvPr id="3017" name="TextBox 3016">
                <a:extLst>
                  <a:ext uri="{FF2B5EF4-FFF2-40B4-BE49-F238E27FC236}">
                    <a16:creationId xmlns:a16="http://schemas.microsoft.com/office/drawing/2014/main" id="{BC93972C-6BEC-BEF9-7482-B183455FD15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114</a:t>
                </a:r>
              </a:p>
            </p:txBody>
          </p:sp>
          <p:sp>
            <p:nvSpPr>
              <p:cNvPr id="3018" name="TextBox 3017">
                <a:extLst>
                  <a:ext uri="{FF2B5EF4-FFF2-40B4-BE49-F238E27FC236}">
                    <a16:creationId xmlns:a16="http://schemas.microsoft.com/office/drawing/2014/main" id="{DDED0195-5276-84C2-4F73-1AC01D28D07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(289)</a:t>
                </a:r>
              </a:p>
            </p:txBody>
          </p:sp>
        </p:grpSp>
      </p:grpSp>
      <p:grpSp>
        <p:nvGrpSpPr>
          <p:cNvPr id="3029" name="Group 3028">
            <a:extLst>
              <a:ext uri="{FF2B5EF4-FFF2-40B4-BE49-F238E27FC236}">
                <a16:creationId xmlns:a16="http://schemas.microsoft.com/office/drawing/2014/main" id="{33D4A5E2-81E0-70DF-49AA-4AB819D6CC77}"/>
              </a:ext>
            </a:extLst>
          </p:cNvPr>
          <p:cNvGrpSpPr/>
          <p:nvPr/>
        </p:nvGrpSpPr>
        <p:grpSpPr>
          <a:xfrm>
            <a:off x="9366556" y="975264"/>
            <a:ext cx="593115" cy="636569"/>
            <a:chOff x="564114" y="441325"/>
            <a:chExt cx="593115" cy="636569"/>
          </a:xfrm>
        </p:grpSpPr>
        <p:grpSp>
          <p:nvGrpSpPr>
            <p:cNvPr id="3030" name="Group 3029">
              <a:extLst>
                <a:ext uri="{FF2B5EF4-FFF2-40B4-BE49-F238E27FC236}">
                  <a16:creationId xmlns:a16="http://schemas.microsoft.com/office/drawing/2014/main" id="{A5DE8BAD-F78C-B0E3-EC1A-CF452D23C98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35" name="Rectangle: Rounded Corners 3034">
                <a:extLst>
                  <a:ext uri="{FF2B5EF4-FFF2-40B4-BE49-F238E27FC236}">
                    <a16:creationId xmlns:a16="http://schemas.microsoft.com/office/drawing/2014/main" id="{C5E33300-D2F4-EE9C-BDD4-706E49BF4EF6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36" name="Rectangle: Rounded Corners 3035">
                <a:extLst>
                  <a:ext uri="{FF2B5EF4-FFF2-40B4-BE49-F238E27FC236}">
                    <a16:creationId xmlns:a16="http://schemas.microsoft.com/office/drawing/2014/main" id="{1FF028CA-0162-94F2-DA01-1017D81CFF5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1" name="Group 3030">
              <a:extLst>
                <a:ext uri="{FF2B5EF4-FFF2-40B4-BE49-F238E27FC236}">
                  <a16:creationId xmlns:a16="http://schemas.microsoft.com/office/drawing/2014/main" id="{BDDEA1E6-4D74-E2C2-C628-E8CBA253046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32" name="TextBox 3031">
                <a:extLst>
                  <a:ext uri="{FF2B5EF4-FFF2-40B4-BE49-F238E27FC236}">
                    <a16:creationId xmlns:a16="http://schemas.microsoft.com/office/drawing/2014/main" id="{0131F9CB-618B-B371-419C-BAF480E2B41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</a:t>
                </a:r>
              </a:p>
            </p:txBody>
          </p:sp>
          <p:sp>
            <p:nvSpPr>
              <p:cNvPr id="3033" name="TextBox 3032">
                <a:extLst>
                  <a:ext uri="{FF2B5EF4-FFF2-40B4-BE49-F238E27FC236}">
                    <a16:creationId xmlns:a16="http://schemas.microsoft.com/office/drawing/2014/main" id="{8C46D0BF-8D5B-0DB8-60A2-FDCB59611CB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</a:t>
                </a:r>
              </a:p>
            </p:txBody>
          </p:sp>
          <p:sp>
            <p:nvSpPr>
              <p:cNvPr id="3034" name="TextBox 3033">
                <a:extLst>
                  <a:ext uri="{FF2B5EF4-FFF2-40B4-BE49-F238E27FC236}">
                    <a16:creationId xmlns:a16="http://schemas.microsoft.com/office/drawing/2014/main" id="{E4658650-FCC5-AECB-B2D7-B92AB6B2F1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14.01</a:t>
                </a:r>
              </a:p>
            </p:txBody>
          </p:sp>
        </p:grpSp>
      </p:grpSp>
      <p:grpSp>
        <p:nvGrpSpPr>
          <p:cNvPr id="3037" name="Group 3036">
            <a:extLst>
              <a:ext uri="{FF2B5EF4-FFF2-40B4-BE49-F238E27FC236}">
                <a16:creationId xmlns:a16="http://schemas.microsoft.com/office/drawing/2014/main" id="{CCD7C44C-1826-7376-9DC0-33E615A846AC}"/>
              </a:ext>
            </a:extLst>
          </p:cNvPr>
          <p:cNvGrpSpPr/>
          <p:nvPr/>
        </p:nvGrpSpPr>
        <p:grpSpPr>
          <a:xfrm>
            <a:off x="9366556" y="1652518"/>
            <a:ext cx="593115" cy="636569"/>
            <a:chOff x="564114" y="441325"/>
            <a:chExt cx="593115" cy="636569"/>
          </a:xfrm>
        </p:grpSpPr>
        <p:grpSp>
          <p:nvGrpSpPr>
            <p:cNvPr id="3038" name="Group 3037">
              <a:extLst>
                <a:ext uri="{FF2B5EF4-FFF2-40B4-BE49-F238E27FC236}">
                  <a16:creationId xmlns:a16="http://schemas.microsoft.com/office/drawing/2014/main" id="{9A61CCDD-5B5F-A387-CCDC-018C6335A9E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43" name="Rectangle: Rounded Corners 3042">
                <a:extLst>
                  <a:ext uri="{FF2B5EF4-FFF2-40B4-BE49-F238E27FC236}">
                    <a16:creationId xmlns:a16="http://schemas.microsoft.com/office/drawing/2014/main" id="{43AA992D-EDBF-CED7-ADAF-A8B937CD4BB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4" name="Rectangle: Rounded Corners 3043">
                <a:extLst>
                  <a:ext uri="{FF2B5EF4-FFF2-40B4-BE49-F238E27FC236}">
                    <a16:creationId xmlns:a16="http://schemas.microsoft.com/office/drawing/2014/main" id="{9AB80819-E625-8EC9-89F2-B114EB61DB1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39" name="Group 3038">
              <a:extLst>
                <a:ext uri="{FF2B5EF4-FFF2-40B4-BE49-F238E27FC236}">
                  <a16:creationId xmlns:a16="http://schemas.microsoft.com/office/drawing/2014/main" id="{6F0B7CDC-5683-E111-3E87-968D50568DA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0" name="TextBox 3039">
                <a:extLst>
                  <a:ext uri="{FF2B5EF4-FFF2-40B4-BE49-F238E27FC236}">
                    <a16:creationId xmlns:a16="http://schemas.microsoft.com/office/drawing/2014/main" id="{7EC6FAE5-0D50-750A-4D9A-8E5A87B4392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</a:t>
                </a:r>
              </a:p>
            </p:txBody>
          </p:sp>
          <p:sp>
            <p:nvSpPr>
              <p:cNvPr id="3041" name="TextBox 3040">
                <a:extLst>
                  <a:ext uri="{FF2B5EF4-FFF2-40B4-BE49-F238E27FC236}">
                    <a16:creationId xmlns:a16="http://schemas.microsoft.com/office/drawing/2014/main" id="{D4AA23A6-D26F-3878-986C-6F111E38E17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</a:t>
                </a:r>
              </a:p>
            </p:txBody>
          </p:sp>
          <p:sp>
            <p:nvSpPr>
              <p:cNvPr id="3042" name="TextBox 3041">
                <a:extLst>
                  <a:ext uri="{FF2B5EF4-FFF2-40B4-BE49-F238E27FC236}">
                    <a16:creationId xmlns:a16="http://schemas.microsoft.com/office/drawing/2014/main" id="{F76A5929-748A-4E8B-3C53-DCFB8F6218F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30.97</a:t>
                </a:r>
              </a:p>
            </p:txBody>
          </p:sp>
        </p:grpSp>
      </p:grpSp>
      <p:grpSp>
        <p:nvGrpSpPr>
          <p:cNvPr id="3045" name="Group 3044">
            <a:extLst>
              <a:ext uri="{FF2B5EF4-FFF2-40B4-BE49-F238E27FC236}">
                <a16:creationId xmlns:a16="http://schemas.microsoft.com/office/drawing/2014/main" id="{66BB2BD6-8AFF-AC16-362D-FB1FE278A61F}"/>
              </a:ext>
            </a:extLst>
          </p:cNvPr>
          <p:cNvGrpSpPr/>
          <p:nvPr/>
        </p:nvGrpSpPr>
        <p:grpSpPr>
          <a:xfrm>
            <a:off x="9366556" y="2329772"/>
            <a:ext cx="593115" cy="636569"/>
            <a:chOff x="564114" y="441325"/>
            <a:chExt cx="593115" cy="636569"/>
          </a:xfrm>
        </p:grpSpPr>
        <p:grpSp>
          <p:nvGrpSpPr>
            <p:cNvPr id="3046" name="Group 3045">
              <a:extLst>
                <a:ext uri="{FF2B5EF4-FFF2-40B4-BE49-F238E27FC236}">
                  <a16:creationId xmlns:a16="http://schemas.microsoft.com/office/drawing/2014/main" id="{CB7DFAAE-43A7-9B22-79FF-13E23CAE7FE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1" name="Rectangle: Rounded Corners 3050">
                <a:extLst>
                  <a:ext uri="{FF2B5EF4-FFF2-40B4-BE49-F238E27FC236}">
                    <a16:creationId xmlns:a16="http://schemas.microsoft.com/office/drawing/2014/main" id="{FB363585-1E89-EAF0-C0A0-86066343364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52" name="Rectangle: Rounded Corners 3051">
                <a:extLst>
                  <a:ext uri="{FF2B5EF4-FFF2-40B4-BE49-F238E27FC236}">
                    <a16:creationId xmlns:a16="http://schemas.microsoft.com/office/drawing/2014/main" id="{4A6FA3FD-9E7D-ACB9-9684-E31CB9E61AD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47" name="Group 3046">
              <a:extLst>
                <a:ext uri="{FF2B5EF4-FFF2-40B4-BE49-F238E27FC236}">
                  <a16:creationId xmlns:a16="http://schemas.microsoft.com/office/drawing/2014/main" id="{C74B1319-9BEF-33B3-EB5B-ED689BC06E8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48" name="TextBox 3047">
                <a:extLst>
                  <a:ext uri="{FF2B5EF4-FFF2-40B4-BE49-F238E27FC236}">
                    <a16:creationId xmlns:a16="http://schemas.microsoft.com/office/drawing/2014/main" id="{6E312F93-7E00-43D8-C074-A9305E79067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As</a:t>
                </a:r>
              </a:p>
            </p:txBody>
          </p:sp>
          <p:sp>
            <p:nvSpPr>
              <p:cNvPr id="3049" name="TextBox 3048">
                <a:extLst>
                  <a:ext uri="{FF2B5EF4-FFF2-40B4-BE49-F238E27FC236}">
                    <a16:creationId xmlns:a16="http://schemas.microsoft.com/office/drawing/2014/main" id="{5AF3F38C-96AD-167D-6C59-73C31DDBC4C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33</a:t>
                </a:r>
              </a:p>
            </p:txBody>
          </p:sp>
          <p:sp>
            <p:nvSpPr>
              <p:cNvPr id="3050" name="TextBox 3049">
                <a:extLst>
                  <a:ext uri="{FF2B5EF4-FFF2-40B4-BE49-F238E27FC236}">
                    <a16:creationId xmlns:a16="http://schemas.microsoft.com/office/drawing/2014/main" id="{1C90FBC0-9B1C-EC81-4EF8-D592AD286A9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74.92</a:t>
                </a:r>
              </a:p>
            </p:txBody>
          </p:sp>
        </p:grpSp>
      </p:grpSp>
      <p:grpSp>
        <p:nvGrpSpPr>
          <p:cNvPr id="3053" name="Group 3052">
            <a:extLst>
              <a:ext uri="{FF2B5EF4-FFF2-40B4-BE49-F238E27FC236}">
                <a16:creationId xmlns:a16="http://schemas.microsoft.com/office/drawing/2014/main" id="{2B3F0D29-5DC1-42B5-6622-C625DF635A0F}"/>
              </a:ext>
            </a:extLst>
          </p:cNvPr>
          <p:cNvGrpSpPr/>
          <p:nvPr/>
        </p:nvGrpSpPr>
        <p:grpSpPr>
          <a:xfrm>
            <a:off x="9366556" y="3007026"/>
            <a:ext cx="593115" cy="636569"/>
            <a:chOff x="564114" y="441325"/>
            <a:chExt cx="593115" cy="636569"/>
          </a:xfrm>
        </p:grpSpPr>
        <p:grpSp>
          <p:nvGrpSpPr>
            <p:cNvPr id="3054" name="Group 3053">
              <a:extLst>
                <a:ext uri="{FF2B5EF4-FFF2-40B4-BE49-F238E27FC236}">
                  <a16:creationId xmlns:a16="http://schemas.microsoft.com/office/drawing/2014/main" id="{68A1C584-DFE4-08E0-E4DF-6766FB896AB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59" name="Rectangle: Rounded Corners 3058">
                <a:extLst>
                  <a:ext uri="{FF2B5EF4-FFF2-40B4-BE49-F238E27FC236}">
                    <a16:creationId xmlns:a16="http://schemas.microsoft.com/office/drawing/2014/main" id="{C5599056-EC5B-D87C-EFA5-ED05833BD1B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0" name="Rectangle: Rounded Corners 3059">
                <a:extLst>
                  <a:ext uri="{FF2B5EF4-FFF2-40B4-BE49-F238E27FC236}">
                    <a16:creationId xmlns:a16="http://schemas.microsoft.com/office/drawing/2014/main" id="{22696D60-C30F-C955-5DF0-EB07F2B88F2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55" name="Group 3054">
              <a:extLst>
                <a:ext uri="{FF2B5EF4-FFF2-40B4-BE49-F238E27FC236}">
                  <a16:creationId xmlns:a16="http://schemas.microsoft.com/office/drawing/2014/main" id="{DD5A2E94-4FA5-FAF6-7793-EE6DABDE776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56" name="TextBox 3055">
                <a:extLst>
                  <a:ext uri="{FF2B5EF4-FFF2-40B4-BE49-F238E27FC236}">
                    <a16:creationId xmlns:a16="http://schemas.microsoft.com/office/drawing/2014/main" id="{0663B4D8-8386-91E1-FA16-4F89C80985C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Sb</a:t>
                </a:r>
              </a:p>
            </p:txBody>
          </p:sp>
          <p:sp>
            <p:nvSpPr>
              <p:cNvPr id="3057" name="TextBox 3056">
                <a:extLst>
                  <a:ext uri="{FF2B5EF4-FFF2-40B4-BE49-F238E27FC236}">
                    <a16:creationId xmlns:a16="http://schemas.microsoft.com/office/drawing/2014/main" id="{8886FD28-BA1F-0946-892C-393413C69EA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51</a:t>
                </a:r>
              </a:p>
            </p:txBody>
          </p:sp>
          <p:sp>
            <p:nvSpPr>
              <p:cNvPr id="3058" name="TextBox 3057">
                <a:extLst>
                  <a:ext uri="{FF2B5EF4-FFF2-40B4-BE49-F238E27FC236}">
                    <a16:creationId xmlns:a16="http://schemas.microsoft.com/office/drawing/2014/main" id="{D965724C-027B-6F0A-62EB-FBE1D583DDD7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121.8</a:t>
                </a:r>
              </a:p>
            </p:txBody>
          </p:sp>
        </p:grpSp>
      </p:grpSp>
      <p:grpSp>
        <p:nvGrpSpPr>
          <p:cNvPr id="3061" name="Group 3060">
            <a:extLst>
              <a:ext uri="{FF2B5EF4-FFF2-40B4-BE49-F238E27FC236}">
                <a16:creationId xmlns:a16="http://schemas.microsoft.com/office/drawing/2014/main" id="{1519F41E-C8E6-6BBB-78E6-81703F5A6483}"/>
              </a:ext>
            </a:extLst>
          </p:cNvPr>
          <p:cNvGrpSpPr/>
          <p:nvPr/>
        </p:nvGrpSpPr>
        <p:grpSpPr>
          <a:xfrm>
            <a:off x="9366556" y="3684280"/>
            <a:ext cx="593115" cy="636569"/>
            <a:chOff x="564114" y="441325"/>
            <a:chExt cx="593115" cy="636569"/>
          </a:xfrm>
        </p:grpSpPr>
        <p:grpSp>
          <p:nvGrpSpPr>
            <p:cNvPr id="3062" name="Group 3061">
              <a:extLst>
                <a:ext uri="{FF2B5EF4-FFF2-40B4-BE49-F238E27FC236}">
                  <a16:creationId xmlns:a16="http://schemas.microsoft.com/office/drawing/2014/main" id="{50B3084D-FF9B-27D8-3EA9-46AD487F662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67" name="Rectangle: Rounded Corners 3066">
                <a:extLst>
                  <a:ext uri="{FF2B5EF4-FFF2-40B4-BE49-F238E27FC236}">
                    <a16:creationId xmlns:a16="http://schemas.microsoft.com/office/drawing/2014/main" id="{49E580C4-A9C1-9101-F527-1EBB0F3AAB9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8" name="Rectangle: Rounded Corners 3067">
                <a:extLst>
                  <a:ext uri="{FF2B5EF4-FFF2-40B4-BE49-F238E27FC236}">
                    <a16:creationId xmlns:a16="http://schemas.microsoft.com/office/drawing/2014/main" id="{0F81D82E-36BB-315E-17D7-672B6F52A2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63" name="Group 3062">
              <a:extLst>
                <a:ext uri="{FF2B5EF4-FFF2-40B4-BE49-F238E27FC236}">
                  <a16:creationId xmlns:a16="http://schemas.microsoft.com/office/drawing/2014/main" id="{78F1881E-7474-11EF-1C30-1500D1F7376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64" name="TextBox 3063">
                <a:extLst>
                  <a:ext uri="{FF2B5EF4-FFF2-40B4-BE49-F238E27FC236}">
                    <a16:creationId xmlns:a16="http://schemas.microsoft.com/office/drawing/2014/main" id="{BFE139E1-536B-2346-5B70-8C3C1AA3D1C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Bi</a:t>
                </a:r>
              </a:p>
            </p:txBody>
          </p:sp>
          <p:sp>
            <p:nvSpPr>
              <p:cNvPr id="3065" name="TextBox 3064">
                <a:extLst>
                  <a:ext uri="{FF2B5EF4-FFF2-40B4-BE49-F238E27FC236}">
                    <a16:creationId xmlns:a16="http://schemas.microsoft.com/office/drawing/2014/main" id="{869CDEDA-2D20-7EAD-2918-0B97EFC9AFD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</a:t>
                </a:r>
              </a:p>
            </p:txBody>
          </p:sp>
          <p:sp>
            <p:nvSpPr>
              <p:cNvPr id="3066" name="TextBox 3065">
                <a:extLst>
                  <a:ext uri="{FF2B5EF4-FFF2-40B4-BE49-F238E27FC236}">
                    <a16:creationId xmlns:a16="http://schemas.microsoft.com/office/drawing/2014/main" id="{C6A3B01E-7818-E392-E465-8EAC24AFCBC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209.0</a:t>
                </a:r>
              </a:p>
            </p:txBody>
          </p:sp>
        </p:grpSp>
      </p:grpSp>
      <p:grpSp>
        <p:nvGrpSpPr>
          <p:cNvPr id="3069" name="Group 3068">
            <a:extLst>
              <a:ext uri="{FF2B5EF4-FFF2-40B4-BE49-F238E27FC236}">
                <a16:creationId xmlns:a16="http://schemas.microsoft.com/office/drawing/2014/main" id="{6FE98149-42ED-3996-5DCB-05E4232FDFF2}"/>
              </a:ext>
            </a:extLst>
          </p:cNvPr>
          <p:cNvGrpSpPr/>
          <p:nvPr/>
        </p:nvGrpSpPr>
        <p:grpSpPr>
          <a:xfrm>
            <a:off x="9366556" y="4361534"/>
            <a:ext cx="593115" cy="636569"/>
            <a:chOff x="564114" y="441325"/>
            <a:chExt cx="593115" cy="636569"/>
          </a:xfrm>
        </p:grpSpPr>
        <p:grpSp>
          <p:nvGrpSpPr>
            <p:cNvPr id="3070" name="Group 3069">
              <a:extLst>
                <a:ext uri="{FF2B5EF4-FFF2-40B4-BE49-F238E27FC236}">
                  <a16:creationId xmlns:a16="http://schemas.microsoft.com/office/drawing/2014/main" id="{E6F9D2A5-6735-AA13-2F3D-63BA5383D085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75" name="Rectangle: Rounded Corners 3074">
                <a:extLst>
                  <a:ext uri="{FF2B5EF4-FFF2-40B4-BE49-F238E27FC236}">
                    <a16:creationId xmlns:a16="http://schemas.microsoft.com/office/drawing/2014/main" id="{50B96329-0A71-3D88-CCB2-3C7C7F983988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76" name="Rectangle: Rounded Corners 3075">
                <a:extLst>
                  <a:ext uri="{FF2B5EF4-FFF2-40B4-BE49-F238E27FC236}">
                    <a16:creationId xmlns:a16="http://schemas.microsoft.com/office/drawing/2014/main" id="{A2FA690B-6E06-48D6-C937-94B5D28FCA6F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71" name="Group 3070">
              <a:extLst>
                <a:ext uri="{FF2B5EF4-FFF2-40B4-BE49-F238E27FC236}">
                  <a16:creationId xmlns:a16="http://schemas.microsoft.com/office/drawing/2014/main" id="{E3FBAEFE-E80E-63AB-F93C-01F3554EA4D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72" name="TextBox 3071">
                <a:extLst>
                  <a:ext uri="{FF2B5EF4-FFF2-40B4-BE49-F238E27FC236}">
                    <a16:creationId xmlns:a16="http://schemas.microsoft.com/office/drawing/2014/main" id="{48E7F9C3-3C30-0B2F-5656-E8333CCA402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Mc</a:t>
                </a:r>
              </a:p>
            </p:txBody>
          </p:sp>
          <p:sp>
            <p:nvSpPr>
              <p:cNvPr id="3073" name="TextBox 3072">
                <a:extLst>
                  <a:ext uri="{FF2B5EF4-FFF2-40B4-BE49-F238E27FC236}">
                    <a16:creationId xmlns:a16="http://schemas.microsoft.com/office/drawing/2014/main" id="{53548C52-3637-CB01-A3B0-354B5200BFC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115</a:t>
                </a:r>
              </a:p>
            </p:txBody>
          </p:sp>
          <p:sp>
            <p:nvSpPr>
              <p:cNvPr id="3074" name="TextBox 3073">
                <a:extLst>
                  <a:ext uri="{FF2B5EF4-FFF2-40B4-BE49-F238E27FC236}">
                    <a16:creationId xmlns:a16="http://schemas.microsoft.com/office/drawing/2014/main" id="{E749A5EF-F545-7CE0-ECA1-02522461EC3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(288)</a:t>
                </a:r>
              </a:p>
            </p:txBody>
          </p:sp>
        </p:grpSp>
      </p:grpSp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7C8197C9-420F-6DB3-4E21-248A826A869C}"/>
              </a:ext>
            </a:extLst>
          </p:cNvPr>
          <p:cNvGrpSpPr/>
          <p:nvPr/>
        </p:nvGrpSpPr>
        <p:grpSpPr>
          <a:xfrm>
            <a:off x="10014256" y="975264"/>
            <a:ext cx="593115" cy="636569"/>
            <a:chOff x="564114" y="441325"/>
            <a:chExt cx="593115" cy="636569"/>
          </a:xfrm>
        </p:grpSpPr>
        <p:grpSp>
          <p:nvGrpSpPr>
            <p:cNvPr id="3086" name="Group 3085">
              <a:extLst>
                <a:ext uri="{FF2B5EF4-FFF2-40B4-BE49-F238E27FC236}">
                  <a16:creationId xmlns:a16="http://schemas.microsoft.com/office/drawing/2014/main" id="{7EF2BC38-B703-2C57-0056-407514A53A2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1" name="Rectangle: Rounded Corners 3090">
                <a:extLst>
                  <a:ext uri="{FF2B5EF4-FFF2-40B4-BE49-F238E27FC236}">
                    <a16:creationId xmlns:a16="http://schemas.microsoft.com/office/drawing/2014/main" id="{8A42A6B7-D649-0D67-7A35-9FD6669EABD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92" name="Rectangle: Rounded Corners 3091">
                <a:extLst>
                  <a:ext uri="{FF2B5EF4-FFF2-40B4-BE49-F238E27FC236}">
                    <a16:creationId xmlns:a16="http://schemas.microsoft.com/office/drawing/2014/main" id="{35126ED4-B49C-C9EA-76EC-CA0C100ACDF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87" name="Group 3086">
              <a:extLst>
                <a:ext uri="{FF2B5EF4-FFF2-40B4-BE49-F238E27FC236}">
                  <a16:creationId xmlns:a16="http://schemas.microsoft.com/office/drawing/2014/main" id="{3E76D917-7A9D-59FF-E0EB-75D7C39609A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88" name="TextBox 3087">
                <a:extLst>
                  <a:ext uri="{FF2B5EF4-FFF2-40B4-BE49-F238E27FC236}">
                    <a16:creationId xmlns:a16="http://schemas.microsoft.com/office/drawing/2014/main" id="{FEF94FF8-437F-A0D9-76E8-C820FFB09F2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</a:t>
                </a:r>
              </a:p>
            </p:txBody>
          </p:sp>
          <p:sp>
            <p:nvSpPr>
              <p:cNvPr id="3089" name="TextBox 3088">
                <a:extLst>
                  <a:ext uri="{FF2B5EF4-FFF2-40B4-BE49-F238E27FC236}">
                    <a16:creationId xmlns:a16="http://schemas.microsoft.com/office/drawing/2014/main" id="{42EA91A3-3811-A48E-FF8A-DD2D5F1F569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</a:t>
                </a:r>
              </a:p>
            </p:txBody>
          </p:sp>
          <p:sp>
            <p:nvSpPr>
              <p:cNvPr id="3090" name="TextBox 3089">
                <a:extLst>
                  <a:ext uri="{FF2B5EF4-FFF2-40B4-BE49-F238E27FC236}">
                    <a16:creationId xmlns:a16="http://schemas.microsoft.com/office/drawing/2014/main" id="{09F1CDAB-97C0-E5BA-81E9-BF32F7FDC74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15.99</a:t>
                </a:r>
              </a:p>
            </p:txBody>
          </p:sp>
        </p:grpSp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800E57F1-31B0-E525-E0C9-4FB5282F12FD}"/>
              </a:ext>
            </a:extLst>
          </p:cNvPr>
          <p:cNvGrpSpPr/>
          <p:nvPr/>
        </p:nvGrpSpPr>
        <p:grpSpPr>
          <a:xfrm>
            <a:off x="10014256" y="1652518"/>
            <a:ext cx="593115" cy="636569"/>
            <a:chOff x="564114" y="441325"/>
            <a:chExt cx="593115" cy="636569"/>
          </a:xfrm>
        </p:grpSpPr>
        <p:grpSp>
          <p:nvGrpSpPr>
            <p:cNvPr id="3094" name="Group 3093">
              <a:extLst>
                <a:ext uri="{FF2B5EF4-FFF2-40B4-BE49-F238E27FC236}">
                  <a16:creationId xmlns:a16="http://schemas.microsoft.com/office/drawing/2014/main" id="{124A9318-DCCD-6F44-F283-C018AFA927E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099" name="Rectangle: Rounded Corners 3098">
                <a:extLst>
                  <a:ext uri="{FF2B5EF4-FFF2-40B4-BE49-F238E27FC236}">
                    <a16:creationId xmlns:a16="http://schemas.microsoft.com/office/drawing/2014/main" id="{4E0DA54E-1079-E569-4FF2-8E9DA695534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0" name="Rectangle: Rounded Corners 3099">
                <a:extLst>
                  <a:ext uri="{FF2B5EF4-FFF2-40B4-BE49-F238E27FC236}">
                    <a16:creationId xmlns:a16="http://schemas.microsoft.com/office/drawing/2014/main" id="{9C120593-4376-5CD9-48B4-643C5A4FEEC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95" name="Group 3094">
              <a:extLst>
                <a:ext uri="{FF2B5EF4-FFF2-40B4-BE49-F238E27FC236}">
                  <a16:creationId xmlns:a16="http://schemas.microsoft.com/office/drawing/2014/main" id="{1ECD08CD-E011-5FF7-5482-3D774957314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096" name="TextBox 3095">
                <a:extLst>
                  <a:ext uri="{FF2B5EF4-FFF2-40B4-BE49-F238E27FC236}">
                    <a16:creationId xmlns:a16="http://schemas.microsoft.com/office/drawing/2014/main" id="{14952E79-1FD2-5D4D-036C-0B32FEF1793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</a:t>
                </a:r>
              </a:p>
            </p:txBody>
          </p:sp>
          <p:sp>
            <p:nvSpPr>
              <p:cNvPr id="3097" name="TextBox 3096">
                <a:extLst>
                  <a:ext uri="{FF2B5EF4-FFF2-40B4-BE49-F238E27FC236}">
                    <a16:creationId xmlns:a16="http://schemas.microsoft.com/office/drawing/2014/main" id="{AD0B340F-95E7-6635-766F-CA9C5B95215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</a:t>
                </a:r>
              </a:p>
            </p:txBody>
          </p:sp>
          <p:sp>
            <p:nvSpPr>
              <p:cNvPr id="3098" name="TextBox 3097">
                <a:extLst>
                  <a:ext uri="{FF2B5EF4-FFF2-40B4-BE49-F238E27FC236}">
                    <a16:creationId xmlns:a16="http://schemas.microsoft.com/office/drawing/2014/main" id="{51F636FC-2584-D813-B595-D068BB6BD33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32.06</a:t>
                </a:r>
              </a:p>
            </p:txBody>
          </p:sp>
        </p:grpSp>
      </p:grp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077BAEAC-DCA7-E7CB-0A25-648B058AC5C6}"/>
              </a:ext>
            </a:extLst>
          </p:cNvPr>
          <p:cNvGrpSpPr/>
          <p:nvPr/>
        </p:nvGrpSpPr>
        <p:grpSpPr>
          <a:xfrm>
            <a:off x="10014256" y="2329772"/>
            <a:ext cx="593115" cy="636569"/>
            <a:chOff x="564114" y="441325"/>
            <a:chExt cx="593115" cy="636569"/>
          </a:xfrm>
        </p:grpSpPr>
        <p:grpSp>
          <p:nvGrpSpPr>
            <p:cNvPr id="3102" name="Group 3101">
              <a:extLst>
                <a:ext uri="{FF2B5EF4-FFF2-40B4-BE49-F238E27FC236}">
                  <a16:creationId xmlns:a16="http://schemas.microsoft.com/office/drawing/2014/main" id="{36E42748-141D-3181-03EC-BE8B0A53725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07" name="Rectangle: Rounded Corners 3106">
                <a:extLst>
                  <a:ext uri="{FF2B5EF4-FFF2-40B4-BE49-F238E27FC236}">
                    <a16:creationId xmlns:a16="http://schemas.microsoft.com/office/drawing/2014/main" id="{5BE83634-7E83-9CAA-72C0-D18DEEBE95A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96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08" name="Rectangle: Rounded Corners 3107">
                <a:extLst>
                  <a:ext uri="{FF2B5EF4-FFF2-40B4-BE49-F238E27FC236}">
                    <a16:creationId xmlns:a16="http://schemas.microsoft.com/office/drawing/2014/main" id="{C78EA886-C38B-9B34-AF8A-C4A6F3329A6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48CA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03" name="Group 3102">
              <a:extLst>
                <a:ext uri="{FF2B5EF4-FFF2-40B4-BE49-F238E27FC236}">
                  <a16:creationId xmlns:a16="http://schemas.microsoft.com/office/drawing/2014/main" id="{9231A981-AA33-0504-C8D7-BBF45AAE709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04" name="TextBox 3103">
                <a:extLst>
                  <a:ext uri="{FF2B5EF4-FFF2-40B4-BE49-F238E27FC236}">
                    <a16:creationId xmlns:a16="http://schemas.microsoft.com/office/drawing/2014/main" id="{4FF01B25-821D-7842-04D8-6267C01B1F4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Se</a:t>
                </a:r>
              </a:p>
            </p:txBody>
          </p:sp>
          <p:sp>
            <p:nvSpPr>
              <p:cNvPr id="3105" name="TextBox 3104">
                <a:extLst>
                  <a:ext uri="{FF2B5EF4-FFF2-40B4-BE49-F238E27FC236}">
                    <a16:creationId xmlns:a16="http://schemas.microsoft.com/office/drawing/2014/main" id="{56B04288-349A-C530-A8FE-46EF4380F88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34</a:t>
                </a:r>
              </a:p>
            </p:txBody>
          </p:sp>
          <p:sp>
            <p:nvSpPr>
              <p:cNvPr id="3106" name="TextBox 3105">
                <a:extLst>
                  <a:ext uri="{FF2B5EF4-FFF2-40B4-BE49-F238E27FC236}">
                    <a16:creationId xmlns:a16="http://schemas.microsoft.com/office/drawing/2014/main" id="{DE62151F-B767-2010-C115-03F12C2B4FA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78.96</a:t>
                </a:r>
              </a:p>
            </p:txBody>
          </p:sp>
        </p:grp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1E1F7BBC-75E5-81A9-8905-30114A0E3BC4}"/>
              </a:ext>
            </a:extLst>
          </p:cNvPr>
          <p:cNvGrpSpPr/>
          <p:nvPr/>
        </p:nvGrpSpPr>
        <p:grpSpPr>
          <a:xfrm>
            <a:off x="10014256" y="3007026"/>
            <a:ext cx="593115" cy="636569"/>
            <a:chOff x="564114" y="441325"/>
            <a:chExt cx="593115" cy="636569"/>
          </a:xfrm>
        </p:grpSpPr>
        <p:grpSp>
          <p:nvGrpSpPr>
            <p:cNvPr id="3110" name="Group 3109">
              <a:extLst>
                <a:ext uri="{FF2B5EF4-FFF2-40B4-BE49-F238E27FC236}">
                  <a16:creationId xmlns:a16="http://schemas.microsoft.com/office/drawing/2014/main" id="{DD44EE24-0EAC-AF6C-39FC-66C0BB78FD2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15" name="Rectangle: Rounded Corners 3114">
                <a:extLst>
                  <a:ext uri="{FF2B5EF4-FFF2-40B4-BE49-F238E27FC236}">
                    <a16:creationId xmlns:a16="http://schemas.microsoft.com/office/drawing/2014/main" id="{AC07386D-0EA6-EDDA-8B5B-20687F80130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16" name="Rectangle: Rounded Corners 3115">
                <a:extLst>
                  <a:ext uri="{FF2B5EF4-FFF2-40B4-BE49-F238E27FC236}">
                    <a16:creationId xmlns:a16="http://schemas.microsoft.com/office/drawing/2014/main" id="{DD85A891-345C-E2F0-B0AC-15FAAFB816B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1" name="Group 3110">
              <a:extLst>
                <a:ext uri="{FF2B5EF4-FFF2-40B4-BE49-F238E27FC236}">
                  <a16:creationId xmlns:a16="http://schemas.microsoft.com/office/drawing/2014/main" id="{8C11BAAA-E6AF-7416-EF3D-F56A627A960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12" name="TextBox 3111">
                <a:extLst>
                  <a:ext uri="{FF2B5EF4-FFF2-40B4-BE49-F238E27FC236}">
                    <a16:creationId xmlns:a16="http://schemas.microsoft.com/office/drawing/2014/main" id="{81CA606C-8006-3508-55C3-458B31336E7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Te</a:t>
                </a:r>
              </a:p>
            </p:txBody>
          </p:sp>
          <p:sp>
            <p:nvSpPr>
              <p:cNvPr id="3113" name="TextBox 3112">
                <a:extLst>
                  <a:ext uri="{FF2B5EF4-FFF2-40B4-BE49-F238E27FC236}">
                    <a16:creationId xmlns:a16="http://schemas.microsoft.com/office/drawing/2014/main" id="{54201342-63B1-90E6-50D8-EDA99A8201F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52</a:t>
                </a:r>
              </a:p>
            </p:txBody>
          </p:sp>
          <p:sp>
            <p:nvSpPr>
              <p:cNvPr id="3114" name="TextBox 3113">
                <a:extLst>
                  <a:ext uri="{FF2B5EF4-FFF2-40B4-BE49-F238E27FC236}">
                    <a16:creationId xmlns:a16="http://schemas.microsoft.com/office/drawing/2014/main" id="{A6F09DC2-4D5F-E58D-758A-D50D4D1C271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127.6</a:t>
                </a:r>
              </a:p>
            </p:txBody>
          </p:sp>
        </p:grpSp>
      </p:grpSp>
      <p:grpSp>
        <p:nvGrpSpPr>
          <p:cNvPr id="3117" name="Group 3116">
            <a:extLst>
              <a:ext uri="{FF2B5EF4-FFF2-40B4-BE49-F238E27FC236}">
                <a16:creationId xmlns:a16="http://schemas.microsoft.com/office/drawing/2014/main" id="{70542697-388B-D13E-010A-271CC39FF5F4}"/>
              </a:ext>
            </a:extLst>
          </p:cNvPr>
          <p:cNvGrpSpPr/>
          <p:nvPr/>
        </p:nvGrpSpPr>
        <p:grpSpPr>
          <a:xfrm>
            <a:off x="10014256" y="3684280"/>
            <a:ext cx="593115" cy="636569"/>
            <a:chOff x="564114" y="441325"/>
            <a:chExt cx="593115" cy="636569"/>
          </a:xfrm>
        </p:grpSpPr>
        <p:grpSp>
          <p:nvGrpSpPr>
            <p:cNvPr id="3118" name="Group 3117">
              <a:extLst>
                <a:ext uri="{FF2B5EF4-FFF2-40B4-BE49-F238E27FC236}">
                  <a16:creationId xmlns:a16="http://schemas.microsoft.com/office/drawing/2014/main" id="{AD94FE54-DC96-5A1C-6BDD-939A7B89EF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23" name="Rectangle: Rounded Corners 3122">
                <a:extLst>
                  <a:ext uri="{FF2B5EF4-FFF2-40B4-BE49-F238E27FC236}">
                    <a16:creationId xmlns:a16="http://schemas.microsoft.com/office/drawing/2014/main" id="{2D858DB5-1DFB-92D2-B63A-513B4CA3DE6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44D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4" name="Rectangle: Rounded Corners 3123">
                <a:extLst>
                  <a:ext uri="{FF2B5EF4-FFF2-40B4-BE49-F238E27FC236}">
                    <a16:creationId xmlns:a16="http://schemas.microsoft.com/office/drawing/2014/main" id="{0FA1F821-5232-EE12-84FB-AC776E39094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736C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19" name="Group 3118">
              <a:extLst>
                <a:ext uri="{FF2B5EF4-FFF2-40B4-BE49-F238E27FC236}">
                  <a16:creationId xmlns:a16="http://schemas.microsoft.com/office/drawing/2014/main" id="{CA97D4F6-B5AE-BE04-711E-397A62C3E72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0" name="TextBox 3119">
                <a:extLst>
                  <a:ext uri="{FF2B5EF4-FFF2-40B4-BE49-F238E27FC236}">
                    <a16:creationId xmlns:a16="http://schemas.microsoft.com/office/drawing/2014/main" id="{F1A463DD-C3B7-BC2B-1161-D0912D1E9FB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Po</a:t>
                </a:r>
              </a:p>
            </p:txBody>
          </p:sp>
          <p:sp>
            <p:nvSpPr>
              <p:cNvPr id="3121" name="TextBox 3120">
                <a:extLst>
                  <a:ext uri="{FF2B5EF4-FFF2-40B4-BE49-F238E27FC236}">
                    <a16:creationId xmlns:a16="http://schemas.microsoft.com/office/drawing/2014/main" id="{D48BA437-4ABD-6634-3324-50193E88E93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84</a:t>
                </a:r>
              </a:p>
            </p:txBody>
          </p:sp>
          <p:sp>
            <p:nvSpPr>
              <p:cNvPr id="3122" name="TextBox 3121">
                <a:extLst>
                  <a:ext uri="{FF2B5EF4-FFF2-40B4-BE49-F238E27FC236}">
                    <a16:creationId xmlns:a16="http://schemas.microsoft.com/office/drawing/2014/main" id="{9CD3CBCF-C969-18C5-32B8-991D2AA235B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(209)</a:t>
                </a:r>
              </a:p>
            </p:txBody>
          </p:sp>
        </p:grpSp>
      </p:grpSp>
      <p:grpSp>
        <p:nvGrpSpPr>
          <p:cNvPr id="3125" name="Group 3124">
            <a:extLst>
              <a:ext uri="{FF2B5EF4-FFF2-40B4-BE49-F238E27FC236}">
                <a16:creationId xmlns:a16="http://schemas.microsoft.com/office/drawing/2014/main" id="{7311FDEF-CDC8-3314-C09F-EE67241CE060}"/>
              </a:ext>
            </a:extLst>
          </p:cNvPr>
          <p:cNvGrpSpPr/>
          <p:nvPr/>
        </p:nvGrpSpPr>
        <p:grpSpPr>
          <a:xfrm>
            <a:off x="10014256" y="4361534"/>
            <a:ext cx="593115" cy="636569"/>
            <a:chOff x="564114" y="441325"/>
            <a:chExt cx="593115" cy="636569"/>
          </a:xfrm>
        </p:grpSpPr>
        <p:grpSp>
          <p:nvGrpSpPr>
            <p:cNvPr id="3126" name="Group 3125">
              <a:extLst>
                <a:ext uri="{FF2B5EF4-FFF2-40B4-BE49-F238E27FC236}">
                  <a16:creationId xmlns:a16="http://schemas.microsoft.com/office/drawing/2014/main" id="{9AB90AD8-ED76-2EB4-04B0-E5FC1626FE4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31" name="Rectangle: Rounded Corners 3130">
                <a:extLst>
                  <a:ext uri="{FF2B5EF4-FFF2-40B4-BE49-F238E27FC236}">
                    <a16:creationId xmlns:a16="http://schemas.microsoft.com/office/drawing/2014/main" id="{C59DFC93-1D3D-A18C-B436-11975362F3A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5764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2" name="Rectangle: Rounded Corners 3131">
                <a:extLst>
                  <a:ext uri="{FF2B5EF4-FFF2-40B4-BE49-F238E27FC236}">
                    <a16:creationId xmlns:a16="http://schemas.microsoft.com/office/drawing/2014/main" id="{6663ADD8-A69A-5E99-5D6D-53B8EF4FE96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8D99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27" name="Group 3126">
              <a:extLst>
                <a:ext uri="{FF2B5EF4-FFF2-40B4-BE49-F238E27FC236}">
                  <a16:creationId xmlns:a16="http://schemas.microsoft.com/office/drawing/2014/main" id="{4ADA4D6E-AEFE-7B3E-39F8-3EB9F907EC8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28" name="TextBox 3127">
                <a:extLst>
                  <a:ext uri="{FF2B5EF4-FFF2-40B4-BE49-F238E27FC236}">
                    <a16:creationId xmlns:a16="http://schemas.microsoft.com/office/drawing/2014/main" id="{CFC079D8-11D7-B34E-5624-3CDFD734D3E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Lv</a:t>
                </a:r>
              </a:p>
            </p:txBody>
          </p:sp>
          <p:sp>
            <p:nvSpPr>
              <p:cNvPr id="3129" name="TextBox 3128">
                <a:extLst>
                  <a:ext uri="{FF2B5EF4-FFF2-40B4-BE49-F238E27FC236}">
                    <a16:creationId xmlns:a16="http://schemas.microsoft.com/office/drawing/2014/main" id="{E27D997B-1424-F04E-00DA-3AC4773937B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116</a:t>
                </a:r>
              </a:p>
            </p:txBody>
          </p:sp>
          <p:sp>
            <p:nvSpPr>
              <p:cNvPr id="3130" name="TextBox 3129">
                <a:extLst>
                  <a:ext uri="{FF2B5EF4-FFF2-40B4-BE49-F238E27FC236}">
                    <a16:creationId xmlns:a16="http://schemas.microsoft.com/office/drawing/2014/main" id="{15AE3A9B-B8AA-5421-5D0E-A8505FE930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(293)</a:t>
                </a:r>
              </a:p>
            </p:txBody>
          </p:sp>
        </p:grpSp>
      </p:grp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A370D973-7294-7343-8F40-479F748692F5}"/>
              </a:ext>
            </a:extLst>
          </p:cNvPr>
          <p:cNvGrpSpPr/>
          <p:nvPr/>
        </p:nvGrpSpPr>
        <p:grpSpPr>
          <a:xfrm>
            <a:off x="10661956" y="975264"/>
            <a:ext cx="593115" cy="636569"/>
            <a:chOff x="564114" y="441325"/>
            <a:chExt cx="593115" cy="636569"/>
          </a:xfrm>
        </p:grpSpPr>
        <p:grpSp>
          <p:nvGrpSpPr>
            <p:cNvPr id="3142" name="Group 3141">
              <a:extLst>
                <a:ext uri="{FF2B5EF4-FFF2-40B4-BE49-F238E27FC236}">
                  <a16:creationId xmlns:a16="http://schemas.microsoft.com/office/drawing/2014/main" id="{84944195-37F7-F4D6-0E77-F0C761648CF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47" name="Rectangle: Rounded Corners 3146">
                <a:extLst>
                  <a:ext uri="{FF2B5EF4-FFF2-40B4-BE49-F238E27FC236}">
                    <a16:creationId xmlns:a16="http://schemas.microsoft.com/office/drawing/2014/main" id="{CB53ED59-61D4-09A1-AF81-5AA62C8722A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8" name="Rectangle: Rounded Corners 3147">
                <a:extLst>
                  <a:ext uri="{FF2B5EF4-FFF2-40B4-BE49-F238E27FC236}">
                    <a16:creationId xmlns:a16="http://schemas.microsoft.com/office/drawing/2014/main" id="{6994EB74-34BD-7294-7CD0-C23CFAFE9DC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90751188-3493-2894-63F2-0F28EBA9E09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44" name="TextBox 3143">
                <a:extLst>
                  <a:ext uri="{FF2B5EF4-FFF2-40B4-BE49-F238E27FC236}">
                    <a16:creationId xmlns:a16="http://schemas.microsoft.com/office/drawing/2014/main" id="{13F1A378-26EF-CAB2-53A0-F8D7E805C47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</a:t>
                </a:r>
              </a:p>
            </p:txBody>
          </p:sp>
          <p:sp>
            <p:nvSpPr>
              <p:cNvPr id="3145" name="TextBox 3144">
                <a:extLst>
                  <a:ext uri="{FF2B5EF4-FFF2-40B4-BE49-F238E27FC236}">
                    <a16:creationId xmlns:a16="http://schemas.microsoft.com/office/drawing/2014/main" id="{EE4FF69B-74B4-41AA-10D4-6606D53593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</a:t>
                </a:r>
              </a:p>
            </p:txBody>
          </p:sp>
          <p:sp>
            <p:nvSpPr>
              <p:cNvPr id="3146" name="TextBox 3145">
                <a:extLst>
                  <a:ext uri="{FF2B5EF4-FFF2-40B4-BE49-F238E27FC236}">
                    <a16:creationId xmlns:a16="http://schemas.microsoft.com/office/drawing/2014/main" id="{BBAA5A0E-4167-7E9F-1A57-9A87B1FB33E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18.99</a:t>
                </a:r>
              </a:p>
            </p:txBody>
          </p:sp>
        </p:grpSp>
      </p:grpSp>
      <p:grpSp>
        <p:nvGrpSpPr>
          <p:cNvPr id="3149" name="Group 3148">
            <a:extLst>
              <a:ext uri="{FF2B5EF4-FFF2-40B4-BE49-F238E27FC236}">
                <a16:creationId xmlns:a16="http://schemas.microsoft.com/office/drawing/2014/main" id="{61AE92C4-BA60-80D4-E666-A5A9A19AFFBD}"/>
              </a:ext>
            </a:extLst>
          </p:cNvPr>
          <p:cNvGrpSpPr/>
          <p:nvPr/>
        </p:nvGrpSpPr>
        <p:grpSpPr>
          <a:xfrm>
            <a:off x="10661956" y="1652518"/>
            <a:ext cx="593115" cy="636569"/>
            <a:chOff x="564114" y="441325"/>
            <a:chExt cx="593115" cy="636569"/>
          </a:xfrm>
        </p:grpSpPr>
        <p:grpSp>
          <p:nvGrpSpPr>
            <p:cNvPr id="3150" name="Group 3149">
              <a:extLst>
                <a:ext uri="{FF2B5EF4-FFF2-40B4-BE49-F238E27FC236}">
                  <a16:creationId xmlns:a16="http://schemas.microsoft.com/office/drawing/2014/main" id="{BB0EBF0F-EC1E-D7B3-850E-B6F03E66D92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55" name="Rectangle: Rounded Corners 3154">
                <a:extLst>
                  <a:ext uri="{FF2B5EF4-FFF2-40B4-BE49-F238E27FC236}">
                    <a16:creationId xmlns:a16="http://schemas.microsoft.com/office/drawing/2014/main" id="{762BE2DD-E79C-32BC-9376-3A35338CB75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6" name="Rectangle: Rounded Corners 3155">
                <a:extLst>
                  <a:ext uri="{FF2B5EF4-FFF2-40B4-BE49-F238E27FC236}">
                    <a16:creationId xmlns:a16="http://schemas.microsoft.com/office/drawing/2014/main" id="{EEC972D5-A85E-A986-699B-E545B035EEC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1" name="Group 3150">
              <a:extLst>
                <a:ext uri="{FF2B5EF4-FFF2-40B4-BE49-F238E27FC236}">
                  <a16:creationId xmlns:a16="http://schemas.microsoft.com/office/drawing/2014/main" id="{05C5A5CD-2908-FA21-109F-65F37335C21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52" name="TextBox 3151">
                <a:extLst>
                  <a:ext uri="{FF2B5EF4-FFF2-40B4-BE49-F238E27FC236}">
                    <a16:creationId xmlns:a16="http://schemas.microsoft.com/office/drawing/2014/main" id="{5A03DDA4-1047-FAA1-3A56-B250A924E73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Cl</a:t>
                </a:r>
              </a:p>
            </p:txBody>
          </p:sp>
          <p:sp>
            <p:nvSpPr>
              <p:cNvPr id="3153" name="TextBox 3152">
                <a:extLst>
                  <a:ext uri="{FF2B5EF4-FFF2-40B4-BE49-F238E27FC236}">
                    <a16:creationId xmlns:a16="http://schemas.microsoft.com/office/drawing/2014/main" id="{8377BE71-7D6C-04D9-BE8B-6084A06FAE1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</a:t>
                </a:r>
              </a:p>
            </p:txBody>
          </p:sp>
          <p:sp>
            <p:nvSpPr>
              <p:cNvPr id="3154" name="TextBox 3153">
                <a:extLst>
                  <a:ext uri="{FF2B5EF4-FFF2-40B4-BE49-F238E27FC236}">
                    <a16:creationId xmlns:a16="http://schemas.microsoft.com/office/drawing/2014/main" id="{D0300E7D-4C51-7366-E8A4-CBDCF8D414B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35.45</a:t>
                </a:r>
              </a:p>
            </p:txBody>
          </p:sp>
        </p:grpSp>
      </p:grpSp>
      <p:grpSp>
        <p:nvGrpSpPr>
          <p:cNvPr id="3157" name="Group 3156">
            <a:extLst>
              <a:ext uri="{FF2B5EF4-FFF2-40B4-BE49-F238E27FC236}">
                <a16:creationId xmlns:a16="http://schemas.microsoft.com/office/drawing/2014/main" id="{3EA8344E-E006-0667-58A1-D059030BB849}"/>
              </a:ext>
            </a:extLst>
          </p:cNvPr>
          <p:cNvGrpSpPr/>
          <p:nvPr/>
        </p:nvGrpSpPr>
        <p:grpSpPr>
          <a:xfrm>
            <a:off x="10661956" y="2329772"/>
            <a:ext cx="593115" cy="636569"/>
            <a:chOff x="564114" y="441325"/>
            <a:chExt cx="593115" cy="636569"/>
          </a:xfrm>
        </p:grpSpPr>
        <p:grpSp>
          <p:nvGrpSpPr>
            <p:cNvPr id="3158" name="Group 3157">
              <a:extLst>
                <a:ext uri="{FF2B5EF4-FFF2-40B4-BE49-F238E27FC236}">
                  <a16:creationId xmlns:a16="http://schemas.microsoft.com/office/drawing/2014/main" id="{0B73AA57-72E2-105A-74BB-003A5DA8127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63" name="Rectangle: Rounded Corners 3162">
                <a:extLst>
                  <a:ext uri="{FF2B5EF4-FFF2-40B4-BE49-F238E27FC236}">
                    <a16:creationId xmlns:a16="http://schemas.microsoft.com/office/drawing/2014/main" id="{7339D2EA-733D-422F-B647-8A4E8176E21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4" name="Rectangle: Rounded Corners 3163">
                <a:extLst>
                  <a:ext uri="{FF2B5EF4-FFF2-40B4-BE49-F238E27FC236}">
                    <a16:creationId xmlns:a16="http://schemas.microsoft.com/office/drawing/2014/main" id="{54B07BAE-62A3-E1AB-6EA4-1909141BC6B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59" name="Group 3158">
              <a:extLst>
                <a:ext uri="{FF2B5EF4-FFF2-40B4-BE49-F238E27FC236}">
                  <a16:creationId xmlns:a16="http://schemas.microsoft.com/office/drawing/2014/main" id="{B216A0BA-CEEB-EAA4-91F1-0D647E4A0B9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0" name="TextBox 3159">
                <a:extLst>
                  <a:ext uri="{FF2B5EF4-FFF2-40B4-BE49-F238E27FC236}">
                    <a16:creationId xmlns:a16="http://schemas.microsoft.com/office/drawing/2014/main" id="{07150494-656F-975E-9CA8-823D3173A1D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Br</a:t>
                </a:r>
              </a:p>
            </p:txBody>
          </p:sp>
          <p:sp>
            <p:nvSpPr>
              <p:cNvPr id="3161" name="TextBox 3160">
                <a:extLst>
                  <a:ext uri="{FF2B5EF4-FFF2-40B4-BE49-F238E27FC236}">
                    <a16:creationId xmlns:a16="http://schemas.microsoft.com/office/drawing/2014/main" id="{6672C20E-C22B-EA01-B7E8-2F60C2BD04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35</a:t>
                </a:r>
              </a:p>
            </p:txBody>
          </p:sp>
          <p:sp>
            <p:nvSpPr>
              <p:cNvPr id="3162" name="TextBox 3161">
                <a:extLst>
                  <a:ext uri="{FF2B5EF4-FFF2-40B4-BE49-F238E27FC236}">
                    <a16:creationId xmlns:a16="http://schemas.microsoft.com/office/drawing/2014/main" id="{900512F7-EEEF-9370-261B-E65A44D070D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79.90</a:t>
                </a:r>
              </a:p>
            </p:txBody>
          </p:sp>
        </p:grpSp>
      </p:grpSp>
      <p:grpSp>
        <p:nvGrpSpPr>
          <p:cNvPr id="3165" name="Group 3164">
            <a:extLst>
              <a:ext uri="{FF2B5EF4-FFF2-40B4-BE49-F238E27FC236}">
                <a16:creationId xmlns:a16="http://schemas.microsoft.com/office/drawing/2014/main" id="{04151419-D54E-334B-3F46-85B0DD70FDB7}"/>
              </a:ext>
            </a:extLst>
          </p:cNvPr>
          <p:cNvGrpSpPr/>
          <p:nvPr/>
        </p:nvGrpSpPr>
        <p:grpSpPr>
          <a:xfrm>
            <a:off x="10661956" y="3007026"/>
            <a:ext cx="593115" cy="636569"/>
            <a:chOff x="564114" y="441325"/>
            <a:chExt cx="593115" cy="636569"/>
          </a:xfrm>
        </p:grpSpPr>
        <p:grpSp>
          <p:nvGrpSpPr>
            <p:cNvPr id="3166" name="Group 3165">
              <a:extLst>
                <a:ext uri="{FF2B5EF4-FFF2-40B4-BE49-F238E27FC236}">
                  <a16:creationId xmlns:a16="http://schemas.microsoft.com/office/drawing/2014/main" id="{C3EDB526-BB57-1A87-6AE1-6B5F36620D2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1" name="Rectangle: Rounded Corners 3170">
                <a:extLst>
                  <a:ext uri="{FF2B5EF4-FFF2-40B4-BE49-F238E27FC236}">
                    <a16:creationId xmlns:a16="http://schemas.microsoft.com/office/drawing/2014/main" id="{1C52423B-ABCA-273C-F93A-CC645BB2E10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2" name="Rectangle: Rounded Corners 3171">
                <a:extLst>
                  <a:ext uri="{FF2B5EF4-FFF2-40B4-BE49-F238E27FC236}">
                    <a16:creationId xmlns:a16="http://schemas.microsoft.com/office/drawing/2014/main" id="{68C811C4-48D1-5934-30C3-76B371B2293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67" name="Group 3166">
              <a:extLst>
                <a:ext uri="{FF2B5EF4-FFF2-40B4-BE49-F238E27FC236}">
                  <a16:creationId xmlns:a16="http://schemas.microsoft.com/office/drawing/2014/main" id="{ECD87E73-1283-C3D3-7488-FE72C03541E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68" name="TextBox 3167">
                <a:extLst>
                  <a:ext uri="{FF2B5EF4-FFF2-40B4-BE49-F238E27FC236}">
                    <a16:creationId xmlns:a16="http://schemas.microsoft.com/office/drawing/2014/main" id="{145B76EB-F247-8381-E219-4E19ECAAB96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I</a:t>
                </a:r>
              </a:p>
            </p:txBody>
          </p:sp>
          <p:sp>
            <p:nvSpPr>
              <p:cNvPr id="3169" name="TextBox 3168">
                <a:extLst>
                  <a:ext uri="{FF2B5EF4-FFF2-40B4-BE49-F238E27FC236}">
                    <a16:creationId xmlns:a16="http://schemas.microsoft.com/office/drawing/2014/main" id="{03AD38C4-48C8-4C17-7EC0-B13DE26EFCC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53</a:t>
                </a:r>
              </a:p>
            </p:txBody>
          </p:sp>
          <p:sp>
            <p:nvSpPr>
              <p:cNvPr id="3170" name="TextBox 3169">
                <a:extLst>
                  <a:ext uri="{FF2B5EF4-FFF2-40B4-BE49-F238E27FC236}">
                    <a16:creationId xmlns:a16="http://schemas.microsoft.com/office/drawing/2014/main" id="{4D1164D8-1331-C86D-A793-79FF860B038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126.9</a:t>
                </a:r>
              </a:p>
            </p:txBody>
          </p:sp>
        </p:grpSp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E364820C-F8AF-3644-F077-46762DCF7BB7}"/>
              </a:ext>
            </a:extLst>
          </p:cNvPr>
          <p:cNvGrpSpPr/>
          <p:nvPr/>
        </p:nvGrpSpPr>
        <p:grpSpPr>
          <a:xfrm>
            <a:off x="10661956" y="3684280"/>
            <a:ext cx="593115" cy="636569"/>
            <a:chOff x="564114" y="441325"/>
            <a:chExt cx="593115" cy="636569"/>
          </a:xfrm>
        </p:grpSpPr>
        <p:grpSp>
          <p:nvGrpSpPr>
            <p:cNvPr id="3174" name="Group 3173">
              <a:extLst>
                <a:ext uri="{FF2B5EF4-FFF2-40B4-BE49-F238E27FC236}">
                  <a16:creationId xmlns:a16="http://schemas.microsoft.com/office/drawing/2014/main" id="{D928B7B8-5D5E-10E1-1C27-E335C14CEA1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79" name="Rectangle: Rounded Corners 3178">
                <a:extLst>
                  <a:ext uri="{FF2B5EF4-FFF2-40B4-BE49-F238E27FC236}">
                    <a16:creationId xmlns:a16="http://schemas.microsoft.com/office/drawing/2014/main" id="{C6296160-9CED-D50F-28B4-8D31A8ADA61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0" name="Rectangle: Rounded Corners 3179">
                <a:extLst>
                  <a:ext uri="{FF2B5EF4-FFF2-40B4-BE49-F238E27FC236}">
                    <a16:creationId xmlns:a16="http://schemas.microsoft.com/office/drawing/2014/main" id="{8567CF8E-D168-4E38-3438-4CFE27DA1BA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75" name="Group 3174">
              <a:extLst>
                <a:ext uri="{FF2B5EF4-FFF2-40B4-BE49-F238E27FC236}">
                  <a16:creationId xmlns:a16="http://schemas.microsoft.com/office/drawing/2014/main" id="{60AA892E-1751-CF56-2390-A4891762E20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76" name="TextBox 3175">
                <a:extLst>
                  <a:ext uri="{FF2B5EF4-FFF2-40B4-BE49-F238E27FC236}">
                    <a16:creationId xmlns:a16="http://schemas.microsoft.com/office/drawing/2014/main" id="{03DB6C65-593A-25D0-B6FC-7B5B15F3101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At</a:t>
                </a:r>
              </a:p>
            </p:txBody>
          </p:sp>
          <p:sp>
            <p:nvSpPr>
              <p:cNvPr id="3177" name="TextBox 3176">
                <a:extLst>
                  <a:ext uri="{FF2B5EF4-FFF2-40B4-BE49-F238E27FC236}">
                    <a16:creationId xmlns:a16="http://schemas.microsoft.com/office/drawing/2014/main" id="{0769C6BA-B49D-9B6E-5F7A-C6A730BC396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85</a:t>
                </a:r>
              </a:p>
            </p:txBody>
          </p:sp>
          <p:sp>
            <p:nvSpPr>
              <p:cNvPr id="3178" name="TextBox 3177">
                <a:extLst>
                  <a:ext uri="{FF2B5EF4-FFF2-40B4-BE49-F238E27FC236}">
                    <a16:creationId xmlns:a16="http://schemas.microsoft.com/office/drawing/2014/main" id="{A439B7C2-F6F8-E002-B8A3-9934513567F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(210)</a:t>
                </a:r>
              </a:p>
            </p:txBody>
          </p:sp>
        </p:grpSp>
      </p:grpSp>
      <p:grpSp>
        <p:nvGrpSpPr>
          <p:cNvPr id="3181" name="Group 3180">
            <a:extLst>
              <a:ext uri="{FF2B5EF4-FFF2-40B4-BE49-F238E27FC236}">
                <a16:creationId xmlns:a16="http://schemas.microsoft.com/office/drawing/2014/main" id="{4DF4F89E-CC28-2899-0370-6CE7C18BC119}"/>
              </a:ext>
            </a:extLst>
          </p:cNvPr>
          <p:cNvGrpSpPr/>
          <p:nvPr/>
        </p:nvGrpSpPr>
        <p:grpSpPr>
          <a:xfrm>
            <a:off x="10661956" y="4361534"/>
            <a:ext cx="593115" cy="636569"/>
            <a:chOff x="564114" y="441325"/>
            <a:chExt cx="593115" cy="636569"/>
          </a:xfrm>
        </p:grpSpPr>
        <p:grpSp>
          <p:nvGrpSpPr>
            <p:cNvPr id="3182" name="Group 3181">
              <a:extLst>
                <a:ext uri="{FF2B5EF4-FFF2-40B4-BE49-F238E27FC236}">
                  <a16:creationId xmlns:a16="http://schemas.microsoft.com/office/drawing/2014/main" id="{ABCCC23F-05CF-0508-F042-F95E397C0EF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87" name="Rectangle: Rounded Corners 3186">
                <a:extLst>
                  <a:ext uri="{FF2B5EF4-FFF2-40B4-BE49-F238E27FC236}">
                    <a16:creationId xmlns:a16="http://schemas.microsoft.com/office/drawing/2014/main" id="{47E22154-BF4E-0220-350F-43559F40C1F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FF29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8" name="Rectangle: Rounded Corners 3187">
                <a:extLst>
                  <a:ext uri="{FF2B5EF4-FFF2-40B4-BE49-F238E27FC236}">
                    <a16:creationId xmlns:a16="http://schemas.microsoft.com/office/drawing/2014/main" id="{D7A4C210-7FC6-F0A1-B72A-20F2F5D643C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FF6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83" name="Group 3182">
              <a:extLst>
                <a:ext uri="{FF2B5EF4-FFF2-40B4-BE49-F238E27FC236}">
                  <a16:creationId xmlns:a16="http://schemas.microsoft.com/office/drawing/2014/main" id="{E695305E-0A56-1512-756D-41457713DA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84" name="TextBox 3183">
                <a:extLst>
                  <a:ext uri="{FF2B5EF4-FFF2-40B4-BE49-F238E27FC236}">
                    <a16:creationId xmlns:a16="http://schemas.microsoft.com/office/drawing/2014/main" id="{CD083AB8-0760-1D9D-4856-98F4D5785C4F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Ts</a:t>
                </a:r>
              </a:p>
            </p:txBody>
          </p:sp>
          <p:sp>
            <p:nvSpPr>
              <p:cNvPr id="3185" name="TextBox 3184">
                <a:extLst>
                  <a:ext uri="{FF2B5EF4-FFF2-40B4-BE49-F238E27FC236}">
                    <a16:creationId xmlns:a16="http://schemas.microsoft.com/office/drawing/2014/main" id="{62C737B1-189A-DD34-039C-0B3B4830675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117</a:t>
                </a:r>
              </a:p>
            </p:txBody>
          </p:sp>
          <p:sp>
            <p:nvSpPr>
              <p:cNvPr id="3186" name="TextBox 3185">
                <a:extLst>
                  <a:ext uri="{FF2B5EF4-FFF2-40B4-BE49-F238E27FC236}">
                    <a16:creationId xmlns:a16="http://schemas.microsoft.com/office/drawing/2014/main" id="{3043D87F-1558-EE54-A6F0-D58B02FFF8C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520D9B26-193F-D775-35D9-26F8142824EB}"/>
              </a:ext>
            </a:extLst>
          </p:cNvPr>
          <p:cNvGrpSpPr/>
          <p:nvPr/>
        </p:nvGrpSpPr>
        <p:grpSpPr>
          <a:xfrm>
            <a:off x="11309656" y="298010"/>
            <a:ext cx="593115" cy="636569"/>
            <a:chOff x="564114" y="441325"/>
            <a:chExt cx="593115" cy="636569"/>
          </a:xfrm>
        </p:grpSpPr>
        <p:grpSp>
          <p:nvGrpSpPr>
            <p:cNvPr id="3190" name="Group 3189">
              <a:extLst>
                <a:ext uri="{FF2B5EF4-FFF2-40B4-BE49-F238E27FC236}">
                  <a16:creationId xmlns:a16="http://schemas.microsoft.com/office/drawing/2014/main" id="{EC78849C-201C-64DD-2606-E96D7EA2828E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195" name="Rectangle: Rounded Corners 3194">
                <a:extLst>
                  <a:ext uri="{FF2B5EF4-FFF2-40B4-BE49-F238E27FC236}">
                    <a16:creationId xmlns:a16="http://schemas.microsoft.com/office/drawing/2014/main" id="{E5CCA4CE-2318-1F22-0454-1AE2023D014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6" name="Rectangle: Rounded Corners 3195">
                <a:extLst>
                  <a:ext uri="{FF2B5EF4-FFF2-40B4-BE49-F238E27FC236}">
                    <a16:creationId xmlns:a16="http://schemas.microsoft.com/office/drawing/2014/main" id="{DC699BD5-86E4-BF02-4717-6B510147BF1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1" name="Group 3190">
              <a:extLst>
                <a:ext uri="{FF2B5EF4-FFF2-40B4-BE49-F238E27FC236}">
                  <a16:creationId xmlns:a16="http://schemas.microsoft.com/office/drawing/2014/main" id="{56009837-D055-C612-B60F-BDAB0D7331C6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192" name="TextBox 3191">
                <a:extLst>
                  <a:ext uri="{FF2B5EF4-FFF2-40B4-BE49-F238E27FC236}">
                    <a16:creationId xmlns:a16="http://schemas.microsoft.com/office/drawing/2014/main" id="{24536F07-A651-21FA-E90E-1F9EF59B85F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He</a:t>
                </a:r>
              </a:p>
            </p:txBody>
          </p:sp>
          <p:sp>
            <p:nvSpPr>
              <p:cNvPr id="3193" name="TextBox 3192">
                <a:extLst>
                  <a:ext uri="{FF2B5EF4-FFF2-40B4-BE49-F238E27FC236}">
                    <a16:creationId xmlns:a16="http://schemas.microsoft.com/office/drawing/2014/main" id="{FCDBC275-E7D6-FC7A-0DA9-A056539C829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</a:t>
                </a:r>
              </a:p>
            </p:txBody>
          </p:sp>
          <p:sp>
            <p:nvSpPr>
              <p:cNvPr id="3194" name="TextBox 3193">
                <a:extLst>
                  <a:ext uri="{FF2B5EF4-FFF2-40B4-BE49-F238E27FC236}">
                    <a16:creationId xmlns:a16="http://schemas.microsoft.com/office/drawing/2014/main" id="{C30C1586-0259-2877-1DB9-714F67A9BFB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4.003</a:t>
                </a:r>
              </a:p>
            </p:txBody>
          </p:sp>
        </p:grpSp>
      </p:grpSp>
      <p:grpSp>
        <p:nvGrpSpPr>
          <p:cNvPr id="3197" name="Group 3196">
            <a:extLst>
              <a:ext uri="{FF2B5EF4-FFF2-40B4-BE49-F238E27FC236}">
                <a16:creationId xmlns:a16="http://schemas.microsoft.com/office/drawing/2014/main" id="{0E79C825-7DE1-6D00-D9E9-9CC507A39A97}"/>
              </a:ext>
            </a:extLst>
          </p:cNvPr>
          <p:cNvGrpSpPr/>
          <p:nvPr/>
        </p:nvGrpSpPr>
        <p:grpSpPr>
          <a:xfrm>
            <a:off x="11309656" y="975264"/>
            <a:ext cx="593115" cy="636569"/>
            <a:chOff x="564114" y="441325"/>
            <a:chExt cx="593115" cy="636569"/>
          </a:xfrm>
        </p:grpSpPr>
        <p:grpSp>
          <p:nvGrpSpPr>
            <p:cNvPr id="3198" name="Group 3197">
              <a:extLst>
                <a:ext uri="{FF2B5EF4-FFF2-40B4-BE49-F238E27FC236}">
                  <a16:creationId xmlns:a16="http://schemas.microsoft.com/office/drawing/2014/main" id="{3A36EE41-343D-A71B-D145-23B11BA0D2E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03" name="Rectangle: Rounded Corners 3202">
                <a:extLst>
                  <a:ext uri="{FF2B5EF4-FFF2-40B4-BE49-F238E27FC236}">
                    <a16:creationId xmlns:a16="http://schemas.microsoft.com/office/drawing/2014/main" id="{E6017163-C6C5-9BBF-C057-2676289D5A5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4" name="Rectangle: Rounded Corners 3203">
                <a:extLst>
                  <a:ext uri="{FF2B5EF4-FFF2-40B4-BE49-F238E27FC236}">
                    <a16:creationId xmlns:a16="http://schemas.microsoft.com/office/drawing/2014/main" id="{A9624CCF-48A4-ED6E-A312-E3A352B652A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9" name="Group 3198">
              <a:extLst>
                <a:ext uri="{FF2B5EF4-FFF2-40B4-BE49-F238E27FC236}">
                  <a16:creationId xmlns:a16="http://schemas.microsoft.com/office/drawing/2014/main" id="{D52899B5-8455-E1D8-B84E-1F716780F76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0" name="TextBox 3199">
                <a:extLst>
                  <a:ext uri="{FF2B5EF4-FFF2-40B4-BE49-F238E27FC236}">
                    <a16:creationId xmlns:a16="http://schemas.microsoft.com/office/drawing/2014/main" id="{416F5E3D-A014-7EDB-C805-1609BAC7464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Ne</a:t>
                </a:r>
              </a:p>
            </p:txBody>
          </p:sp>
          <p:sp>
            <p:nvSpPr>
              <p:cNvPr id="3201" name="TextBox 3200">
                <a:extLst>
                  <a:ext uri="{FF2B5EF4-FFF2-40B4-BE49-F238E27FC236}">
                    <a16:creationId xmlns:a16="http://schemas.microsoft.com/office/drawing/2014/main" id="{C920DDDB-3A59-F5BB-BF06-8A5C2F43E0C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</a:t>
                </a:r>
              </a:p>
            </p:txBody>
          </p:sp>
          <p:sp>
            <p:nvSpPr>
              <p:cNvPr id="3202" name="TextBox 3201">
                <a:extLst>
                  <a:ext uri="{FF2B5EF4-FFF2-40B4-BE49-F238E27FC236}">
                    <a16:creationId xmlns:a16="http://schemas.microsoft.com/office/drawing/2014/main" id="{29F60FC7-A965-5CE0-8DD3-A87725F86F7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20.18</a:t>
                </a:r>
              </a:p>
            </p:txBody>
          </p:sp>
        </p:grpSp>
      </p:grpSp>
      <p:grpSp>
        <p:nvGrpSpPr>
          <p:cNvPr id="3205" name="Group 3204">
            <a:extLst>
              <a:ext uri="{FF2B5EF4-FFF2-40B4-BE49-F238E27FC236}">
                <a16:creationId xmlns:a16="http://schemas.microsoft.com/office/drawing/2014/main" id="{8222D32E-951A-4872-A964-BEC21CBA2DD7}"/>
              </a:ext>
            </a:extLst>
          </p:cNvPr>
          <p:cNvGrpSpPr/>
          <p:nvPr/>
        </p:nvGrpSpPr>
        <p:grpSpPr>
          <a:xfrm>
            <a:off x="11309656" y="1652518"/>
            <a:ext cx="593115" cy="636569"/>
            <a:chOff x="564114" y="441325"/>
            <a:chExt cx="593115" cy="636569"/>
          </a:xfrm>
        </p:grpSpPr>
        <p:grpSp>
          <p:nvGrpSpPr>
            <p:cNvPr id="3206" name="Group 3205">
              <a:extLst>
                <a:ext uri="{FF2B5EF4-FFF2-40B4-BE49-F238E27FC236}">
                  <a16:creationId xmlns:a16="http://schemas.microsoft.com/office/drawing/2014/main" id="{FDC6E036-1886-6EC8-F55B-A3E6A4FBEEB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1" name="Rectangle: Rounded Corners 3210">
                <a:extLst>
                  <a:ext uri="{FF2B5EF4-FFF2-40B4-BE49-F238E27FC236}">
                    <a16:creationId xmlns:a16="http://schemas.microsoft.com/office/drawing/2014/main" id="{42CD59DF-52D7-F0B9-7961-8F3AA811D3EF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12" name="Rectangle: Rounded Corners 3211">
                <a:extLst>
                  <a:ext uri="{FF2B5EF4-FFF2-40B4-BE49-F238E27FC236}">
                    <a16:creationId xmlns:a16="http://schemas.microsoft.com/office/drawing/2014/main" id="{A1FBCDA5-C695-8647-ACC0-523E94BED64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07" name="Group 3206">
              <a:extLst>
                <a:ext uri="{FF2B5EF4-FFF2-40B4-BE49-F238E27FC236}">
                  <a16:creationId xmlns:a16="http://schemas.microsoft.com/office/drawing/2014/main" id="{DC23A94B-9FA9-E3FD-5162-AD54FFB0185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08" name="TextBox 3207">
                <a:extLst>
                  <a:ext uri="{FF2B5EF4-FFF2-40B4-BE49-F238E27FC236}">
                    <a16:creationId xmlns:a16="http://schemas.microsoft.com/office/drawing/2014/main" id="{1F4100CB-148A-F7E3-F041-E5C347F1123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Ar</a:t>
                </a:r>
              </a:p>
            </p:txBody>
          </p:sp>
          <p:sp>
            <p:nvSpPr>
              <p:cNvPr id="3209" name="TextBox 3208">
                <a:extLst>
                  <a:ext uri="{FF2B5EF4-FFF2-40B4-BE49-F238E27FC236}">
                    <a16:creationId xmlns:a16="http://schemas.microsoft.com/office/drawing/2014/main" id="{68C24B69-525E-E68B-1436-87B5CC26D64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18</a:t>
                </a:r>
              </a:p>
            </p:txBody>
          </p:sp>
          <p:sp>
            <p:nvSpPr>
              <p:cNvPr id="3210" name="TextBox 3209">
                <a:extLst>
                  <a:ext uri="{FF2B5EF4-FFF2-40B4-BE49-F238E27FC236}">
                    <a16:creationId xmlns:a16="http://schemas.microsoft.com/office/drawing/2014/main" id="{7529DB7E-8CEF-24E5-819B-48640ABAADB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39.95</a:t>
                </a:r>
              </a:p>
            </p:txBody>
          </p:sp>
        </p:grpSp>
      </p:grpSp>
      <p:grpSp>
        <p:nvGrpSpPr>
          <p:cNvPr id="3213" name="Group 3212">
            <a:extLst>
              <a:ext uri="{FF2B5EF4-FFF2-40B4-BE49-F238E27FC236}">
                <a16:creationId xmlns:a16="http://schemas.microsoft.com/office/drawing/2014/main" id="{029B570E-1697-E1C0-75C5-C9C6C98923B6}"/>
              </a:ext>
            </a:extLst>
          </p:cNvPr>
          <p:cNvGrpSpPr/>
          <p:nvPr/>
        </p:nvGrpSpPr>
        <p:grpSpPr>
          <a:xfrm>
            <a:off x="11309656" y="2329772"/>
            <a:ext cx="593115" cy="636569"/>
            <a:chOff x="564114" y="441325"/>
            <a:chExt cx="593115" cy="636569"/>
          </a:xfrm>
        </p:grpSpPr>
        <p:grpSp>
          <p:nvGrpSpPr>
            <p:cNvPr id="3214" name="Group 3213">
              <a:extLst>
                <a:ext uri="{FF2B5EF4-FFF2-40B4-BE49-F238E27FC236}">
                  <a16:creationId xmlns:a16="http://schemas.microsoft.com/office/drawing/2014/main" id="{9DE989FB-6178-E8B3-2CC8-01C1360FE3D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19" name="Rectangle: Rounded Corners 3218">
                <a:extLst>
                  <a:ext uri="{FF2B5EF4-FFF2-40B4-BE49-F238E27FC236}">
                    <a16:creationId xmlns:a16="http://schemas.microsoft.com/office/drawing/2014/main" id="{BC7E7080-F8B4-A9D3-63C2-5C988E72CE6E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0" name="Rectangle: Rounded Corners 3219">
                <a:extLst>
                  <a:ext uri="{FF2B5EF4-FFF2-40B4-BE49-F238E27FC236}">
                    <a16:creationId xmlns:a16="http://schemas.microsoft.com/office/drawing/2014/main" id="{A5F988A4-27A7-D4ED-F68D-C62447D6D65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15" name="Group 3214">
              <a:extLst>
                <a:ext uri="{FF2B5EF4-FFF2-40B4-BE49-F238E27FC236}">
                  <a16:creationId xmlns:a16="http://schemas.microsoft.com/office/drawing/2014/main" id="{FFC2F4EE-502E-F98B-A127-C75B5CDDFF2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16" name="TextBox 3215">
                <a:extLst>
                  <a:ext uri="{FF2B5EF4-FFF2-40B4-BE49-F238E27FC236}">
                    <a16:creationId xmlns:a16="http://schemas.microsoft.com/office/drawing/2014/main" id="{34A812AC-08D1-40F1-F8FF-39BBA2FC9CA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Kr</a:t>
                </a:r>
              </a:p>
            </p:txBody>
          </p:sp>
          <p:sp>
            <p:nvSpPr>
              <p:cNvPr id="3217" name="TextBox 3216">
                <a:extLst>
                  <a:ext uri="{FF2B5EF4-FFF2-40B4-BE49-F238E27FC236}">
                    <a16:creationId xmlns:a16="http://schemas.microsoft.com/office/drawing/2014/main" id="{FC10D831-DB3E-8E0F-4425-53784B3C5D5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36</a:t>
                </a:r>
              </a:p>
            </p:txBody>
          </p:sp>
          <p:sp>
            <p:nvSpPr>
              <p:cNvPr id="3218" name="TextBox 3217">
                <a:extLst>
                  <a:ext uri="{FF2B5EF4-FFF2-40B4-BE49-F238E27FC236}">
                    <a16:creationId xmlns:a16="http://schemas.microsoft.com/office/drawing/2014/main" id="{707CBD44-55D7-AEB3-72FE-DC196647B235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83.79</a:t>
                </a:r>
              </a:p>
            </p:txBody>
          </p:sp>
        </p:grpSp>
      </p:grp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DA4A6082-2830-BBA7-B0E6-4E0CC326A980}"/>
              </a:ext>
            </a:extLst>
          </p:cNvPr>
          <p:cNvGrpSpPr/>
          <p:nvPr/>
        </p:nvGrpSpPr>
        <p:grpSpPr>
          <a:xfrm>
            <a:off x="11309656" y="3007026"/>
            <a:ext cx="593115" cy="636569"/>
            <a:chOff x="564114" y="441325"/>
            <a:chExt cx="593115" cy="636569"/>
          </a:xfrm>
        </p:grpSpPr>
        <p:grpSp>
          <p:nvGrpSpPr>
            <p:cNvPr id="3222" name="Group 3221">
              <a:extLst>
                <a:ext uri="{FF2B5EF4-FFF2-40B4-BE49-F238E27FC236}">
                  <a16:creationId xmlns:a16="http://schemas.microsoft.com/office/drawing/2014/main" id="{0406700E-D433-7290-6A74-0EC93BD9451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27" name="Rectangle: Rounded Corners 3226">
                <a:extLst>
                  <a:ext uri="{FF2B5EF4-FFF2-40B4-BE49-F238E27FC236}">
                    <a16:creationId xmlns:a16="http://schemas.microsoft.com/office/drawing/2014/main" id="{86C83623-B241-52FA-295A-A9FA8E0D3D2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8" name="Rectangle: Rounded Corners 3227">
                <a:extLst>
                  <a:ext uri="{FF2B5EF4-FFF2-40B4-BE49-F238E27FC236}">
                    <a16:creationId xmlns:a16="http://schemas.microsoft.com/office/drawing/2014/main" id="{C43AD8D4-0621-3DEE-FD57-1FF8F9FF6A1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23" name="Group 3222">
              <a:extLst>
                <a:ext uri="{FF2B5EF4-FFF2-40B4-BE49-F238E27FC236}">
                  <a16:creationId xmlns:a16="http://schemas.microsoft.com/office/drawing/2014/main" id="{71E85786-6FE0-B9CE-6D14-029A2E6155C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24" name="TextBox 3223">
                <a:extLst>
                  <a:ext uri="{FF2B5EF4-FFF2-40B4-BE49-F238E27FC236}">
                    <a16:creationId xmlns:a16="http://schemas.microsoft.com/office/drawing/2014/main" id="{9A73A0BE-E50F-8F11-54CB-0B2A0535B15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Xe</a:t>
                </a:r>
              </a:p>
            </p:txBody>
          </p:sp>
          <p:sp>
            <p:nvSpPr>
              <p:cNvPr id="3225" name="TextBox 3224">
                <a:extLst>
                  <a:ext uri="{FF2B5EF4-FFF2-40B4-BE49-F238E27FC236}">
                    <a16:creationId xmlns:a16="http://schemas.microsoft.com/office/drawing/2014/main" id="{5FB7833A-4769-9123-70BA-BB9C77A467D1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54</a:t>
                </a:r>
              </a:p>
            </p:txBody>
          </p:sp>
          <p:sp>
            <p:nvSpPr>
              <p:cNvPr id="3226" name="TextBox 3225">
                <a:extLst>
                  <a:ext uri="{FF2B5EF4-FFF2-40B4-BE49-F238E27FC236}">
                    <a16:creationId xmlns:a16="http://schemas.microsoft.com/office/drawing/2014/main" id="{638249B3-1E49-7317-D963-E65D0E3CB44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131.3</a:t>
                </a:r>
              </a:p>
            </p:txBody>
          </p:sp>
        </p:grpSp>
      </p:grpSp>
      <p:grpSp>
        <p:nvGrpSpPr>
          <p:cNvPr id="3229" name="Group 3228">
            <a:extLst>
              <a:ext uri="{FF2B5EF4-FFF2-40B4-BE49-F238E27FC236}">
                <a16:creationId xmlns:a16="http://schemas.microsoft.com/office/drawing/2014/main" id="{9EA42F69-0D04-FEA4-5F92-D07EEAFC2D80}"/>
              </a:ext>
            </a:extLst>
          </p:cNvPr>
          <p:cNvGrpSpPr/>
          <p:nvPr/>
        </p:nvGrpSpPr>
        <p:grpSpPr>
          <a:xfrm>
            <a:off x="11309656" y="3684280"/>
            <a:ext cx="593115" cy="636569"/>
            <a:chOff x="564114" y="441325"/>
            <a:chExt cx="593115" cy="636569"/>
          </a:xfrm>
        </p:grpSpPr>
        <p:grpSp>
          <p:nvGrpSpPr>
            <p:cNvPr id="3230" name="Group 3229">
              <a:extLst>
                <a:ext uri="{FF2B5EF4-FFF2-40B4-BE49-F238E27FC236}">
                  <a16:creationId xmlns:a16="http://schemas.microsoft.com/office/drawing/2014/main" id="{57B2857A-2EB4-1996-9145-064686D1B57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35" name="Rectangle: Rounded Corners 3234">
                <a:extLst>
                  <a:ext uri="{FF2B5EF4-FFF2-40B4-BE49-F238E27FC236}">
                    <a16:creationId xmlns:a16="http://schemas.microsoft.com/office/drawing/2014/main" id="{C66F9B8D-ED40-2DA0-5F44-F4321C38B127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6" name="Rectangle: Rounded Corners 3235">
                <a:extLst>
                  <a:ext uri="{FF2B5EF4-FFF2-40B4-BE49-F238E27FC236}">
                    <a16:creationId xmlns:a16="http://schemas.microsoft.com/office/drawing/2014/main" id="{B2CDC014-B643-409E-2FB7-734DE9A9FBF0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1" name="Group 3230">
              <a:extLst>
                <a:ext uri="{FF2B5EF4-FFF2-40B4-BE49-F238E27FC236}">
                  <a16:creationId xmlns:a16="http://schemas.microsoft.com/office/drawing/2014/main" id="{82E6176F-5A6C-0702-9611-1B266EFE18A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32" name="TextBox 3231">
                <a:extLst>
                  <a:ext uri="{FF2B5EF4-FFF2-40B4-BE49-F238E27FC236}">
                    <a16:creationId xmlns:a16="http://schemas.microsoft.com/office/drawing/2014/main" id="{3D81146A-3D49-02CE-CB49-A86468C40086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Rn</a:t>
                </a:r>
              </a:p>
            </p:txBody>
          </p:sp>
          <p:sp>
            <p:nvSpPr>
              <p:cNvPr id="3233" name="TextBox 3232">
                <a:extLst>
                  <a:ext uri="{FF2B5EF4-FFF2-40B4-BE49-F238E27FC236}">
                    <a16:creationId xmlns:a16="http://schemas.microsoft.com/office/drawing/2014/main" id="{4B9B1A59-826F-5F63-F339-F3B17D6B371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86</a:t>
                </a:r>
              </a:p>
            </p:txBody>
          </p:sp>
          <p:sp>
            <p:nvSpPr>
              <p:cNvPr id="3234" name="TextBox 3233">
                <a:extLst>
                  <a:ext uri="{FF2B5EF4-FFF2-40B4-BE49-F238E27FC236}">
                    <a16:creationId xmlns:a16="http://schemas.microsoft.com/office/drawing/2014/main" id="{554781D1-726C-DED5-A0B0-1C2F1F56ED22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(222)</a:t>
                </a:r>
              </a:p>
            </p:txBody>
          </p:sp>
        </p:grpSp>
      </p:grpSp>
      <p:grpSp>
        <p:nvGrpSpPr>
          <p:cNvPr id="3237" name="Group 3236">
            <a:extLst>
              <a:ext uri="{FF2B5EF4-FFF2-40B4-BE49-F238E27FC236}">
                <a16:creationId xmlns:a16="http://schemas.microsoft.com/office/drawing/2014/main" id="{722B6899-FDCB-DFCE-3283-4BB768605C99}"/>
              </a:ext>
            </a:extLst>
          </p:cNvPr>
          <p:cNvGrpSpPr/>
          <p:nvPr/>
        </p:nvGrpSpPr>
        <p:grpSpPr>
          <a:xfrm>
            <a:off x="11309656" y="4361534"/>
            <a:ext cx="593115" cy="636569"/>
            <a:chOff x="564114" y="441325"/>
            <a:chExt cx="593115" cy="636569"/>
          </a:xfrm>
        </p:grpSpPr>
        <p:grpSp>
          <p:nvGrpSpPr>
            <p:cNvPr id="3238" name="Group 3237">
              <a:extLst>
                <a:ext uri="{FF2B5EF4-FFF2-40B4-BE49-F238E27FC236}">
                  <a16:creationId xmlns:a16="http://schemas.microsoft.com/office/drawing/2014/main" id="{5D19C3EB-43AC-9EA2-1242-5DF803DBFFD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43" name="Rectangle: Rounded Corners 3242">
                <a:extLst>
                  <a:ext uri="{FF2B5EF4-FFF2-40B4-BE49-F238E27FC236}">
                    <a16:creationId xmlns:a16="http://schemas.microsoft.com/office/drawing/2014/main" id="{FD16BC56-F20F-CA7B-0FFF-226DBB98BC7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849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4" name="Rectangle: Rounded Corners 3243">
                <a:extLst>
                  <a:ext uri="{FF2B5EF4-FFF2-40B4-BE49-F238E27FC236}">
                    <a16:creationId xmlns:a16="http://schemas.microsoft.com/office/drawing/2014/main" id="{603DCD08-ECE0-811C-C15D-26BC313A1BD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A5B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9" name="Group 3238">
              <a:extLst>
                <a:ext uri="{FF2B5EF4-FFF2-40B4-BE49-F238E27FC236}">
                  <a16:creationId xmlns:a16="http://schemas.microsoft.com/office/drawing/2014/main" id="{CFE0EB86-E332-CF20-B55E-77088932F78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0" name="TextBox 3239">
                <a:extLst>
                  <a:ext uri="{FF2B5EF4-FFF2-40B4-BE49-F238E27FC236}">
                    <a16:creationId xmlns:a16="http://schemas.microsoft.com/office/drawing/2014/main" id="{7AE322D6-C332-C1F4-17AD-7F44AB624E74}"/>
                  </a:ext>
                </a:extLst>
              </p:cNvPr>
              <p:cNvSpPr txBox="1"/>
              <p:nvPr/>
            </p:nvSpPr>
            <p:spPr>
              <a:xfrm>
                <a:off x="1925427" y="5538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Og</a:t>
                </a:r>
              </a:p>
            </p:txBody>
          </p:sp>
          <p:sp>
            <p:nvSpPr>
              <p:cNvPr id="3241" name="TextBox 3240">
                <a:extLst>
                  <a:ext uri="{FF2B5EF4-FFF2-40B4-BE49-F238E27FC236}">
                    <a16:creationId xmlns:a16="http://schemas.microsoft.com/office/drawing/2014/main" id="{CF5DD2F7-6D90-45BF-954C-3468B87C028D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118</a:t>
                </a:r>
              </a:p>
            </p:txBody>
          </p:sp>
          <p:sp>
            <p:nvSpPr>
              <p:cNvPr id="3242" name="TextBox 3241">
                <a:extLst>
                  <a:ext uri="{FF2B5EF4-FFF2-40B4-BE49-F238E27FC236}">
                    <a16:creationId xmlns:a16="http://schemas.microsoft.com/office/drawing/2014/main" id="{229B4E66-B0DA-7B8E-536D-CBD0EBECFD8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(294)</a:t>
                </a:r>
              </a:p>
            </p:txBody>
          </p:sp>
        </p:grpSp>
      </p:grpSp>
      <p:grpSp>
        <p:nvGrpSpPr>
          <p:cNvPr id="3245" name="Group 3244">
            <a:extLst>
              <a:ext uri="{FF2B5EF4-FFF2-40B4-BE49-F238E27FC236}">
                <a16:creationId xmlns:a16="http://schemas.microsoft.com/office/drawing/2014/main" id="{AD66B3D0-0A6E-6CED-5571-004DF22B0F00}"/>
              </a:ext>
            </a:extLst>
          </p:cNvPr>
          <p:cNvGrpSpPr/>
          <p:nvPr/>
        </p:nvGrpSpPr>
        <p:grpSpPr>
          <a:xfrm>
            <a:off x="1594156" y="5227116"/>
            <a:ext cx="593115" cy="636569"/>
            <a:chOff x="564114" y="441325"/>
            <a:chExt cx="593115" cy="636569"/>
          </a:xfrm>
        </p:grpSpPr>
        <p:grpSp>
          <p:nvGrpSpPr>
            <p:cNvPr id="3246" name="Group 3245">
              <a:extLst>
                <a:ext uri="{FF2B5EF4-FFF2-40B4-BE49-F238E27FC236}">
                  <a16:creationId xmlns:a16="http://schemas.microsoft.com/office/drawing/2014/main" id="{6D561638-A9E0-A170-DE29-962D0492FED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1" name="Rectangle: Rounded Corners 3250">
                <a:extLst>
                  <a:ext uri="{FF2B5EF4-FFF2-40B4-BE49-F238E27FC236}">
                    <a16:creationId xmlns:a16="http://schemas.microsoft.com/office/drawing/2014/main" id="{709801EE-66F9-206D-AF29-5D172D40E80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2" name="Rectangle: Rounded Corners 3251">
                <a:extLst>
                  <a:ext uri="{FF2B5EF4-FFF2-40B4-BE49-F238E27FC236}">
                    <a16:creationId xmlns:a16="http://schemas.microsoft.com/office/drawing/2014/main" id="{E7872284-DB1D-AD28-2C02-1502DB07157B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47" name="Group 3246">
              <a:extLst>
                <a:ext uri="{FF2B5EF4-FFF2-40B4-BE49-F238E27FC236}">
                  <a16:creationId xmlns:a16="http://schemas.microsoft.com/office/drawing/2014/main" id="{3792F88A-1B08-C057-7C0B-EBA4800DA90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48" name="TextBox 3247">
                <a:extLst>
                  <a:ext uri="{FF2B5EF4-FFF2-40B4-BE49-F238E27FC236}">
                    <a16:creationId xmlns:a16="http://schemas.microsoft.com/office/drawing/2014/main" id="{408C080D-91E6-4685-9513-10B730F1749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La</a:t>
                </a:r>
              </a:p>
            </p:txBody>
          </p:sp>
          <p:sp>
            <p:nvSpPr>
              <p:cNvPr id="3249" name="TextBox 3248">
                <a:extLst>
                  <a:ext uri="{FF2B5EF4-FFF2-40B4-BE49-F238E27FC236}">
                    <a16:creationId xmlns:a16="http://schemas.microsoft.com/office/drawing/2014/main" id="{CF4B3607-B61F-CC26-2D97-3B39217DFD2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57</a:t>
                </a:r>
              </a:p>
            </p:txBody>
          </p:sp>
          <p:sp>
            <p:nvSpPr>
              <p:cNvPr id="3250" name="TextBox 3249">
                <a:extLst>
                  <a:ext uri="{FF2B5EF4-FFF2-40B4-BE49-F238E27FC236}">
                    <a16:creationId xmlns:a16="http://schemas.microsoft.com/office/drawing/2014/main" id="{590E13E2-7F26-A547-7876-5358DAF45D4E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138.9</a:t>
                </a:r>
              </a:p>
            </p:txBody>
          </p:sp>
        </p:grpSp>
      </p:grpSp>
      <p:grpSp>
        <p:nvGrpSpPr>
          <p:cNvPr id="3253" name="Group 3252">
            <a:extLst>
              <a:ext uri="{FF2B5EF4-FFF2-40B4-BE49-F238E27FC236}">
                <a16:creationId xmlns:a16="http://schemas.microsoft.com/office/drawing/2014/main" id="{FA1B9D3A-0C2D-9210-AE2D-9A42B648D38F}"/>
              </a:ext>
            </a:extLst>
          </p:cNvPr>
          <p:cNvGrpSpPr/>
          <p:nvPr/>
        </p:nvGrpSpPr>
        <p:grpSpPr>
          <a:xfrm>
            <a:off x="1594156" y="5904370"/>
            <a:ext cx="593115" cy="636569"/>
            <a:chOff x="564114" y="441325"/>
            <a:chExt cx="593115" cy="636569"/>
          </a:xfrm>
        </p:grpSpPr>
        <p:grpSp>
          <p:nvGrpSpPr>
            <p:cNvPr id="3254" name="Group 3253">
              <a:extLst>
                <a:ext uri="{FF2B5EF4-FFF2-40B4-BE49-F238E27FC236}">
                  <a16:creationId xmlns:a16="http://schemas.microsoft.com/office/drawing/2014/main" id="{CB4A5A3A-00D2-6BCD-6636-6C7D72C2012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59" name="Rectangle: Rounded Corners 3258">
                <a:extLst>
                  <a:ext uri="{FF2B5EF4-FFF2-40B4-BE49-F238E27FC236}">
                    <a16:creationId xmlns:a16="http://schemas.microsoft.com/office/drawing/2014/main" id="{5BED6BB1-AD10-0946-B937-5873AC06479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60" name="Rectangle: Rounded Corners 3259">
                <a:extLst>
                  <a:ext uri="{FF2B5EF4-FFF2-40B4-BE49-F238E27FC236}">
                    <a16:creationId xmlns:a16="http://schemas.microsoft.com/office/drawing/2014/main" id="{ABB548E6-8067-3D3F-2CC7-73B236D388C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55" name="Group 3254">
              <a:extLst>
                <a:ext uri="{FF2B5EF4-FFF2-40B4-BE49-F238E27FC236}">
                  <a16:creationId xmlns:a16="http://schemas.microsoft.com/office/drawing/2014/main" id="{5FB126F7-1FF0-7E4F-D10D-56C51EC57A20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56" name="TextBox 3255">
                <a:extLst>
                  <a:ext uri="{FF2B5EF4-FFF2-40B4-BE49-F238E27FC236}">
                    <a16:creationId xmlns:a16="http://schemas.microsoft.com/office/drawing/2014/main" id="{C958E236-5676-99DB-C0A3-F667707F1660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Ac</a:t>
                </a:r>
              </a:p>
            </p:txBody>
          </p:sp>
          <p:sp>
            <p:nvSpPr>
              <p:cNvPr id="3257" name="TextBox 3256">
                <a:extLst>
                  <a:ext uri="{FF2B5EF4-FFF2-40B4-BE49-F238E27FC236}">
                    <a16:creationId xmlns:a16="http://schemas.microsoft.com/office/drawing/2014/main" id="{20A2E34A-990A-AF05-AE50-0DDB6FADB76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89</a:t>
                </a:r>
              </a:p>
            </p:txBody>
          </p:sp>
          <p:sp>
            <p:nvSpPr>
              <p:cNvPr id="3258" name="TextBox 3257">
                <a:extLst>
                  <a:ext uri="{FF2B5EF4-FFF2-40B4-BE49-F238E27FC236}">
                    <a16:creationId xmlns:a16="http://schemas.microsoft.com/office/drawing/2014/main" id="{EA7F30C1-39B6-A523-F320-D15DDB47009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(227)</a:t>
                </a:r>
              </a:p>
            </p:txBody>
          </p:sp>
        </p:grp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A4B3611E-EE91-7603-6CB2-D64518A26E11}"/>
              </a:ext>
            </a:extLst>
          </p:cNvPr>
          <p:cNvGrpSpPr/>
          <p:nvPr/>
        </p:nvGrpSpPr>
        <p:grpSpPr>
          <a:xfrm>
            <a:off x="2241856" y="5227116"/>
            <a:ext cx="593115" cy="636569"/>
            <a:chOff x="564114" y="441325"/>
            <a:chExt cx="593115" cy="636569"/>
          </a:xfrm>
        </p:grpSpPr>
        <p:grpSp>
          <p:nvGrpSpPr>
            <p:cNvPr id="3262" name="Group 3261">
              <a:extLst>
                <a:ext uri="{FF2B5EF4-FFF2-40B4-BE49-F238E27FC236}">
                  <a16:creationId xmlns:a16="http://schemas.microsoft.com/office/drawing/2014/main" id="{EB9970B2-C008-8575-7EB3-6954059C6B6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67" name="Rectangle: Rounded Corners 3266">
                <a:extLst>
                  <a:ext uri="{FF2B5EF4-FFF2-40B4-BE49-F238E27FC236}">
                    <a16:creationId xmlns:a16="http://schemas.microsoft.com/office/drawing/2014/main" id="{48549ECD-BCAF-30FF-3425-E0B2A6253CD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8" name="Rectangle: Rounded Corners 3267">
                <a:extLst>
                  <a:ext uri="{FF2B5EF4-FFF2-40B4-BE49-F238E27FC236}">
                    <a16:creationId xmlns:a16="http://schemas.microsoft.com/office/drawing/2014/main" id="{ABBC9A9F-F08C-3AA4-0EDD-2103CE123307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63" name="Group 3262">
              <a:extLst>
                <a:ext uri="{FF2B5EF4-FFF2-40B4-BE49-F238E27FC236}">
                  <a16:creationId xmlns:a16="http://schemas.microsoft.com/office/drawing/2014/main" id="{1A572C1B-B694-BCBC-3398-A24ADEFF03D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64" name="TextBox 3263">
                <a:extLst>
                  <a:ext uri="{FF2B5EF4-FFF2-40B4-BE49-F238E27FC236}">
                    <a16:creationId xmlns:a16="http://schemas.microsoft.com/office/drawing/2014/main" id="{775BA46D-FA3A-E3BB-676F-96A2C8FA5F6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Ce</a:t>
                </a:r>
              </a:p>
            </p:txBody>
          </p:sp>
          <p:sp>
            <p:nvSpPr>
              <p:cNvPr id="3265" name="TextBox 3264">
                <a:extLst>
                  <a:ext uri="{FF2B5EF4-FFF2-40B4-BE49-F238E27FC236}">
                    <a16:creationId xmlns:a16="http://schemas.microsoft.com/office/drawing/2014/main" id="{62207DD1-5629-4D3E-79EF-84C280FFE98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58</a:t>
                </a:r>
              </a:p>
            </p:txBody>
          </p:sp>
          <p:sp>
            <p:nvSpPr>
              <p:cNvPr id="3266" name="TextBox 3265">
                <a:extLst>
                  <a:ext uri="{FF2B5EF4-FFF2-40B4-BE49-F238E27FC236}">
                    <a16:creationId xmlns:a16="http://schemas.microsoft.com/office/drawing/2014/main" id="{7513B328-5944-E022-E011-0CD955593158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140.1</a:t>
                </a:r>
              </a:p>
            </p:txBody>
          </p:sp>
        </p:grpSp>
      </p:grpSp>
      <p:grpSp>
        <p:nvGrpSpPr>
          <p:cNvPr id="3269" name="Group 3268">
            <a:extLst>
              <a:ext uri="{FF2B5EF4-FFF2-40B4-BE49-F238E27FC236}">
                <a16:creationId xmlns:a16="http://schemas.microsoft.com/office/drawing/2014/main" id="{1749666E-AA8A-1439-F1F1-58001F7B248B}"/>
              </a:ext>
            </a:extLst>
          </p:cNvPr>
          <p:cNvGrpSpPr/>
          <p:nvPr/>
        </p:nvGrpSpPr>
        <p:grpSpPr>
          <a:xfrm>
            <a:off x="2241856" y="5904370"/>
            <a:ext cx="593115" cy="636569"/>
            <a:chOff x="564114" y="441325"/>
            <a:chExt cx="593115" cy="636569"/>
          </a:xfrm>
        </p:grpSpPr>
        <p:grpSp>
          <p:nvGrpSpPr>
            <p:cNvPr id="3270" name="Group 3269">
              <a:extLst>
                <a:ext uri="{FF2B5EF4-FFF2-40B4-BE49-F238E27FC236}">
                  <a16:creationId xmlns:a16="http://schemas.microsoft.com/office/drawing/2014/main" id="{8E528D03-8849-EB28-3516-0AC113157F5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75" name="Rectangle: Rounded Corners 3274">
                <a:extLst>
                  <a:ext uri="{FF2B5EF4-FFF2-40B4-BE49-F238E27FC236}">
                    <a16:creationId xmlns:a16="http://schemas.microsoft.com/office/drawing/2014/main" id="{8D5263B0-D11B-6B31-084C-FFB9F0E17892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6" name="Rectangle: Rounded Corners 3275">
                <a:extLst>
                  <a:ext uri="{FF2B5EF4-FFF2-40B4-BE49-F238E27FC236}">
                    <a16:creationId xmlns:a16="http://schemas.microsoft.com/office/drawing/2014/main" id="{EFEAB958-3A74-5E87-1047-017F8EDB831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1" name="Group 3270">
              <a:extLst>
                <a:ext uri="{FF2B5EF4-FFF2-40B4-BE49-F238E27FC236}">
                  <a16:creationId xmlns:a16="http://schemas.microsoft.com/office/drawing/2014/main" id="{357A1497-2C7C-AC5F-ECD5-C17F336A08C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72" name="TextBox 3271">
                <a:extLst>
                  <a:ext uri="{FF2B5EF4-FFF2-40B4-BE49-F238E27FC236}">
                    <a16:creationId xmlns:a16="http://schemas.microsoft.com/office/drawing/2014/main" id="{9D2715CA-F4C7-6155-7021-8984E17555A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Th</a:t>
                </a:r>
              </a:p>
            </p:txBody>
          </p:sp>
          <p:sp>
            <p:nvSpPr>
              <p:cNvPr id="3273" name="TextBox 3272">
                <a:extLst>
                  <a:ext uri="{FF2B5EF4-FFF2-40B4-BE49-F238E27FC236}">
                    <a16:creationId xmlns:a16="http://schemas.microsoft.com/office/drawing/2014/main" id="{7AB6DBCA-8BE7-E2FB-13DB-2DA98365BFF2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90</a:t>
                </a:r>
              </a:p>
            </p:txBody>
          </p:sp>
          <p:sp>
            <p:nvSpPr>
              <p:cNvPr id="3274" name="TextBox 3273">
                <a:extLst>
                  <a:ext uri="{FF2B5EF4-FFF2-40B4-BE49-F238E27FC236}">
                    <a16:creationId xmlns:a16="http://schemas.microsoft.com/office/drawing/2014/main" id="{B72E1509-5E84-160F-1806-D772B766BE8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232.0</a:t>
                </a:r>
              </a:p>
            </p:txBody>
          </p:sp>
        </p:grpSp>
      </p:grpSp>
      <p:grpSp>
        <p:nvGrpSpPr>
          <p:cNvPr id="3277" name="Group 3276">
            <a:extLst>
              <a:ext uri="{FF2B5EF4-FFF2-40B4-BE49-F238E27FC236}">
                <a16:creationId xmlns:a16="http://schemas.microsoft.com/office/drawing/2014/main" id="{5CB88686-7B0C-3402-611A-D5D969F33D47}"/>
              </a:ext>
            </a:extLst>
          </p:cNvPr>
          <p:cNvGrpSpPr/>
          <p:nvPr/>
        </p:nvGrpSpPr>
        <p:grpSpPr>
          <a:xfrm>
            <a:off x="2889556" y="5227116"/>
            <a:ext cx="593115" cy="636569"/>
            <a:chOff x="564114" y="441325"/>
            <a:chExt cx="593115" cy="636569"/>
          </a:xfrm>
        </p:grpSpPr>
        <p:grpSp>
          <p:nvGrpSpPr>
            <p:cNvPr id="3278" name="Group 3277">
              <a:extLst>
                <a:ext uri="{FF2B5EF4-FFF2-40B4-BE49-F238E27FC236}">
                  <a16:creationId xmlns:a16="http://schemas.microsoft.com/office/drawing/2014/main" id="{7531B7D8-425D-770E-CD2F-5AD3B9370AA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83" name="Rectangle: Rounded Corners 3282">
                <a:extLst>
                  <a:ext uri="{FF2B5EF4-FFF2-40B4-BE49-F238E27FC236}">
                    <a16:creationId xmlns:a16="http://schemas.microsoft.com/office/drawing/2014/main" id="{19004BB5-4F05-AF92-F366-45C8710C2EF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4" name="Rectangle: Rounded Corners 3283">
                <a:extLst>
                  <a:ext uri="{FF2B5EF4-FFF2-40B4-BE49-F238E27FC236}">
                    <a16:creationId xmlns:a16="http://schemas.microsoft.com/office/drawing/2014/main" id="{7B1A46CA-9F2A-8370-AA60-1FCE61184413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79" name="Group 3278">
              <a:extLst>
                <a:ext uri="{FF2B5EF4-FFF2-40B4-BE49-F238E27FC236}">
                  <a16:creationId xmlns:a16="http://schemas.microsoft.com/office/drawing/2014/main" id="{FD8EEE6E-AADE-AE21-15F2-503A51DFA0C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0" name="TextBox 3279">
                <a:extLst>
                  <a:ext uri="{FF2B5EF4-FFF2-40B4-BE49-F238E27FC236}">
                    <a16:creationId xmlns:a16="http://schemas.microsoft.com/office/drawing/2014/main" id="{28645785-5A5E-AF76-6280-C102DC570A47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Pr</a:t>
                </a:r>
              </a:p>
            </p:txBody>
          </p:sp>
          <p:sp>
            <p:nvSpPr>
              <p:cNvPr id="3281" name="TextBox 3280">
                <a:extLst>
                  <a:ext uri="{FF2B5EF4-FFF2-40B4-BE49-F238E27FC236}">
                    <a16:creationId xmlns:a16="http://schemas.microsoft.com/office/drawing/2014/main" id="{9CF911E2-2490-CEC0-E5F8-83A235AD871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59</a:t>
                </a:r>
              </a:p>
            </p:txBody>
          </p:sp>
          <p:sp>
            <p:nvSpPr>
              <p:cNvPr id="3282" name="TextBox 3281">
                <a:extLst>
                  <a:ext uri="{FF2B5EF4-FFF2-40B4-BE49-F238E27FC236}">
                    <a16:creationId xmlns:a16="http://schemas.microsoft.com/office/drawing/2014/main" id="{F7F18CCB-7193-C6FE-A11A-538CCF0CF2B9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140.9</a:t>
                </a:r>
              </a:p>
            </p:txBody>
          </p:sp>
        </p:grpSp>
      </p:grpSp>
      <p:grpSp>
        <p:nvGrpSpPr>
          <p:cNvPr id="3285" name="Group 3284">
            <a:extLst>
              <a:ext uri="{FF2B5EF4-FFF2-40B4-BE49-F238E27FC236}">
                <a16:creationId xmlns:a16="http://schemas.microsoft.com/office/drawing/2014/main" id="{6231CED9-FB1F-DDC6-C08D-37FDED3AB5F5}"/>
              </a:ext>
            </a:extLst>
          </p:cNvPr>
          <p:cNvGrpSpPr/>
          <p:nvPr/>
        </p:nvGrpSpPr>
        <p:grpSpPr>
          <a:xfrm>
            <a:off x="2889556" y="5904370"/>
            <a:ext cx="593115" cy="636569"/>
            <a:chOff x="564114" y="441325"/>
            <a:chExt cx="593115" cy="636569"/>
          </a:xfrm>
        </p:grpSpPr>
        <p:grpSp>
          <p:nvGrpSpPr>
            <p:cNvPr id="3286" name="Group 3285">
              <a:extLst>
                <a:ext uri="{FF2B5EF4-FFF2-40B4-BE49-F238E27FC236}">
                  <a16:creationId xmlns:a16="http://schemas.microsoft.com/office/drawing/2014/main" id="{603AC305-3015-AB83-6AD1-1EBF56C16230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1" name="Rectangle: Rounded Corners 3290">
                <a:extLst>
                  <a:ext uri="{FF2B5EF4-FFF2-40B4-BE49-F238E27FC236}">
                    <a16:creationId xmlns:a16="http://schemas.microsoft.com/office/drawing/2014/main" id="{A0FEF43F-90C9-A1F0-657A-9A633D90528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2" name="Rectangle: Rounded Corners 3291">
                <a:extLst>
                  <a:ext uri="{FF2B5EF4-FFF2-40B4-BE49-F238E27FC236}">
                    <a16:creationId xmlns:a16="http://schemas.microsoft.com/office/drawing/2014/main" id="{97F0C89C-3417-EC7E-5521-6E46EBCD569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87" name="Group 3286">
              <a:extLst>
                <a:ext uri="{FF2B5EF4-FFF2-40B4-BE49-F238E27FC236}">
                  <a16:creationId xmlns:a16="http://schemas.microsoft.com/office/drawing/2014/main" id="{B8105063-ED65-04E1-1AA8-7D95344EC62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88" name="TextBox 3287">
                <a:extLst>
                  <a:ext uri="{FF2B5EF4-FFF2-40B4-BE49-F238E27FC236}">
                    <a16:creationId xmlns:a16="http://schemas.microsoft.com/office/drawing/2014/main" id="{AD9E7F87-2B01-AD54-2363-A2AB5082277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Pa</a:t>
                </a:r>
              </a:p>
            </p:txBody>
          </p:sp>
          <p:sp>
            <p:nvSpPr>
              <p:cNvPr id="3289" name="TextBox 3288">
                <a:extLst>
                  <a:ext uri="{FF2B5EF4-FFF2-40B4-BE49-F238E27FC236}">
                    <a16:creationId xmlns:a16="http://schemas.microsoft.com/office/drawing/2014/main" id="{72E6222E-EC57-8B6C-B7EE-C2CFCD149C94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91</a:t>
                </a:r>
              </a:p>
            </p:txBody>
          </p:sp>
          <p:sp>
            <p:nvSpPr>
              <p:cNvPr id="3290" name="TextBox 3289">
                <a:extLst>
                  <a:ext uri="{FF2B5EF4-FFF2-40B4-BE49-F238E27FC236}">
                    <a16:creationId xmlns:a16="http://schemas.microsoft.com/office/drawing/2014/main" id="{96E3B048-1EEF-53E3-B4E7-D1DDB7ABC41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231.0</a:t>
                </a:r>
              </a:p>
            </p:txBody>
          </p:sp>
        </p:grpSp>
      </p:grpSp>
      <p:grpSp>
        <p:nvGrpSpPr>
          <p:cNvPr id="3293" name="Group 3292">
            <a:extLst>
              <a:ext uri="{FF2B5EF4-FFF2-40B4-BE49-F238E27FC236}">
                <a16:creationId xmlns:a16="http://schemas.microsoft.com/office/drawing/2014/main" id="{9507DBB5-F5CA-BEFA-AE53-A278911061A7}"/>
              </a:ext>
            </a:extLst>
          </p:cNvPr>
          <p:cNvGrpSpPr/>
          <p:nvPr/>
        </p:nvGrpSpPr>
        <p:grpSpPr>
          <a:xfrm>
            <a:off x="3537256" y="5227116"/>
            <a:ext cx="593115" cy="636569"/>
            <a:chOff x="564114" y="441325"/>
            <a:chExt cx="593115" cy="636569"/>
          </a:xfrm>
        </p:grpSpPr>
        <p:grpSp>
          <p:nvGrpSpPr>
            <p:cNvPr id="3294" name="Group 3293">
              <a:extLst>
                <a:ext uri="{FF2B5EF4-FFF2-40B4-BE49-F238E27FC236}">
                  <a16:creationId xmlns:a16="http://schemas.microsoft.com/office/drawing/2014/main" id="{4D01FCF0-ABE3-ED73-2B29-3A9C9DF4F34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299" name="Rectangle: Rounded Corners 3298">
                <a:extLst>
                  <a:ext uri="{FF2B5EF4-FFF2-40B4-BE49-F238E27FC236}">
                    <a16:creationId xmlns:a16="http://schemas.microsoft.com/office/drawing/2014/main" id="{CE068AD1-3D25-5058-AB51-7CC2A6B3134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00" name="Rectangle: Rounded Corners 3299">
                <a:extLst>
                  <a:ext uri="{FF2B5EF4-FFF2-40B4-BE49-F238E27FC236}">
                    <a16:creationId xmlns:a16="http://schemas.microsoft.com/office/drawing/2014/main" id="{FF3D8184-A88C-EA65-D411-204414CB976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95" name="Group 3294">
              <a:extLst>
                <a:ext uri="{FF2B5EF4-FFF2-40B4-BE49-F238E27FC236}">
                  <a16:creationId xmlns:a16="http://schemas.microsoft.com/office/drawing/2014/main" id="{CADA48AC-2524-3F0C-1D64-F9574953D65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296" name="TextBox 3295">
                <a:extLst>
                  <a:ext uri="{FF2B5EF4-FFF2-40B4-BE49-F238E27FC236}">
                    <a16:creationId xmlns:a16="http://schemas.microsoft.com/office/drawing/2014/main" id="{D576F0D1-DB39-9534-DEC5-2611FDF7E35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Nd</a:t>
                </a:r>
              </a:p>
            </p:txBody>
          </p:sp>
          <p:sp>
            <p:nvSpPr>
              <p:cNvPr id="3297" name="TextBox 3296">
                <a:extLst>
                  <a:ext uri="{FF2B5EF4-FFF2-40B4-BE49-F238E27FC236}">
                    <a16:creationId xmlns:a16="http://schemas.microsoft.com/office/drawing/2014/main" id="{37314B7C-78B3-8AFA-AA26-2387F23D1A6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60</a:t>
                </a:r>
              </a:p>
            </p:txBody>
          </p:sp>
          <p:sp>
            <p:nvSpPr>
              <p:cNvPr id="3298" name="TextBox 3297">
                <a:extLst>
                  <a:ext uri="{FF2B5EF4-FFF2-40B4-BE49-F238E27FC236}">
                    <a16:creationId xmlns:a16="http://schemas.microsoft.com/office/drawing/2014/main" id="{08942AD9-9591-030B-ED3E-73521FA315B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144.2</a:t>
                </a:r>
              </a:p>
            </p:txBody>
          </p:sp>
        </p:grpSp>
      </p:grpSp>
      <p:grpSp>
        <p:nvGrpSpPr>
          <p:cNvPr id="3301" name="Group 3300">
            <a:extLst>
              <a:ext uri="{FF2B5EF4-FFF2-40B4-BE49-F238E27FC236}">
                <a16:creationId xmlns:a16="http://schemas.microsoft.com/office/drawing/2014/main" id="{EA9A37DD-7A15-6082-9398-B24206A4572D}"/>
              </a:ext>
            </a:extLst>
          </p:cNvPr>
          <p:cNvGrpSpPr/>
          <p:nvPr/>
        </p:nvGrpSpPr>
        <p:grpSpPr>
          <a:xfrm>
            <a:off x="3537256" y="5904370"/>
            <a:ext cx="593115" cy="636569"/>
            <a:chOff x="564114" y="441325"/>
            <a:chExt cx="593115" cy="636569"/>
          </a:xfrm>
        </p:grpSpPr>
        <p:grpSp>
          <p:nvGrpSpPr>
            <p:cNvPr id="3302" name="Group 3301">
              <a:extLst>
                <a:ext uri="{FF2B5EF4-FFF2-40B4-BE49-F238E27FC236}">
                  <a16:creationId xmlns:a16="http://schemas.microsoft.com/office/drawing/2014/main" id="{6C988B90-C9B9-F6C4-C1EA-6DD122E3E59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07" name="Rectangle: Rounded Corners 3306">
                <a:extLst>
                  <a:ext uri="{FF2B5EF4-FFF2-40B4-BE49-F238E27FC236}">
                    <a16:creationId xmlns:a16="http://schemas.microsoft.com/office/drawing/2014/main" id="{1DA99D20-465B-A2D9-3ED6-4BE3403095F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8" name="Rectangle: Rounded Corners 3307">
                <a:extLst>
                  <a:ext uri="{FF2B5EF4-FFF2-40B4-BE49-F238E27FC236}">
                    <a16:creationId xmlns:a16="http://schemas.microsoft.com/office/drawing/2014/main" id="{8621F84B-668E-438A-7B91-772C78AA9E11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03" name="Group 3302">
              <a:extLst>
                <a:ext uri="{FF2B5EF4-FFF2-40B4-BE49-F238E27FC236}">
                  <a16:creationId xmlns:a16="http://schemas.microsoft.com/office/drawing/2014/main" id="{828C1355-8469-BD50-2ED2-3E2518AA3BF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04" name="TextBox 3303">
                <a:extLst>
                  <a:ext uri="{FF2B5EF4-FFF2-40B4-BE49-F238E27FC236}">
                    <a16:creationId xmlns:a16="http://schemas.microsoft.com/office/drawing/2014/main" id="{EF39CE41-E153-9F0E-1A70-206C3F1A74D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U</a:t>
                </a:r>
              </a:p>
            </p:txBody>
          </p:sp>
          <p:sp>
            <p:nvSpPr>
              <p:cNvPr id="3305" name="TextBox 3304">
                <a:extLst>
                  <a:ext uri="{FF2B5EF4-FFF2-40B4-BE49-F238E27FC236}">
                    <a16:creationId xmlns:a16="http://schemas.microsoft.com/office/drawing/2014/main" id="{FFCADCEC-1890-E4DE-1B66-D3415F2F289F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92</a:t>
                </a:r>
              </a:p>
            </p:txBody>
          </p:sp>
          <p:sp>
            <p:nvSpPr>
              <p:cNvPr id="3306" name="TextBox 3305">
                <a:extLst>
                  <a:ext uri="{FF2B5EF4-FFF2-40B4-BE49-F238E27FC236}">
                    <a16:creationId xmlns:a16="http://schemas.microsoft.com/office/drawing/2014/main" id="{F4BE6246-168F-BDD8-6ED9-27C0BB12A2F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238.0</a:t>
                </a:r>
              </a:p>
            </p:txBody>
          </p:sp>
        </p:grpSp>
      </p:grp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500280F6-4A6C-D792-805F-EEBB02767D48}"/>
              </a:ext>
            </a:extLst>
          </p:cNvPr>
          <p:cNvGrpSpPr/>
          <p:nvPr/>
        </p:nvGrpSpPr>
        <p:grpSpPr>
          <a:xfrm>
            <a:off x="4184956" y="5227116"/>
            <a:ext cx="593115" cy="636569"/>
            <a:chOff x="564114" y="441325"/>
            <a:chExt cx="593115" cy="636569"/>
          </a:xfrm>
        </p:grpSpPr>
        <p:grpSp>
          <p:nvGrpSpPr>
            <p:cNvPr id="3310" name="Group 3309">
              <a:extLst>
                <a:ext uri="{FF2B5EF4-FFF2-40B4-BE49-F238E27FC236}">
                  <a16:creationId xmlns:a16="http://schemas.microsoft.com/office/drawing/2014/main" id="{0A061817-E2E8-CC13-154D-06780D67A80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15" name="Rectangle: Rounded Corners 3314">
                <a:extLst>
                  <a:ext uri="{FF2B5EF4-FFF2-40B4-BE49-F238E27FC236}">
                    <a16:creationId xmlns:a16="http://schemas.microsoft.com/office/drawing/2014/main" id="{725E44BB-1412-50C6-748D-9E31D434BA4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16" name="Rectangle: Rounded Corners 3315">
                <a:extLst>
                  <a:ext uri="{FF2B5EF4-FFF2-40B4-BE49-F238E27FC236}">
                    <a16:creationId xmlns:a16="http://schemas.microsoft.com/office/drawing/2014/main" id="{DD147729-2C34-B604-005B-2B44737231A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1" name="Group 3310">
              <a:extLst>
                <a:ext uri="{FF2B5EF4-FFF2-40B4-BE49-F238E27FC236}">
                  <a16:creationId xmlns:a16="http://schemas.microsoft.com/office/drawing/2014/main" id="{0BC698D6-ABCD-52BC-B015-006EB5BA6858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12" name="TextBox 3311">
                <a:extLst>
                  <a:ext uri="{FF2B5EF4-FFF2-40B4-BE49-F238E27FC236}">
                    <a16:creationId xmlns:a16="http://schemas.microsoft.com/office/drawing/2014/main" id="{D3EB6F20-38CA-4697-C19B-2519AEFACDA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Pm</a:t>
                </a:r>
              </a:p>
            </p:txBody>
          </p:sp>
          <p:sp>
            <p:nvSpPr>
              <p:cNvPr id="3313" name="TextBox 3312">
                <a:extLst>
                  <a:ext uri="{FF2B5EF4-FFF2-40B4-BE49-F238E27FC236}">
                    <a16:creationId xmlns:a16="http://schemas.microsoft.com/office/drawing/2014/main" id="{0DEBE6B4-8606-68F3-F3DA-9A6C4E9F84C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61</a:t>
                </a:r>
              </a:p>
            </p:txBody>
          </p:sp>
          <p:sp>
            <p:nvSpPr>
              <p:cNvPr id="3314" name="TextBox 3313">
                <a:extLst>
                  <a:ext uri="{FF2B5EF4-FFF2-40B4-BE49-F238E27FC236}">
                    <a16:creationId xmlns:a16="http://schemas.microsoft.com/office/drawing/2014/main" id="{D9BFA6E0-1137-3E88-785B-F35063611A4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(145)</a:t>
                </a:r>
              </a:p>
            </p:txBody>
          </p:sp>
        </p:grpSp>
      </p:grpSp>
      <p:grpSp>
        <p:nvGrpSpPr>
          <p:cNvPr id="3317" name="Group 3316">
            <a:extLst>
              <a:ext uri="{FF2B5EF4-FFF2-40B4-BE49-F238E27FC236}">
                <a16:creationId xmlns:a16="http://schemas.microsoft.com/office/drawing/2014/main" id="{93A23601-280B-9E19-BB8B-FEE373F58F97}"/>
              </a:ext>
            </a:extLst>
          </p:cNvPr>
          <p:cNvGrpSpPr/>
          <p:nvPr/>
        </p:nvGrpSpPr>
        <p:grpSpPr>
          <a:xfrm>
            <a:off x="4184956" y="5904370"/>
            <a:ext cx="593115" cy="636569"/>
            <a:chOff x="564114" y="441325"/>
            <a:chExt cx="593115" cy="636569"/>
          </a:xfrm>
        </p:grpSpPr>
        <p:grpSp>
          <p:nvGrpSpPr>
            <p:cNvPr id="3318" name="Group 3317">
              <a:extLst>
                <a:ext uri="{FF2B5EF4-FFF2-40B4-BE49-F238E27FC236}">
                  <a16:creationId xmlns:a16="http://schemas.microsoft.com/office/drawing/2014/main" id="{D4EA2FE7-0917-23F3-85DC-756D70CC482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23" name="Rectangle: Rounded Corners 3322">
                <a:extLst>
                  <a:ext uri="{FF2B5EF4-FFF2-40B4-BE49-F238E27FC236}">
                    <a16:creationId xmlns:a16="http://schemas.microsoft.com/office/drawing/2014/main" id="{B938F1AA-B63C-D247-4B1A-5D0E7FF8A9F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24" name="Rectangle: Rounded Corners 3323">
                <a:extLst>
                  <a:ext uri="{FF2B5EF4-FFF2-40B4-BE49-F238E27FC236}">
                    <a16:creationId xmlns:a16="http://schemas.microsoft.com/office/drawing/2014/main" id="{1E470FE5-FE2E-AFB7-54A0-F9E93F4A8F3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19" name="Group 3318">
              <a:extLst>
                <a:ext uri="{FF2B5EF4-FFF2-40B4-BE49-F238E27FC236}">
                  <a16:creationId xmlns:a16="http://schemas.microsoft.com/office/drawing/2014/main" id="{7A07F79E-7B76-2AF0-35F8-6E8C8965B2E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0" name="TextBox 3319">
                <a:extLst>
                  <a:ext uri="{FF2B5EF4-FFF2-40B4-BE49-F238E27FC236}">
                    <a16:creationId xmlns:a16="http://schemas.microsoft.com/office/drawing/2014/main" id="{70AF0D9E-E09E-7139-2D8A-A8084A8B405C}"/>
                  </a:ext>
                </a:extLst>
              </p:cNvPr>
              <p:cNvSpPr txBox="1"/>
              <p:nvPr/>
            </p:nvSpPr>
            <p:spPr>
              <a:xfrm>
                <a:off x="1925427" y="56021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Np</a:t>
                </a:r>
              </a:p>
            </p:txBody>
          </p:sp>
          <p:sp>
            <p:nvSpPr>
              <p:cNvPr id="3321" name="TextBox 3320">
                <a:extLst>
                  <a:ext uri="{FF2B5EF4-FFF2-40B4-BE49-F238E27FC236}">
                    <a16:creationId xmlns:a16="http://schemas.microsoft.com/office/drawing/2014/main" id="{F0FDAF12-6782-514D-A1C7-69C11D95EAD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93</a:t>
                </a:r>
              </a:p>
            </p:txBody>
          </p:sp>
          <p:sp>
            <p:nvSpPr>
              <p:cNvPr id="3322" name="TextBox 3321">
                <a:extLst>
                  <a:ext uri="{FF2B5EF4-FFF2-40B4-BE49-F238E27FC236}">
                    <a16:creationId xmlns:a16="http://schemas.microsoft.com/office/drawing/2014/main" id="{978A5410-74B9-E4F9-0AF5-1BDBF5E2324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(237)</a:t>
                </a:r>
              </a:p>
            </p:txBody>
          </p:sp>
        </p:grpSp>
      </p:grpSp>
      <p:grpSp>
        <p:nvGrpSpPr>
          <p:cNvPr id="3325" name="Group 3324">
            <a:extLst>
              <a:ext uri="{FF2B5EF4-FFF2-40B4-BE49-F238E27FC236}">
                <a16:creationId xmlns:a16="http://schemas.microsoft.com/office/drawing/2014/main" id="{2FD291A5-D17E-3337-011F-0CA54B0A5F6D}"/>
              </a:ext>
            </a:extLst>
          </p:cNvPr>
          <p:cNvGrpSpPr/>
          <p:nvPr/>
        </p:nvGrpSpPr>
        <p:grpSpPr>
          <a:xfrm>
            <a:off x="4832656" y="5227116"/>
            <a:ext cx="593115" cy="636569"/>
            <a:chOff x="564114" y="441325"/>
            <a:chExt cx="593115" cy="636569"/>
          </a:xfrm>
        </p:grpSpPr>
        <p:grpSp>
          <p:nvGrpSpPr>
            <p:cNvPr id="3326" name="Group 3325">
              <a:extLst>
                <a:ext uri="{FF2B5EF4-FFF2-40B4-BE49-F238E27FC236}">
                  <a16:creationId xmlns:a16="http://schemas.microsoft.com/office/drawing/2014/main" id="{F97EDD70-3990-3D5B-DDD4-8A4974A6C0F2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1" name="Rectangle: Rounded Corners 3330">
                <a:extLst>
                  <a:ext uri="{FF2B5EF4-FFF2-40B4-BE49-F238E27FC236}">
                    <a16:creationId xmlns:a16="http://schemas.microsoft.com/office/drawing/2014/main" id="{A1B68233-06B0-9931-5E65-F8B4272454C1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2" name="Rectangle: Rounded Corners 3331">
                <a:extLst>
                  <a:ext uri="{FF2B5EF4-FFF2-40B4-BE49-F238E27FC236}">
                    <a16:creationId xmlns:a16="http://schemas.microsoft.com/office/drawing/2014/main" id="{5FDA4D0F-82E6-2194-FF30-FB2C0CF5356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27" name="Group 3326">
              <a:extLst>
                <a:ext uri="{FF2B5EF4-FFF2-40B4-BE49-F238E27FC236}">
                  <a16:creationId xmlns:a16="http://schemas.microsoft.com/office/drawing/2014/main" id="{C6A2C9AC-D529-AAFC-9FFA-FB2AAACC8A1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28" name="TextBox 3327">
                <a:extLst>
                  <a:ext uri="{FF2B5EF4-FFF2-40B4-BE49-F238E27FC236}">
                    <a16:creationId xmlns:a16="http://schemas.microsoft.com/office/drawing/2014/main" id="{F7B51808-D9C9-84B9-1963-D33246351898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Sm</a:t>
                </a:r>
              </a:p>
            </p:txBody>
          </p:sp>
          <p:sp>
            <p:nvSpPr>
              <p:cNvPr id="3329" name="TextBox 3328">
                <a:extLst>
                  <a:ext uri="{FF2B5EF4-FFF2-40B4-BE49-F238E27FC236}">
                    <a16:creationId xmlns:a16="http://schemas.microsoft.com/office/drawing/2014/main" id="{C80619A3-63D2-B3FA-BD46-5452B1E7AEB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62</a:t>
                </a:r>
              </a:p>
            </p:txBody>
          </p:sp>
          <p:sp>
            <p:nvSpPr>
              <p:cNvPr id="3330" name="TextBox 3329">
                <a:extLst>
                  <a:ext uri="{FF2B5EF4-FFF2-40B4-BE49-F238E27FC236}">
                    <a16:creationId xmlns:a16="http://schemas.microsoft.com/office/drawing/2014/main" id="{B49009E9-78D3-A4E8-A1D2-B5D2F788756C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150.4</a:t>
                </a:r>
              </a:p>
            </p:txBody>
          </p:sp>
        </p:grpSp>
      </p:grpSp>
      <p:grpSp>
        <p:nvGrpSpPr>
          <p:cNvPr id="3333" name="Group 3332">
            <a:extLst>
              <a:ext uri="{FF2B5EF4-FFF2-40B4-BE49-F238E27FC236}">
                <a16:creationId xmlns:a16="http://schemas.microsoft.com/office/drawing/2014/main" id="{CF006384-FCB8-502E-3B16-20536AB882E5}"/>
              </a:ext>
            </a:extLst>
          </p:cNvPr>
          <p:cNvGrpSpPr/>
          <p:nvPr/>
        </p:nvGrpSpPr>
        <p:grpSpPr>
          <a:xfrm>
            <a:off x="4832656" y="5904370"/>
            <a:ext cx="593115" cy="636569"/>
            <a:chOff x="564114" y="441325"/>
            <a:chExt cx="593115" cy="636569"/>
          </a:xfrm>
        </p:grpSpPr>
        <p:grpSp>
          <p:nvGrpSpPr>
            <p:cNvPr id="3334" name="Group 3333">
              <a:extLst>
                <a:ext uri="{FF2B5EF4-FFF2-40B4-BE49-F238E27FC236}">
                  <a16:creationId xmlns:a16="http://schemas.microsoft.com/office/drawing/2014/main" id="{29BFFADA-6DCD-2782-9A93-C9AA426385B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39" name="Rectangle: Rounded Corners 3338">
                <a:extLst>
                  <a:ext uri="{FF2B5EF4-FFF2-40B4-BE49-F238E27FC236}">
                    <a16:creationId xmlns:a16="http://schemas.microsoft.com/office/drawing/2014/main" id="{C2EFCFF1-723C-983B-EAE4-247ABE480F4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0" name="Rectangle: Rounded Corners 3339">
                <a:extLst>
                  <a:ext uri="{FF2B5EF4-FFF2-40B4-BE49-F238E27FC236}">
                    <a16:creationId xmlns:a16="http://schemas.microsoft.com/office/drawing/2014/main" id="{798D4424-01AA-4F2A-52E9-4481096CF94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5" name="Group 3334">
              <a:extLst>
                <a:ext uri="{FF2B5EF4-FFF2-40B4-BE49-F238E27FC236}">
                  <a16:creationId xmlns:a16="http://schemas.microsoft.com/office/drawing/2014/main" id="{CFB01824-C557-7DD9-ABA7-57C652DA67A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36" name="TextBox 3335">
                <a:extLst>
                  <a:ext uri="{FF2B5EF4-FFF2-40B4-BE49-F238E27FC236}">
                    <a16:creationId xmlns:a16="http://schemas.microsoft.com/office/drawing/2014/main" id="{CA7110A5-F4A3-5EBD-9B65-E22353D396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Pu</a:t>
                </a:r>
              </a:p>
            </p:txBody>
          </p:sp>
          <p:sp>
            <p:nvSpPr>
              <p:cNvPr id="3337" name="TextBox 3336">
                <a:extLst>
                  <a:ext uri="{FF2B5EF4-FFF2-40B4-BE49-F238E27FC236}">
                    <a16:creationId xmlns:a16="http://schemas.microsoft.com/office/drawing/2014/main" id="{3B09AE0E-41D5-E804-2C92-B38CD0DFAB2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94</a:t>
                </a:r>
              </a:p>
            </p:txBody>
          </p:sp>
          <p:sp>
            <p:nvSpPr>
              <p:cNvPr id="3338" name="TextBox 3337">
                <a:extLst>
                  <a:ext uri="{FF2B5EF4-FFF2-40B4-BE49-F238E27FC236}">
                    <a16:creationId xmlns:a16="http://schemas.microsoft.com/office/drawing/2014/main" id="{A5216C80-E94E-CCBD-FC07-7EB49A063BB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(244)</a:t>
                </a:r>
              </a:p>
            </p:txBody>
          </p:sp>
        </p:grpSp>
      </p:grpSp>
      <p:grpSp>
        <p:nvGrpSpPr>
          <p:cNvPr id="3341" name="Group 3340">
            <a:extLst>
              <a:ext uri="{FF2B5EF4-FFF2-40B4-BE49-F238E27FC236}">
                <a16:creationId xmlns:a16="http://schemas.microsoft.com/office/drawing/2014/main" id="{0721FEAA-FF88-AC55-A024-B59723178DAE}"/>
              </a:ext>
            </a:extLst>
          </p:cNvPr>
          <p:cNvGrpSpPr/>
          <p:nvPr/>
        </p:nvGrpSpPr>
        <p:grpSpPr>
          <a:xfrm>
            <a:off x="5480356" y="5227116"/>
            <a:ext cx="593115" cy="636569"/>
            <a:chOff x="564114" y="441325"/>
            <a:chExt cx="593115" cy="636569"/>
          </a:xfrm>
        </p:grpSpPr>
        <p:grpSp>
          <p:nvGrpSpPr>
            <p:cNvPr id="3342" name="Group 3341">
              <a:extLst>
                <a:ext uri="{FF2B5EF4-FFF2-40B4-BE49-F238E27FC236}">
                  <a16:creationId xmlns:a16="http://schemas.microsoft.com/office/drawing/2014/main" id="{06ECA7F0-CCB7-A3C9-2A1D-AC25BCC04759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47" name="Rectangle: Rounded Corners 3346">
                <a:extLst>
                  <a:ext uri="{FF2B5EF4-FFF2-40B4-BE49-F238E27FC236}">
                    <a16:creationId xmlns:a16="http://schemas.microsoft.com/office/drawing/2014/main" id="{23347407-D7B7-A246-78E4-2041C4043E5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8" name="Rectangle: Rounded Corners 3347">
                <a:extLst>
                  <a:ext uri="{FF2B5EF4-FFF2-40B4-BE49-F238E27FC236}">
                    <a16:creationId xmlns:a16="http://schemas.microsoft.com/office/drawing/2014/main" id="{3AC99098-9F05-91F0-A2E3-5EF471F959D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43" name="Group 3342">
              <a:extLst>
                <a:ext uri="{FF2B5EF4-FFF2-40B4-BE49-F238E27FC236}">
                  <a16:creationId xmlns:a16="http://schemas.microsoft.com/office/drawing/2014/main" id="{9A77B3AC-CB2B-ED2D-F467-A37A6A1A827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44" name="TextBox 3343">
                <a:extLst>
                  <a:ext uri="{FF2B5EF4-FFF2-40B4-BE49-F238E27FC236}">
                    <a16:creationId xmlns:a16="http://schemas.microsoft.com/office/drawing/2014/main" id="{7F23C342-96E7-A5DE-29EE-A033E9694A4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Eu</a:t>
                </a:r>
              </a:p>
            </p:txBody>
          </p:sp>
          <p:sp>
            <p:nvSpPr>
              <p:cNvPr id="3345" name="TextBox 3344">
                <a:extLst>
                  <a:ext uri="{FF2B5EF4-FFF2-40B4-BE49-F238E27FC236}">
                    <a16:creationId xmlns:a16="http://schemas.microsoft.com/office/drawing/2014/main" id="{6CFE23B6-AB71-AEA2-3E26-8473E558C35B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63</a:t>
                </a:r>
              </a:p>
            </p:txBody>
          </p:sp>
          <p:sp>
            <p:nvSpPr>
              <p:cNvPr id="3346" name="TextBox 3345">
                <a:extLst>
                  <a:ext uri="{FF2B5EF4-FFF2-40B4-BE49-F238E27FC236}">
                    <a16:creationId xmlns:a16="http://schemas.microsoft.com/office/drawing/2014/main" id="{666CC0DE-ADE8-929B-5CEF-E24B3685371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152.0</a:t>
                </a:r>
              </a:p>
            </p:txBody>
          </p:sp>
        </p:grpSp>
      </p:grpSp>
      <p:grpSp>
        <p:nvGrpSpPr>
          <p:cNvPr id="3349" name="Group 3348">
            <a:extLst>
              <a:ext uri="{FF2B5EF4-FFF2-40B4-BE49-F238E27FC236}">
                <a16:creationId xmlns:a16="http://schemas.microsoft.com/office/drawing/2014/main" id="{717E4AFF-B7A3-2E53-2583-70A75946AE94}"/>
              </a:ext>
            </a:extLst>
          </p:cNvPr>
          <p:cNvGrpSpPr/>
          <p:nvPr/>
        </p:nvGrpSpPr>
        <p:grpSpPr>
          <a:xfrm>
            <a:off x="5480356" y="5904370"/>
            <a:ext cx="593115" cy="636569"/>
            <a:chOff x="564114" y="441325"/>
            <a:chExt cx="593115" cy="636569"/>
          </a:xfrm>
        </p:grpSpPr>
        <p:grpSp>
          <p:nvGrpSpPr>
            <p:cNvPr id="3350" name="Group 3349">
              <a:extLst>
                <a:ext uri="{FF2B5EF4-FFF2-40B4-BE49-F238E27FC236}">
                  <a16:creationId xmlns:a16="http://schemas.microsoft.com/office/drawing/2014/main" id="{AF44AB75-4818-010F-5DAC-D24CF538433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55" name="Rectangle: Rounded Corners 3354">
                <a:extLst>
                  <a:ext uri="{FF2B5EF4-FFF2-40B4-BE49-F238E27FC236}">
                    <a16:creationId xmlns:a16="http://schemas.microsoft.com/office/drawing/2014/main" id="{4EC40A27-6696-11DB-3D2D-06041EEFC0E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6" name="Rectangle: Rounded Corners 3355">
                <a:extLst>
                  <a:ext uri="{FF2B5EF4-FFF2-40B4-BE49-F238E27FC236}">
                    <a16:creationId xmlns:a16="http://schemas.microsoft.com/office/drawing/2014/main" id="{D4F03365-A777-0086-49F9-E18B22FFB4A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1" name="Group 3350">
              <a:extLst>
                <a:ext uri="{FF2B5EF4-FFF2-40B4-BE49-F238E27FC236}">
                  <a16:creationId xmlns:a16="http://schemas.microsoft.com/office/drawing/2014/main" id="{C727771D-B6FC-4775-5D90-2BC072DDE2D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52" name="TextBox 3351">
                <a:extLst>
                  <a:ext uri="{FF2B5EF4-FFF2-40B4-BE49-F238E27FC236}">
                    <a16:creationId xmlns:a16="http://schemas.microsoft.com/office/drawing/2014/main" id="{2F1A5CAB-98B2-84F1-C2BC-54707148C2F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Am</a:t>
                </a:r>
              </a:p>
            </p:txBody>
          </p:sp>
          <p:sp>
            <p:nvSpPr>
              <p:cNvPr id="3353" name="TextBox 3352">
                <a:extLst>
                  <a:ext uri="{FF2B5EF4-FFF2-40B4-BE49-F238E27FC236}">
                    <a16:creationId xmlns:a16="http://schemas.microsoft.com/office/drawing/2014/main" id="{E940F86D-BB52-6898-15D6-B3BBA8F94FA9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95</a:t>
                </a:r>
              </a:p>
            </p:txBody>
          </p:sp>
          <p:sp>
            <p:nvSpPr>
              <p:cNvPr id="3354" name="TextBox 3353">
                <a:extLst>
                  <a:ext uri="{FF2B5EF4-FFF2-40B4-BE49-F238E27FC236}">
                    <a16:creationId xmlns:a16="http://schemas.microsoft.com/office/drawing/2014/main" id="{5E69658B-FD88-1BA6-5D46-19CDB531646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(243)</a:t>
                </a:r>
              </a:p>
            </p:txBody>
          </p:sp>
        </p:grpSp>
      </p:grpSp>
      <p:grpSp>
        <p:nvGrpSpPr>
          <p:cNvPr id="3357" name="Group 3356">
            <a:extLst>
              <a:ext uri="{FF2B5EF4-FFF2-40B4-BE49-F238E27FC236}">
                <a16:creationId xmlns:a16="http://schemas.microsoft.com/office/drawing/2014/main" id="{D7F84E91-DA0B-AD1A-F0EF-78813E3A81AA}"/>
              </a:ext>
            </a:extLst>
          </p:cNvPr>
          <p:cNvGrpSpPr/>
          <p:nvPr/>
        </p:nvGrpSpPr>
        <p:grpSpPr>
          <a:xfrm>
            <a:off x="6128056" y="5227116"/>
            <a:ext cx="593115" cy="636569"/>
            <a:chOff x="564114" y="441325"/>
            <a:chExt cx="593115" cy="636569"/>
          </a:xfrm>
        </p:grpSpPr>
        <p:grpSp>
          <p:nvGrpSpPr>
            <p:cNvPr id="3358" name="Group 3357">
              <a:extLst>
                <a:ext uri="{FF2B5EF4-FFF2-40B4-BE49-F238E27FC236}">
                  <a16:creationId xmlns:a16="http://schemas.microsoft.com/office/drawing/2014/main" id="{78445708-525B-CAB3-032D-8A3A732CCBF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63" name="Rectangle: Rounded Corners 3362">
                <a:extLst>
                  <a:ext uri="{FF2B5EF4-FFF2-40B4-BE49-F238E27FC236}">
                    <a16:creationId xmlns:a16="http://schemas.microsoft.com/office/drawing/2014/main" id="{68DB9427-F9FB-CD29-161A-84285D6E29C4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4" name="Rectangle: Rounded Corners 3363">
                <a:extLst>
                  <a:ext uri="{FF2B5EF4-FFF2-40B4-BE49-F238E27FC236}">
                    <a16:creationId xmlns:a16="http://schemas.microsoft.com/office/drawing/2014/main" id="{94EFE052-0A35-BA63-9BC9-889A3E3119AA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59" name="Group 3358">
              <a:extLst>
                <a:ext uri="{FF2B5EF4-FFF2-40B4-BE49-F238E27FC236}">
                  <a16:creationId xmlns:a16="http://schemas.microsoft.com/office/drawing/2014/main" id="{2A37CB4B-1A00-F61E-7938-38DC9DA11584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0" name="TextBox 3359">
                <a:extLst>
                  <a:ext uri="{FF2B5EF4-FFF2-40B4-BE49-F238E27FC236}">
                    <a16:creationId xmlns:a16="http://schemas.microsoft.com/office/drawing/2014/main" id="{3A3CF139-7A11-9A1B-6C45-4A20222255E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Gd</a:t>
                </a:r>
              </a:p>
            </p:txBody>
          </p:sp>
          <p:sp>
            <p:nvSpPr>
              <p:cNvPr id="3361" name="TextBox 3360">
                <a:extLst>
                  <a:ext uri="{FF2B5EF4-FFF2-40B4-BE49-F238E27FC236}">
                    <a16:creationId xmlns:a16="http://schemas.microsoft.com/office/drawing/2014/main" id="{5773E38A-7B22-0BD1-6C6A-0402D934391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64</a:t>
                </a:r>
              </a:p>
            </p:txBody>
          </p:sp>
          <p:sp>
            <p:nvSpPr>
              <p:cNvPr id="3362" name="TextBox 3361">
                <a:extLst>
                  <a:ext uri="{FF2B5EF4-FFF2-40B4-BE49-F238E27FC236}">
                    <a16:creationId xmlns:a16="http://schemas.microsoft.com/office/drawing/2014/main" id="{A99A71AF-A13D-C09B-F5D0-F905DA5DEF2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157.2</a:t>
                </a:r>
              </a:p>
            </p:txBody>
          </p:sp>
        </p:grpSp>
      </p:grpSp>
      <p:grpSp>
        <p:nvGrpSpPr>
          <p:cNvPr id="3365" name="Group 3364">
            <a:extLst>
              <a:ext uri="{FF2B5EF4-FFF2-40B4-BE49-F238E27FC236}">
                <a16:creationId xmlns:a16="http://schemas.microsoft.com/office/drawing/2014/main" id="{F751621B-120A-17FD-1766-F3AEA41814CB}"/>
              </a:ext>
            </a:extLst>
          </p:cNvPr>
          <p:cNvGrpSpPr/>
          <p:nvPr/>
        </p:nvGrpSpPr>
        <p:grpSpPr>
          <a:xfrm>
            <a:off x="6128056" y="5904370"/>
            <a:ext cx="593115" cy="636569"/>
            <a:chOff x="564114" y="441325"/>
            <a:chExt cx="593115" cy="636569"/>
          </a:xfrm>
        </p:grpSpPr>
        <p:grpSp>
          <p:nvGrpSpPr>
            <p:cNvPr id="3366" name="Group 3365">
              <a:extLst>
                <a:ext uri="{FF2B5EF4-FFF2-40B4-BE49-F238E27FC236}">
                  <a16:creationId xmlns:a16="http://schemas.microsoft.com/office/drawing/2014/main" id="{3EAEDF5B-B3CA-D6EE-39E7-835D6CD1A65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1" name="Rectangle: Rounded Corners 3370">
                <a:extLst>
                  <a:ext uri="{FF2B5EF4-FFF2-40B4-BE49-F238E27FC236}">
                    <a16:creationId xmlns:a16="http://schemas.microsoft.com/office/drawing/2014/main" id="{B9D04BB8-5A53-4641-1211-D771FF8FC6F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2" name="Rectangle: Rounded Corners 3371">
                <a:extLst>
                  <a:ext uri="{FF2B5EF4-FFF2-40B4-BE49-F238E27FC236}">
                    <a16:creationId xmlns:a16="http://schemas.microsoft.com/office/drawing/2014/main" id="{E4D7F33B-2020-6804-D909-629DF6B0836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67" name="Group 3366">
              <a:extLst>
                <a:ext uri="{FF2B5EF4-FFF2-40B4-BE49-F238E27FC236}">
                  <a16:creationId xmlns:a16="http://schemas.microsoft.com/office/drawing/2014/main" id="{EC6D382A-D915-28CB-D605-551A4741967C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68" name="TextBox 3367">
                <a:extLst>
                  <a:ext uri="{FF2B5EF4-FFF2-40B4-BE49-F238E27FC236}">
                    <a16:creationId xmlns:a16="http://schemas.microsoft.com/office/drawing/2014/main" id="{AA726142-46B5-FACB-FE25-8A6B3580886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Cm</a:t>
                </a:r>
              </a:p>
            </p:txBody>
          </p:sp>
          <p:sp>
            <p:nvSpPr>
              <p:cNvPr id="3369" name="TextBox 3368">
                <a:extLst>
                  <a:ext uri="{FF2B5EF4-FFF2-40B4-BE49-F238E27FC236}">
                    <a16:creationId xmlns:a16="http://schemas.microsoft.com/office/drawing/2014/main" id="{635D9185-164F-ABFC-8EB2-4449215D5BD5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96</a:t>
                </a:r>
              </a:p>
            </p:txBody>
          </p:sp>
          <p:sp>
            <p:nvSpPr>
              <p:cNvPr id="3370" name="TextBox 3369">
                <a:extLst>
                  <a:ext uri="{FF2B5EF4-FFF2-40B4-BE49-F238E27FC236}">
                    <a16:creationId xmlns:a16="http://schemas.microsoft.com/office/drawing/2014/main" id="{0EC38C8F-8750-B1DD-4399-EB1CAEB761D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73" name="Group 3372">
            <a:extLst>
              <a:ext uri="{FF2B5EF4-FFF2-40B4-BE49-F238E27FC236}">
                <a16:creationId xmlns:a16="http://schemas.microsoft.com/office/drawing/2014/main" id="{486F0FF5-3DAD-401E-67F1-0D2C78C57AF7}"/>
              </a:ext>
            </a:extLst>
          </p:cNvPr>
          <p:cNvGrpSpPr/>
          <p:nvPr/>
        </p:nvGrpSpPr>
        <p:grpSpPr>
          <a:xfrm>
            <a:off x="6775756" y="5227116"/>
            <a:ext cx="593115" cy="636569"/>
            <a:chOff x="564114" y="441325"/>
            <a:chExt cx="593115" cy="636569"/>
          </a:xfrm>
        </p:grpSpPr>
        <p:grpSp>
          <p:nvGrpSpPr>
            <p:cNvPr id="3374" name="Group 3373">
              <a:extLst>
                <a:ext uri="{FF2B5EF4-FFF2-40B4-BE49-F238E27FC236}">
                  <a16:creationId xmlns:a16="http://schemas.microsoft.com/office/drawing/2014/main" id="{82165944-A99C-C7F7-F5F3-3A45C7C6BF2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79" name="Rectangle: Rounded Corners 3378">
                <a:extLst>
                  <a:ext uri="{FF2B5EF4-FFF2-40B4-BE49-F238E27FC236}">
                    <a16:creationId xmlns:a16="http://schemas.microsoft.com/office/drawing/2014/main" id="{C0136968-3FBD-9784-0DA0-EBF29BAB0A4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0" name="Rectangle: Rounded Corners 3379">
                <a:extLst>
                  <a:ext uri="{FF2B5EF4-FFF2-40B4-BE49-F238E27FC236}">
                    <a16:creationId xmlns:a16="http://schemas.microsoft.com/office/drawing/2014/main" id="{7FAAC8B3-1F38-8C0A-0EDA-1525967C605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75" name="Group 3374">
              <a:extLst>
                <a:ext uri="{FF2B5EF4-FFF2-40B4-BE49-F238E27FC236}">
                  <a16:creationId xmlns:a16="http://schemas.microsoft.com/office/drawing/2014/main" id="{D40383CD-B06A-E524-36CA-EE3518E496E1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76" name="TextBox 3375">
                <a:extLst>
                  <a:ext uri="{FF2B5EF4-FFF2-40B4-BE49-F238E27FC236}">
                    <a16:creationId xmlns:a16="http://schemas.microsoft.com/office/drawing/2014/main" id="{49E4FBC0-ED56-1494-4790-E92D2AB3623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Tb</a:t>
                </a:r>
              </a:p>
            </p:txBody>
          </p:sp>
          <p:sp>
            <p:nvSpPr>
              <p:cNvPr id="3377" name="TextBox 3376">
                <a:extLst>
                  <a:ext uri="{FF2B5EF4-FFF2-40B4-BE49-F238E27FC236}">
                    <a16:creationId xmlns:a16="http://schemas.microsoft.com/office/drawing/2014/main" id="{C9CDCFB0-7F52-641C-536D-562D1AD89F7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65</a:t>
                </a:r>
              </a:p>
            </p:txBody>
          </p:sp>
          <p:sp>
            <p:nvSpPr>
              <p:cNvPr id="3378" name="TextBox 3377">
                <a:extLst>
                  <a:ext uri="{FF2B5EF4-FFF2-40B4-BE49-F238E27FC236}">
                    <a16:creationId xmlns:a16="http://schemas.microsoft.com/office/drawing/2014/main" id="{DDD2205A-9EDB-0AC3-4A78-2CC35BBDEBC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158.9</a:t>
                </a:r>
              </a:p>
            </p:txBody>
          </p:sp>
        </p:grpSp>
      </p:grpSp>
      <p:grpSp>
        <p:nvGrpSpPr>
          <p:cNvPr id="3381" name="Group 3380">
            <a:extLst>
              <a:ext uri="{FF2B5EF4-FFF2-40B4-BE49-F238E27FC236}">
                <a16:creationId xmlns:a16="http://schemas.microsoft.com/office/drawing/2014/main" id="{8DCC74A1-EAC2-8E8D-3934-458D4ED2574D}"/>
              </a:ext>
            </a:extLst>
          </p:cNvPr>
          <p:cNvGrpSpPr/>
          <p:nvPr/>
        </p:nvGrpSpPr>
        <p:grpSpPr>
          <a:xfrm>
            <a:off x="6775756" y="5904370"/>
            <a:ext cx="593115" cy="636569"/>
            <a:chOff x="564114" y="441325"/>
            <a:chExt cx="593115" cy="636569"/>
          </a:xfrm>
        </p:grpSpPr>
        <p:grpSp>
          <p:nvGrpSpPr>
            <p:cNvPr id="3382" name="Group 3381">
              <a:extLst>
                <a:ext uri="{FF2B5EF4-FFF2-40B4-BE49-F238E27FC236}">
                  <a16:creationId xmlns:a16="http://schemas.microsoft.com/office/drawing/2014/main" id="{10F54DA5-3C9C-3810-AAE0-36886394ACD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87" name="Rectangle: Rounded Corners 3386">
                <a:extLst>
                  <a:ext uri="{FF2B5EF4-FFF2-40B4-BE49-F238E27FC236}">
                    <a16:creationId xmlns:a16="http://schemas.microsoft.com/office/drawing/2014/main" id="{2C383791-96B3-C05A-6A87-B767D976C73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8" name="Rectangle: Rounded Corners 3387">
                <a:extLst>
                  <a:ext uri="{FF2B5EF4-FFF2-40B4-BE49-F238E27FC236}">
                    <a16:creationId xmlns:a16="http://schemas.microsoft.com/office/drawing/2014/main" id="{EC651AF0-5064-3C67-F2A9-03F112BD896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83" name="Group 3382">
              <a:extLst>
                <a:ext uri="{FF2B5EF4-FFF2-40B4-BE49-F238E27FC236}">
                  <a16:creationId xmlns:a16="http://schemas.microsoft.com/office/drawing/2014/main" id="{87AD310D-CD5E-1FE9-F3C4-34352A4664F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84" name="TextBox 3383">
                <a:extLst>
                  <a:ext uri="{FF2B5EF4-FFF2-40B4-BE49-F238E27FC236}">
                    <a16:creationId xmlns:a16="http://schemas.microsoft.com/office/drawing/2014/main" id="{38E12F02-765C-ED03-1315-E60742145A8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Bk</a:t>
                </a:r>
              </a:p>
            </p:txBody>
          </p:sp>
          <p:sp>
            <p:nvSpPr>
              <p:cNvPr id="3385" name="TextBox 3384">
                <a:extLst>
                  <a:ext uri="{FF2B5EF4-FFF2-40B4-BE49-F238E27FC236}">
                    <a16:creationId xmlns:a16="http://schemas.microsoft.com/office/drawing/2014/main" id="{88EE8B63-27F7-E13B-1715-0CEA574B2E1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97</a:t>
                </a:r>
              </a:p>
            </p:txBody>
          </p:sp>
          <p:sp>
            <p:nvSpPr>
              <p:cNvPr id="3386" name="TextBox 3385">
                <a:extLst>
                  <a:ext uri="{FF2B5EF4-FFF2-40B4-BE49-F238E27FC236}">
                    <a16:creationId xmlns:a16="http://schemas.microsoft.com/office/drawing/2014/main" id="{7DC56DD5-AE8B-968B-8A9F-33CBAAC6E810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(247)</a:t>
                </a:r>
              </a:p>
            </p:txBody>
          </p:sp>
        </p:grpSp>
      </p:grpSp>
      <p:grpSp>
        <p:nvGrpSpPr>
          <p:cNvPr id="3389" name="Group 3388">
            <a:extLst>
              <a:ext uri="{FF2B5EF4-FFF2-40B4-BE49-F238E27FC236}">
                <a16:creationId xmlns:a16="http://schemas.microsoft.com/office/drawing/2014/main" id="{C6E97044-1BC4-2A0C-8AC1-CC61088183B3}"/>
              </a:ext>
            </a:extLst>
          </p:cNvPr>
          <p:cNvGrpSpPr/>
          <p:nvPr/>
        </p:nvGrpSpPr>
        <p:grpSpPr>
          <a:xfrm>
            <a:off x="7423456" y="5227116"/>
            <a:ext cx="593115" cy="636569"/>
            <a:chOff x="564114" y="441325"/>
            <a:chExt cx="593115" cy="636569"/>
          </a:xfrm>
        </p:grpSpPr>
        <p:grpSp>
          <p:nvGrpSpPr>
            <p:cNvPr id="3390" name="Group 3389">
              <a:extLst>
                <a:ext uri="{FF2B5EF4-FFF2-40B4-BE49-F238E27FC236}">
                  <a16:creationId xmlns:a16="http://schemas.microsoft.com/office/drawing/2014/main" id="{AB7171EA-BE04-4330-B242-A2433FE88726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395" name="Rectangle: Rounded Corners 3394">
                <a:extLst>
                  <a:ext uri="{FF2B5EF4-FFF2-40B4-BE49-F238E27FC236}">
                    <a16:creationId xmlns:a16="http://schemas.microsoft.com/office/drawing/2014/main" id="{34A6D97E-1684-6D5E-D65E-E85FC0A024B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6" name="Rectangle: Rounded Corners 3395">
                <a:extLst>
                  <a:ext uri="{FF2B5EF4-FFF2-40B4-BE49-F238E27FC236}">
                    <a16:creationId xmlns:a16="http://schemas.microsoft.com/office/drawing/2014/main" id="{664AD60B-778D-6D4C-F9C2-06069EAFF412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1" name="Group 3390">
              <a:extLst>
                <a:ext uri="{FF2B5EF4-FFF2-40B4-BE49-F238E27FC236}">
                  <a16:creationId xmlns:a16="http://schemas.microsoft.com/office/drawing/2014/main" id="{A3C7FB87-36D5-4488-4A77-EE6E36901F8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392" name="TextBox 3391">
                <a:extLst>
                  <a:ext uri="{FF2B5EF4-FFF2-40B4-BE49-F238E27FC236}">
                    <a16:creationId xmlns:a16="http://schemas.microsoft.com/office/drawing/2014/main" id="{6237A2C6-BB6F-FB07-9EE5-99D2CE1D3B18}"/>
                  </a:ext>
                </a:extLst>
              </p:cNvPr>
              <p:cNvSpPr txBox="1"/>
              <p:nvPr/>
            </p:nvSpPr>
            <p:spPr>
              <a:xfrm>
                <a:off x="1925427" y="56402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Dy</a:t>
                </a:r>
              </a:p>
            </p:txBody>
          </p:sp>
          <p:sp>
            <p:nvSpPr>
              <p:cNvPr id="3393" name="TextBox 3392">
                <a:extLst>
                  <a:ext uri="{FF2B5EF4-FFF2-40B4-BE49-F238E27FC236}">
                    <a16:creationId xmlns:a16="http://schemas.microsoft.com/office/drawing/2014/main" id="{8567A6AA-2E82-CD46-2C10-A7295BC15210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66</a:t>
                </a:r>
              </a:p>
            </p:txBody>
          </p:sp>
          <p:sp>
            <p:nvSpPr>
              <p:cNvPr id="3394" name="TextBox 3393">
                <a:extLst>
                  <a:ext uri="{FF2B5EF4-FFF2-40B4-BE49-F238E27FC236}">
                    <a16:creationId xmlns:a16="http://schemas.microsoft.com/office/drawing/2014/main" id="{E23FBBC6-B6A1-CBA7-A70D-82E32D7BE84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162.5</a:t>
                </a:r>
              </a:p>
            </p:txBody>
          </p:sp>
        </p:grpSp>
      </p:grpSp>
      <p:grpSp>
        <p:nvGrpSpPr>
          <p:cNvPr id="3397" name="Group 3396">
            <a:extLst>
              <a:ext uri="{FF2B5EF4-FFF2-40B4-BE49-F238E27FC236}">
                <a16:creationId xmlns:a16="http://schemas.microsoft.com/office/drawing/2014/main" id="{F33558A8-94CA-6300-69A0-AA4546CE3136}"/>
              </a:ext>
            </a:extLst>
          </p:cNvPr>
          <p:cNvGrpSpPr/>
          <p:nvPr/>
        </p:nvGrpSpPr>
        <p:grpSpPr>
          <a:xfrm>
            <a:off x="7423456" y="5904370"/>
            <a:ext cx="593115" cy="636569"/>
            <a:chOff x="564114" y="441325"/>
            <a:chExt cx="593115" cy="636569"/>
          </a:xfrm>
        </p:grpSpPr>
        <p:grpSp>
          <p:nvGrpSpPr>
            <p:cNvPr id="3398" name="Group 3397">
              <a:extLst>
                <a:ext uri="{FF2B5EF4-FFF2-40B4-BE49-F238E27FC236}">
                  <a16:creationId xmlns:a16="http://schemas.microsoft.com/office/drawing/2014/main" id="{8E286FD2-2F3C-BAC8-767E-03E6D22FFC7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03" name="Rectangle: Rounded Corners 3402">
                <a:extLst>
                  <a:ext uri="{FF2B5EF4-FFF2-40B4-BE49-F238E27FC236}">
                    <a16:creationId xmlns:a16="http://schemas.microsoft.com/office/drawing/2014/main" id="{6EA060FC-8455-F4A5-425D-2ED30C68482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4" name="Rectangle: Rounded Corners 3403">
                <a:extLst>
                  <a:ext uri="{FF2B5EF4-FFF2-40B4-BE49-F238E27FC236}">
                    <a16:creationId xmlns:a16="http://schemas.microsoft.com/office/drawing/2014/main" id="{AB2CFC74-3FD0-AA8D-F30D-484AA943AF2E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99" name="Group 3398">
              <a:extLst>
                <a:ext uri="{FF2B5EF4-FFF2-40B4-BE49-F238E27FC236}">
                  <a16:creationId xmlns:a16="http://schemas.microsoft.com/office/drawing/2014/main" id="{04FA4C70-DE14-9E98-CBF7-92366558C84A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0" name="TextBox 3399">
                <a:extLst>
                  <a:ext uri="{FF2B5EF4-FFF2-40B4-BE49-F238E27FC236}">
                    <a16:creationId xmlns:a16="http://schemas.microsoft.com/office/drawing/2014/main" id="{A84C79A8-AF5C-8C6D-D564-0BB7C61ACD6C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Cf</a:t>
                </a:r>
              </a:p>
            </p:txBody>
          </p:sp>
          <p:sp>
            <p:nvSpPr>
              <p:cNvPr id="3401" name="TextBox 3400">
                <a:extLst>
                  <a:ext uri="{FF2B5EF4-FFF2-40B4-BE49-F238E27FC236}">
                    <a16:creationId xmlns:a16="http://schemas.microsoft.com/office/drawing/2014/main" id="{61815B0F-109D-5BF1-2B83-E0CCDE624BA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98</a:t>
                </a:r>
              </a:p>
            </p:txBody>
          </p:sp>
          <p:sp>
            <p:nvSpPr>
              <p:cNvPr id="3402" name="TextBox 3401">
                <a:extLst>
                  <a:ext uri="{FF2B5EF4-FFF2-40B4-BE49-F238E27FC236}">
                    <a16:creationId xmlns:a16="http://schemas.microsoft.com/office/drawing/2014/main" id="{F4004602-C05F-CF25-E97C-84E22C0D48F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(251)</a:t>
                </a:r>
              </a:p>
            </p:txBody>
          </p:sp>
        </p:grpSp>
      </p:grpSp>
      <p:grpSp>
        <p:nvGrpSpPr>
          <p:cNvPr id="3405" name="Group 3404">
            <a:extLst>
              <a:ext uri="{FF2B5EF4-FFF2-40B4-BE49-F238E27FC236}">
                <a16:creationId xmlns:a16="http://schemas.microsoft.com/office/drawing/2014/main" id="{755EDBBB-EC7F-5F36-7805-64F8760EB544}"/>
              </a:ext>
            </a:extLst>
          </p:cNvPr>
          <p:cNvGrpSpPr/>
          <p:nvPr/>
        </p:nvGrpSpPr>
        <p:grpSpPr>
          <a:xfrm>
            <a:off x="8071156" y="5227116"/>
            <a:ext cx="593115" cy="636569"/>
            <a:chOff x="564114" y="441325"/>
            <a:chExt cx="593115" cy="636569"/>
          </a:xfrm>
        </p:grpSpPr>
        <p:grpSp>
          <p:nvGrpSpPr>
            <p:cNvPr id="3406" name="Group 3405">
              <a:extLst>
                <a:ext uri="{FF2B5EF4-FFF2-40B4-BE49-F238E27FC236}">
                  <a16:creationId xmlns:a16="http://schemas.microsoft.com/office/drawing/2014/main" id="{303223AC-5E51-FBA6-61E3-431D3EECBF1C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1" name="Rectangle: Rounded Corners 3410">
                <a:extLst>
                  <a:ext uri="{FF2B5EF4-FFF2-40B4-BE49-F238E27FC236}">
                    <a16:creationId xmlns:a16="http://schemas.microsoft.com/office/drawing/2014/main" id="{4088C591-BB94-9773-CA73-17CE910E1440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12" name="Rectangle: Rounded Corners 3411">
                <a:extLst>
                  <a:ext uri="{FF2B5EF4-FFF2-40B4-BE49-F238E27FC236}">
                    <a16:creationId xmlns:a16="http://schemas.microsoft.com/office/drawing/2014/main" id="{C0634390-400B-F119-7AA4-6EB6253C106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07" name="Group 3406">
              <a:extLst>
                <a:ext uri="{FF2B5EF4-FFF2-40B4-BE49-F238E27FC236}">
                  <a16:creationId xmlns:a16="http://schemas.microsoft.com/office/drawing/2014/main" id="{E3CD71FF-76C0-D05B-EAC7-641961EABCD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08" name="TextBox 3407">
                <a:extLst>
                  <a:ext uri="{FF2B5EF4-FFF2-40B4-BE49-F238E27FC236}">
                    <a16:creationId xmlns:a16="http://schemas.microsoft.com/office/drawing/2014/main" id="{E59598D2-6313-2788-6EB8-30A3B1C893ED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Ho</a:t>
                </a:r>
              </a:p>
            </p:txBody>
          </p:sp>
          <p:sp>
            <p:nvSpPr>
              <p:cNvPr id="3409" name="TextBox 3408">
                <a:extLst>
                  <a:ext uri="{FF2B5EF4-FFF2-40B4-BE49-F238E27FC236}">
                    <a16:creationId xmlns:a16="http://schemas.microsoft.com/office/drawing/2014/main" id="{B214FBC6-C921-DD5E-6751-885E4766E2C8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67</a:t>
                </a:r>
              </a:p>
            </p:txBody>
          </p:sp>
          <p:sp>
            <p:nvSpPr>
              <p:cNvPr id="3410" name="TextBox 3409">
                <a:extLst>
                  <a:ext uri="{FF2B5EF4-FFF2-40B4-BE49-F238E27FC236}">
                    <a16:creationId xmlns:a16="http://schemas.microsoft.com/office/drawing/2014/main" id="{FEFACAFF-9532-4DA4-88C5-F9E19C6A135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164.9</a:t>
                </a:r>
              </a:p>
            </p:txBody>
          </p:sp>
        </p:grpSp>
      </p:grpSp>
      <p:grpSp>
        <p:nvGrpSpPr>
          <p:cNvPr id="3413" name="Group 3412">
            <a:extLst>
              <a:ext uri="{FF2B5EF4-FFF2-40B4-BE49-F238E27FC236}">
                <a16:creationId xmlns:a16="http://schemas.microsoft.com/office/drawing/2014/main" id="{390F1FD6-584E-7800-B266-0CF054E98225}"/>
              </a:ext>
            </a:extLst>
          </p:cNvPr>
          <p:cNvGrpSpPr/>
          <p:nvPr/>
        </p:nvGrpSpPr>
        <p:grpSpPr>
          <a:xfrm>
            <a:off x="8071156" y="5904370"/>
            <a:ext cx="593115" cy="636569"/>
            <a:chOff x="564114" y="441325"/>
            <a:chExt cx="593115" cy="636569"/>
          </a:xfrm>
        </p:grpSpPr>
        <p:grpSp>
          <p:nvGrpSpPr>
            <p:cNvPr id="3414" name="Group 3413">
              <a:extLst>
                <a:ext uri="{FF2B5EF4-FFF2-40B4-BE49-F238E27FC236}">
                  <a16:creationId xmlns:a16="http://schemas.microsoft.com/office/drawing/2014/main" id="{3C9534C9-7E2E-F7AE-1752-F8DBF1CFC3A7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19" name="Rectangle: Rounded Corners 3418">
                <a:extLst>
                  <a:ext uri="{FF2B5EF4-FFF2-40B4-BE49-F238E27FC236}">
                    <a16:creationId xmlns:a16="http://schemas.microsoft.com/office/drawing/2014/main" id="{D4CFF53F-60F7-B1EC-5055-7A7A81A6060D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0" name="Rectangle: Rounded Corners 3419">
                <a:extLst>
                  <a:ext uri="{FF2B5EF4-FFF2-40B4-BE49-F238E27FC236}">
                    <a16:creationId xmlns:a16="http://schemas.microsoft.com/office/drawing/2014/main" id="{AED47280-3F7A-065B-C4DB-1E68332B488D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15" name="Group 3414">
              <a:extLst>
                <a:ext uri="{FF2B5EF4-FFF2-40B4-BE49-F238E27FC236}">
                  <a16:creationId xmlns:a16="http://schemas.microsoft.com/office/drawing/2014/main" id="{A33E8DB4-9356-D205-BA7F-7E5159A8A81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16" name="TextBox 3415">
                <a:extLst>
                  <a:ext uri="{FF2B5EF4-FFF2-40B4-BE49-F238E27FC236}">
                    <a16:creationId xmlns:a16="http://schemas.microsoft.com/office/drawing/2014/main" id="{F9914B52-5237-9F9E-E6AA-1411F8318139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Es</a:t>
                </a:r>
              </a:p>
            </p:txBody>
          </p:sp>
          <p:sp>
            <p:nvSpPr>
              <p:cNvPr id="3417" name="TextBox 3416">
                <a:extLst>
                  <a:ext uri="{FF2B5EF4-FFF2-40B4-BE49-F238E27FC236}">
                    <a16:creationId xmlns:a16="http://schemas.microsoft.com/office/drawing/2014/main" id="{ECAE00B3-17CB-B1F1-6477-F3004C70CCA7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99</a:t>
                </a:r>
              </a:p>
            </p:txBody>
          </p:sp>
          <p:sp>
            <p:nvSpPr>
              <p:cNvPr id="3418" name="TextBox 3417">
                <a:extLst>
                  <a:ext uri="{FF2B5EF4-FFF2-40B4-BE49-F238E27FC236}">
                    <a16:creationId xmlns:a16="http://schemas.microsoft.com/office/drawing/2014/main" id="{D60C011F-C4B8-E7BD-C41B-7FAC60495E1A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(252)</a:t>
                </a:r>
              </a:p>
            </p:txBody>
          </p:sp>
        </p:grpSp>
      </p:grpSp>
      <p:grpSp>
        <p:nvGrpSpPr>
          <p:cNvPr id="3421" name="Group 3420">
            <a:extLst>
              <a:ext uri="{FF2B5EF4-FFF2-40B4-BE49-F238E27FC236}">
                <a16:creationId xmlns:a16="http://schemas.microsoft.com/office/drawing/2014/main" id="{BD6DC360-D19C-3900-EFEB-E1D10E81F537}"/>
              </a:ext>
            </a:extLst>
          </p:cNvPr>
          <p:cNvGrpSpPr/>
          <p:nvPr/>
        </p:nvGrpSpPr>
        <p:grpSpPr>
          <a:xfrm>
            <a:off x="8718856" y="5227116"/>
            <a:ext cx="593115" cy="636569"/>
            <a:chOff x="564114" y="441325"/>
            <a:chExt cx="593115" cy="636569"/>
          </a:xfrm>
        </p:grpSpPr>
        <p:grpSp>
          <p:nvGrpSpPr>
            <p:cNvPr id="3422" name="Group 3421">
              <a:extLst>
                <a:ext uri="{FF2B5EF4-FFF2-40B4-BE49-F238E27FC236}">
                  <a16:creationId xmlns:a16="http://schemas.microsoft.com/office/drawing/2014/main" id="{0DFD662F-7FEA-C483-9E32-8F24DB1D2F3A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27" name="Rectangle: Rounded Corners 3426">
                <a:extLst>
                  <a:ext uri="{FF2B5EF4-FFF2-40B4-BE49-F238E27FC236}">
                    <a16:creationId xmlns:a16="http://schemas.microsoft.com/office/drawing/2014/main" id="{D5E3FD0B-0493-FABB-D05B-EDB251065675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8" name="Rectangle: Rounded Corners 3427">
                <a:extLst>
                  <a:ext uri="{FF2B5EF4-FFF2-40B4-BE49-F238E27FC236}">
                    <a16:creationId xmlns:a16="http://schemas.microsoft.com/office/drawing/2014/main" id="{4277FF1A-DBB9-0C07-461E-846ADE55CC0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23" name="Group 3422">
              <a:extLst>
                <a:ext uri="{FF2B5EF4-FFF2-40B4-BE49-F238E27FC236}">
                  <a16:creationId xmlns:a16="http://schemas.microsoft.com/office/drawing/2014/main" id="{27984D7D-3DAB-6DE2-D202-E45D02723E8F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24" name="TextBox 3423">
                <a:extLst>
                  <a:ext uri="{FF2B5EF4-FFF2-40B4-BE49-F238E27FC236}">
                    <a16:creationId xmlns:a16="http://schemas.microsoft.com/office/drawing/2014/main" id="{42E9C3F4-8663-A6FB-E42F-4D1A9C193F12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Er</a:t>
                </a:r>
              </a:p>
            </p:txBody>
          </p:sp>
          <p:sp>
            <p:nvSpPr>
              <p:cNvPr id="3425" name="TextBox 3424">
                <a:extLst>
                  <a:ext uri="{FF2B5EF4-FFF2-40B4-BE49-F238E27FC236}">
                    <a16:creationId xmlns:a16="http://schemas.microsoft.com/office/drawing/2014/main" id="{1C7BC966-21B1-522A-84E8-35BAE6C605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68</a:t>
                </a:r>
              </a:p>
            </p:txBody>
          </p:sp>
          <p:sp>
            <p:nvSpPr>
              <p:cNvPr id="3426" name="TextBox 3425">
                <a:extLst>
                  <a:ext uri="{FF2B5EF4-FFF2-40B4-BE49-F238E27FC236}">
                    <a16:creationId xmlns:a16="http://schemas.microsoft.com/office/drawing/2014/main" id="{5A99B983-4701-A447-5AA7-6552BC040516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167.3</a:t>
                </a:r>
              </a:p>
            </p:txBody>
          </p:sp>
        </p:grpSp>
      </p:grpSp>
      <p:grpSp>
        <p:nvGrpSpPr>
          <p:cNvPr id="3429" name="Group 3428">
            <a:extLst>
              <a:ext uri="{FF2B5EF4-FFF2-40B4-BE49-F238E27FC236}">
                <a16:creationId xmlns:a16="http://schemas.microsoft.com/office/drawing/2014/main" id="{37F72ADB-512A-A412-D8EB-01EF284A4485}"/>
              </a:ext>
            </a:extLst>
          </p:cNvPr>
          <p:cNvGrpSpPr/>
          <p:nvPr/>
        </p:nvGrpSpPr>
        <p:grpSpPr>
          <a:xfrm>
            <a:off x="8718856" y="5904370"/>
            <a:ext cx="593115" cy="636569"/>
            <a:chOff x="564114" y="441325"/>
            <a:chExt cx="593115" cy="636569"/>
          </a:xfrm>
        </p:grpSpPr>
        <p:grpSp>
          <p:nvGrpSpPr>
            <p:cNvPr id="3430" name="Group 3429">
              <a:extLst>
                <a:ext uri="{FF2B5EF4-FFF2-40B4-BE49-F238E27FC236}">
                  <a16:creationId xmlns:a16="http://schemas.microsoft.com/office/drawing/2014/main" id="{E11CFCC5-49B1-AEA0-50F7-8E160D00D83D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35" name="Rectangle: Rounded Corners 3434">
                <a:extLst>
                  <a:ext uri="{FF2B5EF4-FFF2-40B4-BE49-F238E27FC236}">
                    <a16:creationId xmlns:a16="http://schemas.microsoft.com/office/drawing/2014/main" id="{3C940B54-2ED0-82C8-C23A-FBD73621AF8A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6" name="Rectangle: Rounded Corners 3435">
                <a:extLst>
                  <a:ext uri="{FF2B5EF4-FFF2-40B4-BE49-F238E27FC236}">
                    <a16:creationId xmlns:a16="http://schemas.microsoft.com/office/drawing/2014/main" id="{822B4A70-D067-0472-9D93-98C32A22551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1" name="Group 3430">
              <a:extLst>
                <a:ext uri="{FF2B5EF4-FFF2-40B4-BE49-F238E27FC236}">
                  <a16:creationId xmlns:a16="http://schemas.microsoft.com/office/drawing/2014/main" id="{3B4557E9-5F86-BE13-B50B-DDFD9833E8D5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32" name="TextBox 3431">
                <a:extLst>
                  <a:ext uri="{FF2B5EF4-FFF2-40B4-BE49-F238E27FC236}">
                    <a16:creationId xmlns:a16="http://schemas.microsoft.com/office/drawing/2014/main" id="{71CA1032-A9DF-7055-3C92-CFE0E58619CA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Fm</a:t>
                </a:r>
              </a:p>
            </p:txBody>
          </p:sp>
          <p:sp>
            <p:nvSpPr>
              <p:cNvPr id="3433" name="TextBox 3432">
                <a:extLst>
                  <a:ext uri="{FF2B5EF4-FFF2-40B4-BE49-F238E27FC236}">
                    <a16:creationId xmlns:a16="http://schemas.microsoft.com/office/drawing/2014/main" id="{83289755-8CE7-8593-4AC8-EF78ACE5F03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100</a:t>
                </a:r>
              </a:p>
            </p:txBody>
          </p:sp>
          <p:sp>
            <p:nvSpPr>
              <p:cNvPr id="3434" name="TextBox 3433">
                <a:extLst>
                  <a:ext uri="{FF2B5EF4-FFF2-40B4-BE49-F238E27FC236}">
                    <a16:creationId xmlns:a16="http://schemas.microsoft.com/office/drawing/2014/main" id="{6170DA0D-EAA0-6FC1-0F36-C9C07FB8B6D3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(257)</a:t>
                </a:r>
              </a:p>
            </p:txBody>
          </p:sp>
        </p:grpSp>
      </p:grpSp>
      <p:grpSp>
        <p:nvGrpSpPr>
          <p:cNvPr id="3437" name="Group 3436">
            <a:extLst>
              <a:ext uri="{FF2B5EF4-FFF2-40B4-BE49-F238E27FC236}">
                <a16:creationId xmlns:a16="http://schemas.microsoft.com/office/drawing/2014/main" id="{6342D78F-FE72-84D6-B013-ACF58B22C25D}"/>
              </a:ext>
            </a:extLst>
          </p:cNvPr>
          <p:cNvGrpSpPr/>
          <p:nvPr/>
        </p:nvGrpSpPr>
        <p:grpSpPr>
          <a:xfrm>
            <a:off x="9366556" y="5227116"/>
            <a:ext cx="593115" cy="636569"/>
            <a:chOff x="564114" y="441325"/>
            <a:chExt cx="593115" cy="636569"/>
          </a:xfrm>
        </p:grpSpPr>
        <p:grpSp>
          <p:nvGrpSpPr>
            <p:cNvPr id="3438" name="Group 3437">
              <a:extLst>
                <a:ext uri="{FF2B5EF4-FFF2-40B4-BE49-F238E27FC236}">
                  <a16:creationId xmlns:a16="http://schemas.microsoft.com/office/drawing/2014/main" id="{FB1F885F-058A-D065-00D2-7E922CC412CF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43" name="Rectangle: Rounded Corners 3442">
                <a:extLst>
                  <a:ext uri="{FF2B5EF4-FFF2-40B4-BE49-F238E27FC236}">
                    <a16:creationId xmlns:a16="http://schemas.microsoft.com/office/drawing/2014/main" id="{8982E33B-6C08-7934-76DE-53A4CC83E53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4" name="Rectangle: Rounded Corners 3443">
                <a:extLst>
                  <a:ext uri="{FF2B5EF4-FFF2-40B4-BE49-F238E27FC236}">
                    <a16:creationId xmlns:a16="http://schemas.microsoft.com/office/drawing/2014/main" id="{81CA3624-7BD0-8CBD-5F0E-8A656B93A424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39" name="Group 3438">
              <a:extLst>
                <a:ext uri="{FF2B5EF4-FFF2-40B4-BE49-F238E27FC236}">
                  <a16:creationId xmlns:a16="http://schemas.microsoft.com/office/drawing/2014/main" id="{428F17AD-4962-9E61-0DF8-B0E3CCC50FDE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0" name="TextBox 3439">
                <a:extLst>
                  <a:ext uri="{FF2B5EF4-FFF2-40B4-BE49-F238E27FC236}">
                    <a16:creationId xmlns:a16="http://schemas.microsoft.com/office/drawing/2014/main" id="{7BF955F2-62A7-754E-9568-B2A1B351957B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Tm</a:t>
                </a:r>
              </a:p>
            </p:txBody>
          </p:sp>
          <p:sp>
            <p:nvSpPr>
              <p:cNvPr id="3441" name="TextBox 3440">
                <a:extLst>
                  <a:ext uri="{FF2B5EF4-FFF2-40B4-BE49-F238E27FC236}">
                    <a16:creationId xmlns:a16="http://schemas.microsoft.com/office/drawing/2014/main" id="{218DA5D3-B86D-7F71-A646-E3D0A4829EDE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69</a:t>
                </a:r>
              </a:p>
            </p:txBody>
          </p:sp>
          <p:sp>
            <p:nvSpPr>
              <p:cNvPr id="3442" name="TextBox 3441">
                <a:extLst>
                  <a:ext uri="{FF2B5EF4-FFF2-40B4-BE49-F238E27FC236}">
                    <a16:creationId xmlns:a16="http://schemas.microsoft.com/office/drawing/2014/main" id="{E0B47E35-AF19-06C2-C866-109CC9DE4C3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168.9</a:t>
                </a:r>
              </a:p>
            </p:txBody>
          </p:sp>
        </p:grpSp>
      </p:grpSp>
      <p:grpSp>
        <p:nvGrpSpPr>
          <p:cNvPr id="3445" name="Group 3444">
            <a:extLst>
              <a:ext uri="{FF2B5EF4-FFF2-40B4-BE49-F238E27FC236}">
                <a16:creationId xmlns:a16="http://schemas.microsoft.com/office/drawing/2014/main" id="{FDBD6DA1-7C23-87E3-A236-E410F0A0555D}"/>
              </a:ext>
            </a:extLst>
          </p:cNvPr>
          <p:cNvGrpSpPr/>
          <p:nvPr/>
        </p:nvGrpSpPr>
        <p:grpSpPr>
          <a:xfrm>
            <a:off x="9366556" y="5904370"/>
            <a:ext cx="593115" cy="636569"/>
            <a:chOff x="564114" y="441325"/>
            <a:chExt cx="593115" cy="636569"/>
          </a:xfrm>
        </p:grpSpPr>
        <p:grpSp>
          <p:nvGrpSpPr>
            <p:cNvPr id="3446" name="Group 3445">
              <a:extLst>
                <a:ext uri="{FF2B5EF4-FFF2-40B4-BE49-F238E27FC236}">
                  <a16:creationId xmlns:a16="http://schemas.microsoft.com/office/drawing/2014/main" id="{C6F17F2E-4129-660E-66A3-B37849E75143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1" name="Rectangle: Rounded Corners 3450">
                <a:extLst>
                  <a:ext uri="{FF2B5EF4-FFF2-40B4-BE49-F238E27FC236}">
                    <a16:creationId xmlns:a16="http://schemas.microsoft.com/office/drawing/2014/main" id="{DAD13DFA-21D2-A875-01DE-3319E75B94C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2" name="Rectangle: Rounded Corners 3451">
                <a:extLst>
                  <a:ext uri="{FF2B5EF4-FFF2-40B4-BE49-F238E27FC236}">
                    <a16:creationId xmlns:a16="http://schemas.microsoft.com/office/drawing/2014/main" id="{4AFA0B2D-4341-D6EC-117F-1D1889D08719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47" name="Group 3446">
              <a:extLst>
                <a:ext uri="{FF2B5EF4-FFF2-40B4-BE49-F238E27FC236}">
                  <a16:creationId xmlns:a16="http://schemas.microsoft.com/office/drawing/2014/main" id="{84261DBE-932A-C6E6-9CE9-6B58EC866EBB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48" name="TextBox 3447">
                <a:extLst>
                  <a:ext uri="{FF2B5EF4-FFF2-40B4-BE49-F238E27FC236}">
                    <a16:creationId xmlns:a16="http://schemas.microsoft.com/office/drawing/2014/main" id="{E8C2C7DA-F12E-ABE8-5B3C-F33B8F3E92F3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Md</a:t>
                </a:r>
              </a:p>
            </p:txBody>
          </p:sp>
          <p:sp>
            <p:nvSpPr>
              <p:cNvPr id="3449" name="TextBox 3448">
                <a:extLst>
                  <a:ext uri="{FF2B5EF4-FFF2-40B4-BE49-F238E27FC236}">
                    <a16:creationId xmlns:a16="http://schemas.microsoft.com/office/drawing/2014/main" id="{86A46970-BB99-EBBC-CE83-CA09938DCAF3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101</a:t>
                </a:r>
              </a:p>
            </p:txBody>
          </p:sp>
          <p:sp>
            <p:nvSpPr>
              <p:cNvPr id="3450" name="TextBox 3449">
                <a:extLst>
                  <a:ext uri="{FF2B5EF4-FFF2-40B4-BE49-F238E27FC236}">
                    <a16:creationId xmlns:a16="http://schemas.microsoft.com/office/drawing/2014/main" id="{0C03F0F8-E61B-7C7B-89F3-88FC949D83A1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(258)</a:t>
                </a:r>
              </a:p>
            </p:txBody>
          </p:sp>
        </p:grpSp>
      </p:grpSp>
      <p:grpSp>
        <p:nvGrpSpPr>
          <p:cNvPr id="3453" name="Group 3452">
            <a:extLst>
              <a:ext uri="{FF2B5EF4-FFF2-40B4-BE49-F238E27FC236}">
                <a16:creationId xmlns:a16="http://schemas.microsoft.com/office/drawing/2014/main" id="{3BD83B95-1FD1-DBF9-8C59-A24D958A8269}"/>
              </a:ext>
            </a:extLst>
          </p:cNvPr>
          <p:cNvGrpSpPr/>
          <p:nvPr/>
        </p:nvGrpSpPr>
        <p:grpSpPr>
          <a:xfrm>
            <a:off x="10014256" y="5227116"/>
            <a:ext cx="593115" cy="636569"/>
            <a:chOff x="564114" y="441325"/>
            <a:chExt cx="593115" cy="636569"/>
          </a:xfrm>
        </p:grpSpPr>
        <p:grpSp>
          <p:nvGrpSpPr>
            <p:cNvPr id="3454" name="Group 3453">
              <a:extLst>
                <a:ext uri="{FF2B5EF4-FFF2-40B4-BE49-F238E27FC236}">
                  <a16:creationId xmlns:a16="http://schemas.microsoft.com/office/drawing/2014/main" id="{524E06EC-4643-6BE3-1F3F-4079C1A0678B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59" name="Rectangle: Rounded Corners 3458">
                <a:extLst>
                  <a:ext uri="{FF2B5EF4-FFF2-40B4-BE49-F238E27FC236}">
                    <a16:creationId xmlns:a16="http://schemas.microsoft.com/office/drawing/2014/main" id="{B6A68C9C-90DC-082B-DF4B-025E45E08F23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0" name="Rectangle: Rounded Corners 3459">
                <a:extLst>
                  <a:ext uri="{FF2B5EF4-FFF2-40B4-BE49-F238E27FC236}">
                    <a16:creationId xmlns:a16="http://schemas.microsoft.com/office/drawing/2014/main" id="{FD1FE6D6-9ADF-1ED9-DDC3-3CEC0CDC6815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38A3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55" name="Group 3454">
              <a:extLst>
                <a:ext uri="{FF2B5EF4-FFF2-40B4-BE49-F238E27FC236}">
                  <a16:creationId xmlns:a16="http://schemas.microsoft.com/office/drawing/2014/main" id="{DE99BC80-937D-03C6-BCBC-C1ECF262CAD9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56" name="TextBox 3455">
                <a:extLst>
                  <a:ext uri="{FF2B5EF4-FFF2-40B4-BE49-F238E27FC236}">
                    <a16:creationId xmlns:a16="http://schemas.microsoft.com/office/drawing/2014/main" id="{2D6CCACA-5BD3-07B3-A68A-C8EBD468AC9E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Yb</a:t>
                </a:r>
              </a:p>
            </p:txBody>
          </p:sp>
          <p:sp>
            <p:nvSpPr>
              <p:cNvPr id="3457" name="TextBox 3456">
                <a:extLst>
                  <a:ext uri="{FF2B5EF4-FFF2-40B4-BE49-F238E27FC236}">
                    <a16:creationId xmlns:a16="http://schemas.microsoft.com/office/drawing/2014/main" id="{C04DDE48-6A7B-7315-3E22-039968C4A1A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70</a:t>
                </a:r>
              </a:p>
            </p:txBody>
          </p:sp>
          <p:sp>
            <p:nvSpPr>
              <p:cNvPr id="3458" name="TextBox 3457">
                <a:extLst>
                  <a:ext uri="{FF2B5EF4-FFF2-40B4-BE49-F238E27FC236}">
                    <a16:creationId xmlns:a16="http://schemas.microsoft.com/office/drawing/2014/main" id="{84176D18-1CB8-08E6-741C-D08A131703B4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173.0</a:t>
                </a:r>
              </a:p>
            </p:txBody>
          </p:sp>
        </p:grpSp>
      </p:grpSp>
      <p:grpSp>
        <p:nvGrpSpPr>
          <p:cNvPr id="3461" name="Group 3460">
            <a:extLst>
              <a:ext uri="{FF2B5EF4-FFF2-40B4-BE49-F238E27FC236}">
                <a16:creationId xmlns:a16="http://schemas.microsoft.com/office/drawing/2014/main" id="{E7254805-7D1F-55A5-FF67-F4417823C052}"/>
              </a:ext>
            </a:extLst>
          </p:cNvPr>
          <p:cNvGrpSpPr/>
          <p:nvPr/>
        </p:nvGrpSpPr>
        <p:grpSpPr>
          <a:xfrm>
            <a:off x="10014256" y="5904370"/>
            <a:ext cx="593115" cy="636569"/>
            <a:chOff x="564114" y="441325"/>
            <a:chExt cx="593115" cy="636569"/>
          </a:xfrm>
        </p:grpSpPr>
        <p:grpSp>
          <p:nvGrpSpPr>
            <p:cNvPr id="3462" name="Group 3461">
              <a:extLst>
                <a:ext uri="{FF2B5EF4-FFF2-40B4-BE49-F238E27FC236}">
                  <a16:creationId xmlns:a16="http://schemas.microsoft.com/office/drawing/2014/main" id="{71FA9CC6-C250-4337-BC15-24AFF7908744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67" name="Rectangle: Rounded Corners 3466">
                <a:extLst>
                  <a:ext uri="{FF2B5EF4-FFF2-40B4-BE49-F238E27FC236}">
                    <a16:creationId xmlns:a16="http://schemas.microsoft.com/office/drawing/2014/main" id="{DDAF7D5C-6910-3A7D-EA3D-EBE24EEC11EC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8" name="Rectangle: Rounded Corners 3467">
                <a:extLst>
                  <a:ext uri="{FF2B5EF4-FFF2-40B4-BE49-F238E27FC236}">
                    <a16:creationId xmlns:a16="http://schemas.microsoft.com/office/drawing/2014/main" id="{C1EC571A-856E-2BF2-5E46-20E4CEDF4EE8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63" name="Group 3462">
              <a:extLst>
                <a:ext uri="{FF2B5EF4-FFF2-40B4-BE49-F238E27FC236}">
                  <a16:creationId xmlns:a16="http://schemas.microsoft.com/office/drawing/2014/main" id="{F373A71B-1A77-302D-E07D-21E6D80095E3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64" name="TextBox 3463">
                <a:extLst>
                  <a:ext uri="{FF2B5EF4-FFF2-40B4-BE49-F238E27FC236}">
                    <a16:creationId xmlns:a16="http://schemas.microsoft.com/office/drawing/2014/main" id="{61EBFD61-E91C-1EF5-0FEF-76E9081E9081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No</a:t>
                </a:r>
              </a:p>
            </p:txBody>
          </p:sp>
          <p:sp>
            <p:nvSpPr>
              <p:cNvPr id="3465" name="TextBox 3464">
                <a:extLst>
                  <a:ext uri="{FF2B5EF4-FFF2-40B4-BE49-F238E27FC236}">
                    <a16:creationId xmlns:a16="http://schemas.microsoft.com/office/drawing/2014/main" id="{D9ECB33F-706A-75E1-5EB6-FD7F072985DA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102</a:t>
                </a:r>
              </a:p>
            </p:txBody>
          </p:sp>
          <p:sp>
            <p:nvSpPr>
              <p:cNvPr id="3466" name="TextBox 3465">
                <a:extLst>
                  <a:ext uri="{FF2B5EF4-FFF2-40B4-BE49-F238E27FC236}">
                    <a16:creationId xmlns:a16="http://schemas.microsoft.com/office/drawing/2014/main" id="{961F51F6-5B05-A101-89CC-1F4B145B444F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(259)</a:t>
                </a:r>
              </a:p>
            </p:txBody>
          </p:sp>
        </p:grpSp>
      </p:grpSp>
      <p:grpSp>
        <p:nvGrpSpPr>
          <p:cNvPr id="3469" name="Group 3468">
            <a:extLst>
              <a:ext uri="{FF2B5EF4-FFF2-40B4-BE49-F238E27FC236}">
                <a16:creationId xmlns:a16="http://schemas.microsoft.com/office/drawing/2014/main" id="{F2FCB1C9-B452-52AA-0065-0E9340F3A12C}"/>
              </a:ext>
            </a:extLst>
          </p:cNvPr>
          <p:cNvGrpSpPr/>
          <p:nvPr/>
        </p:nvGrpSpPr>
        <p:grpSpPr>
          <a:xfrm>
            <a:off x="10661956" y="5227116"/>
            <a:ext cx="593115" cy="636569"/>
            <a:chOff x="564114" y="441325"/>
            <a:chExt cx="593115" cy="636569"/>
          </a:xfrm>
          <a:solidFill>
            <a:srgbClr val="38A3A5"/>
          </a:solidFill>
        </p:grpSpPr>
        <p:grpSp>
          <p:nvGrpSpPr>
            <p:cNvPr id="3470" name="Group 3469">
              <a:extLst>
                <a:ext uri="{FF2B5EF4-FFF2-40B4-BE49-F238E27FC236}">
                  <a16:creationId xmlns:a16="http://schemas.microsoft.com/office/drawing/2014/main" id="{F6D4C573-F60A-42DE-7A2F-81279F006F21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  <a:grpFill/>
          </p:grpSpPr>
          <p:sp>
            <p:nvSpPr>
              <p:cNvPr id="3475" name="Rectangle: Rounded Corners 3474">
                <a:extLst>
                  <a:ext uri="{FF2B5EF4-FFF2-40B4-BE49-F238E27FC236}">
                    <a16:creationId xmlns:a16="http://schemas.microsoft.com/office/drawing/2014/main" id="{69551D93-8134-9463-E242-A35A8C5DD4B9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2E8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6" name="Rectangle: Rounded Corners 3475">
                <a:extLst>
                  <a:ext uri="{FF2B5EF4-FFF2-40B4-BE49-F238E27FC236}">
                    <a16:creationId xmlns:a16="http://schemas.microsoft.com/office/drawing/2014/main" id="{DEF2ADF0-DA2C-A21E-7684-451D3D5D2BCC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1" name="Group 3470">
              <a:extLst>
                <a:ext uri="{FF2B5EF4-FFF2-40B4-BE49-F238E27FC236}">
                  <a16:creationId xmlns:a16="http://schemas.microsoft.com/office/drawing/2014/main" id="{095B6D06-7BBE-EC83-1A5E-4EDDBFA978A2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  <a:grpFill/>
          </p:grpSpPr>
          <p:sp>
            <p:nvSpPr>
              <p:cNvPr id="3472" name="TextBox 3471">
                <a:extLst>
                  <a:ext uri="{FF2B5EF4-FFF2-40B4-BE49-F238E27FC236}">
                    <a16:creationId xmlns:a16="http://schemas.microsoft.com/office/drawing/2014/main" id="{A2BCAE2D-D309-5A9A-430A-4A11FF7B3F14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Lu</a:t>
                </a:r>
              </a:p>
            </p:txBody>
          </p:sp>
          <p:sp>
            <p:nvSpPr>
              <p:cNvPr id="3473" name="TextBox 3472">
                <a:extLst>
                  <a:ext uri="{FF2B5EF4-FFF2-40B4-BE49-F238E27FC236}">
                    <a16:creationId xmlns:a16="http://schemas.microsoft.com/office/drawing/2014/main" id="{5BB0BF41-3D2F-9762-3125-AECDB148E266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71</a:t>
                </a:r>
              </a:p>
            </p:txBody>
          </p:sp>
          <p:sp>
            <p:nvSpPr>
              <p:cNvPr id="3474" name="TextBox 3473">
                <a:extLst>
                  <a:ext uri="{FF2B5EF4-FFF2-40B4-BE49-F238E27FC236}">
                    <a16:creationId xmlns:a16="http://schemas.microsoft.com/office/drawing/2014/main" id="{C981AB0E-C049-074A-F7A4-C58408C5B18D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175.0</a:t>
                </a:r>
              </a:p>
            </p:txBody>
          </p:sp>
        </p:grpSp>
      </p:grpSp>
      <p:grpSp>
        <p:nvGrpSpPr>
          <p:cNvPr id="3477" name="Group 3476">
            <a:extLst>
              <a:ext uri="{FF2B5EF4-FFF2-40B4-BE49-F238E27FC236}">
                <a16:creationId xmlns:a16="http://schemas.microsoft.com/office/drawing/2014/main" id="{B6F47256-E22B-0830-1FF8-B553C8BC77C7}"/>
              </a:ext>
            </a:extLst>
          </p:cNvPr>
          <p:cNvGrpSpPr/>
          <p:nvPr/>
        </p:nvGrpSpPr>
        <p:grpSpPr>
          <a:xfrm>
            <a:off x="10661956" y="5904370"/>
            <a:ext cx="593115" cy="636569"/>
            <a:chOff x="564114" y="441325"/>
            <a:chExt cx="593115" cy="636569"/>
          </a:xfrm>
        </p:grpSpPr>
        <p:grpSp>
          <p:nvGrpSpPr>
            <p:cNvPr id="3478" name="Group 3477">
              <a:extLst>
                <a:ext uri="{FF2B5EF4-FFF2-40B4-BE49-F238E27FC236}">
                  <a16:creationId xmlns:a16="http://schemas.microsoft.com/office/drawing/2014/main" id="{9093B3B8-9C75-07AE-A182-7AB056AE06C8}"/>
                </a:ext>
              </a:extLst>
            </p:cNvPr>
            <p:cNvGrpSpPr/>
            <p:nvPr/>
          </p:nvGrpSpPr>
          <p:grpSpPr>
            <a:xfrm>
              <a:off x="564114" y="441325"/>
              <a:ext cx="593115" cy="636569"/>
              <a:chOff x="1840464" y="441325"/>
              <a:chExt cx="593115" cy="636569"/>
            </a:xfrm>
          </p:grpSpPr>
          <p:sp>
            <p:nvSpPr>
              <p:cNvPr id="3483" name="Rectangle: Rounded Corners 3482">
                <a:extLst>
                  <a:ext uri="{FF2B5EF4-FFF2-40B4-BE49-F238E27FC236}">
                    <a16:creationId xmlns:a16="http://schemas.microsoft.com/office/drawing/2014/main" id="{2E722D08-8D36-5DDE-3F64-B6DCC359603B}"/>
                  </a:ext>
                </a:extLst>
              </p:cNvPr>
              <p:cNvSpPr/>
              <p:nvPr/>
            </p:nvSpPr>
            <p:spPr>
              <a:xfrm>
                <a:off x="1840464" y="492030"/>
                <a:ext cx="593115" cy="585864"/>
              </a:xfrm>
              <a:prstGeom prst="roundRect">
                <a:avLst/>
              </a:prstGeom>
              <a:solidFill>
                <a:srgbClr val="00A2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84" name="Rectangle: Rounded Corners 3483">
                <a:extLst>
                  <a:ext uri="{FF2B5EF4-FFF2-40B4-BE49-F238E27FC236}">
                    <a16:creationId xmlns:a16="http://schemas.microsoft.com/office/drawing/2014/main" id="{6C2CD582-1E48-605B-0D18-6F4A73C39E86}"/>
                  </a:ext>
                </a:extLst>
              </p:cNvPr>
              <p:cNvSpPr/>
              <p:nvPr/>
            </p:nvSpPr>
            <p:spPr>
              <a:xfrm>
                <a:off x="1840464" y="441325"/>
                <a:ext cx="593115" cy="585864"/>
              </a:xfrm>
              <a:prstGeom prst="roundRect">
                <a:avLst/>
              </a:prstGeom>
              <a:solidFill>
                <a:srgbClr val="00C4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79" name="Group 3478">
              <a:extLst>
                <a:ext uri="{FF2B5EF4-FFF2-40B4-BE49-F238E27FC236}">
                  <a16:creationId xmlns:a16="http://schemas.microsoft.com/office/drawing/2014/main" id="{17559D68-2B9A-0CCD-6769-F1A543984B4D}"/>
                </a:ext>
              </a:extLst>
            </p:cNvPr>
            <p:cNvGrpSpPr/>
            <p:nvPr/>
          </p:nvGrpSpPr>
          <p:grpSpPr>
            <a:xfrm>
              <a:off x="619551" y="466224"/>
              <a:ext cx="496691" cy="555257"/>
              <a:chOff x="1895901" y="466224"/>
              <a:chExt cx="496691" cy="555257"/>
            </a:xfrm>
          </p:grpSpPr>
          <p:sp>
            <p:nvSpPr>
              <p:cNvPr id="3480" name="TextBox 3479">
                <a:extLst>
                  <a:ext uri="{FF2B5EF4-FFF2-40B4-BE49-F238E27FC236}">
                    <a16:creationId xmlns:a16="http://schemas.microsoft.com/office/drawing/2014/main" id="{9E0FB958-0744-4E42-D911-3C6ECEA4B6B5}"/>
                  </a:ext>
                </a:extLst>
              </p:cNvPr>
              <p:cNvSpPr txBox="1"/>
              <p:nvPr/>
            </p:nvSpPr>
            <p:spPr>
              <a:xfrm>
                <a:off x="1925427" y="579269"/>
                <a:ext cx="4231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Poppins ExtraBold" panose="00000900000000000000" pitchFamily="2" charset="0"/>
                  </a:rPr>
                  <a:t>Lr</a:t>
                </a:r>
              </a:p>
            </p:txBody>
          </p:sp>
          <p:sp>
            <p:nvSpPr>
              <p:cNvPr id="3481" name="TextBox 3480">
                <a:extLst>
                  <a:ext uri="{FF2B5EF4-FFF2-40B4-BE49-F238E27FC236}">
                    <a16:creationId xmlns:a16="http://schemas.microsoft.com/office/drawing/2014/main" id="{43352270-0E71-9AA1-FBAE-39BA11781A5C}"/>
                  </a:ext>
                </a:extLst>
              </p:cNvPr>
              <p:cNvSpPr txBox="1"/>
              <p:nvPr/>
            </p:nvSpPr>
            <p:spPr>
              <a:xfrm>
                <a:off x="1895901" y="466224"/>
                <a:ext cx="200376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103</a:t>
                </a:r>
              </a:p>
            </p:txBody>
          </p:sp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68707011-2F6E-FFDE-A306-651E94F9314B}"/>
                  </a:ext>
                </a:extLst>
              </p:cNvPr>
              <p:cNvSpPr txBox="1"/>
              <p:nvPr/>
            </p:nvSpPr>
            <p:spPr>
              <a:xfrm>
                <a:off x="1957387" y="875015"/>
                <a:ext cx="435205" cy="1464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r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oppins SemiBold" panose="00000700000000000000" pitchFamily="2" charset="0"/>
                    <a:cs typeface="Poppins" panose="00000500000000000000" pitchFamily="2" charset="0"/>
                  </a:rPr>
                  <a:t>(262)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930164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50F18-8443-B94F-2EEB-F9BA86672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4B4D6A61-8401-344E-313C-CF6C2952B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BEE744-1402-E42F-ED96-38B4C908F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9683F0-D6F6-DF71-F0B2-810AE928C4CC}"/>
              </a:ext>
            </a:extLst>
          </p:cNvPr>
          <p:cNvGrpSpPr/>
          <p:nvPr/>
        </p:nvGrpSpPr>
        <p:grpSpPr>
          <a:xfrm>
            <a:off x="3378200" y="1046969"/>
            <a:ext cx="54356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4A17CE-7C3D-1E3B-5C14-1CA49BA7CD6F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78F2166-D875-2452-195E-6E451650340E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1B4D98A-3680-1074-0660-4ED40E9F2F68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385CB5-B847-5B5D-3D52-A18989B97027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are the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purest form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matter.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B9EA4C-F399-9A6B-9485-90D06E34A415}"/>
              </a:ext>
            </a:extLst>
          </p:cNvPr>
          <p:cNvGrpSpPr/>
          <p:nvPr/>
        </p:nvGrpSpPr>
        <p:grpSpPr>
          <a:xfrm>
            <a:off x="844137" y="2175498"/>
            <a:ext cx="4350923" cy="4542063"/>
            <a:chOff x="661403" y="1971108"/>
            <a:chExt cx="4350923" cy="454206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D3A6885-6AB7-F264-3406-8994B3691795}"/>
                </a:ext>
              </a:extLst>
            </p:cNvPr>
            <p:cNvSpPr/>
            <p:nvPr/>
          </p:nvSpPr>
          <p:spPr>
            <a:xfrm>
              <a:off x="661403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2DAEE7C-CB34-EB03-7811-B0356CB57538}"/>
                </a:ext>
              </a:extLst>
            </p:cNvPr>
            <p:cNvGrpSpPr/>
            <p:nvPr/>
          </p:nvGrpSpPr>
          <p:grpSpPr>
            <a:xfrm>
              <a:off x="1718657" y="1971108"/>
              <a:ext cx="2230536" cy="597876"/>
              <a:chOff x="2176816" y="2038444"/>
              <a:chExt cx="2230536" cy="597876"/>
            </a:xfrm>
          </p:grpSpPr>
          <p:pic>
            <p:nvPicPr>
              <p:cNvPr id="106" name="Graphic 105">
                <a:extLst>
                  <a:ext uri="{FF2B5EF4-FFF2-40B4-BE49-F238E27FC236}">
                    <a16:creationId xmlns:a16="http://schemas.microsoft.com/office/drawing/2014/main" id="{9D37C0DC-EE18-ED66-85ED-9C4A760A37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EE25BD39-D820-5D89-AEEB-9B6E3222F700}"/>
                  </a:ext>
                </a:extLst>
              </p:cNvPr>
              <p:cNvSpPr txBox="1"/>
              <p:nvPr/>
            </p:nvSpPr>
            <p:spPr>
              <a:xfrm>
                <a:off x="2616260" y="2068531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Element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B65D713-84E8-F5B1-3EBC-A6F278F4ABD3}"/>
                </a:ext>
              </a:extLst>
            </p:cNvPr>
            <p:cNvSpPr/>
            <p:nvPr/>
          </p:nvSpPr>
          <p:spPr>
            <a:xfrm>
              <a:off x="6853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4960A1-C46E-7F08-661C-EEC8C1E88168}"/>
                </a:ext>
              </a:extLst>
            </p:cNvPr>
            <p:cNvSpPr/>
            <p:nvPr/>
          </p:nvSpPr>
          <p:spPr>
            <a:xfrm>
              <a:off x="11150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32ADC75-552C-0103-5C3C-C3881916C5A3}"/>
                </a:ext>
              </a:extLst>
            </p:cNvPr>
            <p:cNvSpPr/>
            <p:nvPr/>
          </p:nvSpPr>
          <p:spPr>
            <a:xfrm>
              <a:off x="15447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8CE0B7E-A570-0A9F-7127-44D0C0439C33}"/>
                </a:ext>
              </a:extLst>
            </p:cNvPr>
            <p:cNvSpPr/>
            <p:nvPr/>
          </p:nvSpPr>
          <p:spPr>
            <a:xfrm>
              <a:off x="19744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DE9002A-D382-0FA2-CA15-D1EF34BF30A1}"/>
                </a:ext>
              </a:extLst>
            </p:cNvPr>
            <p:cNvSpPr/>
            <p:nvPr/>
          </p:nvSpPr>
          <p:spPr>
            <a:xfrm>
              <a:off x="240420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50DB6C3-100C-FD24-847C-D99F0EC4554C}"/>
                </a:ext>
              </a:extLst>
            </p:cNvPr>
            <p:cNvSpPr/>
            <p:nvPr/>
          </p:nvSpPr>
          <p:spPr>
            <a:xfrm>
              <a:off x="283392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B14D85C-6A9A-F401-57C5-03E820D06C0E}"/>
                </a:ext>
              </a:extLst>
            </p:cNvPr>
            <p:cNvSpPr/>
            <p:nvPr/>
          </p:nvSpPr>
          <p:spPr>
            <a:xfrm>
              <a:off x="326364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AFF8C27-882B-4EEE-CB96-DC62BD13AD1C}"/>
                </a:ext>
              </a:extLst>
            </p:cNvPr>
            <p:cNvSpPr/>
            <p:nvPr/>
          </p:nvSpPr>
          <p:spPr>
            <a:xfrm>
              <a:off x="369337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A25D88B-22E6-10A8-F82B-B7DD89D8BA5E}"/>
                </a:ext>
              </a:extLst>
            </p:cNvPr>
            <p:cNvSpPr/>
            <p:nvPr/>
          </p:nvSpPr>
          <p:spPr>
            <a:xfrm>
              <a:off x="412309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78C484E-7DBD-8346-BD9B-88A6EFF3E710}"/>
                </a:ext>
              </a:extLst>
            </p:cNvPr>
            <p:cNvSpPr/>
            <p:nvPr/>
          </p:nvSpPr>
          <p:spPr>
            <a:xfrm>
              <a:off x="455282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904AAA-3E54-92AB-242F-8E29EB218025}"/>
                </a:ext>
              </a:extLst>
            </p:cNvPr>
            <p:cNvSpPr/>
            <p:nvPr/>
          </p:nvSpPr>
          <p:spPr>
            <a:xfrm>
              <a:off x="6853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8D383F4-2512-049D-D45A-41E4C8A2E231}"/>
                </a:ext>
              </a:extLst>
            </p:cNvPr>
            <p:cNvSpPr/>
            <p:nvPr/>
          </p:nvSpPr>
          <p:spPr>
            <a:xfrm>
              <a:off x="11150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4F20555-4A0D-2A23-6D3C-E71FAA29D1E1}"/>
                </a:ext>
              </a:extLst>
            </p:cNvPr>
            <p:cNvSpPr/>
            <p:nvPr/>
          </p:nvSpPr>
          <p:spPr>
            <a:xfrm>
              <a:off x="15447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8D523A5-3750-DDD0-EDC5-FA63F5F13B54}"/>
                </a:ext>
              </a:extLst>
            </p:cNvPr>
            <p:cNvSpPr/>
            <p:nvPr/>
          </p:nvSpPr>
          <p:spPr>
            <a:xfrm>
              <a:off x="19744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8213E3B-3801-8742-CFFB-42CBF00FCA47}"/>
                </a:ext>
              </a:extLst>
            </p:cNvPr>
            <p:cNvSpPr/>
            <p:nvPr/>
          </p:nvSpPr>
          <p:spPr>
            <a:xfrm>
              <a:off x="240420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E4CAD9F-68CF-6919-E69F-97B94E2B706B}"/>
                </a:ext>
              </a:extLst>
            </p:cNvPr>
            <p:cNvSpPr/>
            <p:nvPr/>
          </p:nvSpPr>
          <p:spPr>
            <a:xfrm>
              <a:off x="283392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B129151-618D-0AFA-5BE2-AC67F4D4B800}"/>
                </a:ext>
              </a:extLst>
            </p:cNvPr>
            <p:cNvSpPr/>
            <p:nvPr/>
          </p:nvSpPr>
          <p:spPr>
            <a:xfrm>
              <a:off x="326364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9AD206A-DCEF-66E9-6363-90458FC0FF62}"/>
                </a:ext>
              </a:extLst>
            </p:cNvPr>
            <p:cNvSpPr/>
            <p:nvPr/>
          </p:nvSpPr>
          <p:spPr>
            <a:xfrm>
              <a:off x="369337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939B8F6-1CE5-4F10-1F25-CCBDAE4F0352}"/>
                </a:ext>
              </a:extLst>
            </p:cNvPr>
            <p:cNvSpPr/>
            <p:nvPr/>
          </p:nvSpPr>
          <p:spPr>
            <a:xfrm>
              <a:off x="412309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6575D02-DA24-7A20-E8D3-27B7380985A0}"/>
                </a:ext>
              </a:extLst>
            </p:cNvPr>
            <p:cNvSpPr/>
            <p:nvPr/>
          </p:nvSpPr>
          <p:spPr>
            <a:xfrm>
              <a:off x="455282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89406C0-39E0-1A9C-E85D-83109878F0E4}"/>
                </a:ext>
              </a:extLst>
            </p:cNvPr>
            <p:cNvSpPr/>
            <p:nvPr/>
          </p:nvSpPr>
          <p:spPr>
            <a:xfrm>
              <a:off x="6853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229AC03-5640-BA5E-3BCC-6E3B409215AE}"/>
                </a:ext>
              </a:extLst>
            </p:cNvPr>
            <p:cNvSpPr/>
            <p:nvPr/>
          </p:nvSpPr>
          <p:spPr>
            <a:xfrm>
              <a:off x="11150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2BB5BCD-B3FC-AFFF-E3E9-A31C3568830E}"/>
                </a:ext>
              </a:extLst>
            </p:cNvPr>
            <p:cNvSpPr/>
            <p:nvPr/>
          </p:nvSpPr>
          <p:spPr>
            <a:xfrm>
              <a:off x="15447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007D930-3003-C045-B76E-8DE6386CFBB0}"/>
                </a:ext>
              </a:extLst>
            </p:cNvPr>
            <p:cNvSpPr/>
            <p:nvPr/>
          </p:nvSpPr>
          <p:spPr>
            <a:xfrm>
              <a:off x="19744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C19DB67-41DF-38A6-5B08-34432C8E2CAF}"/>
                </a:ext>
              </a:extLst>
            </p:cNvPr>
            <p:cNvSpPr/>
            <p:nvPr/>
          </p:nvSpPr>
          <p:spPr>
            <a:xfrm>
              <a:off x="240420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670577A-39BA-A80F-3964-5361FE207CE5}"/>
                </a:ext>
              </a:extLst>
            </p:cNvPr>
            <p:cNvSpPr/>
            <p:nvPr/>
          </p:nvSpPr>
          <p:spPr>
            <a:xfrm>
              <a:off x="283392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86B47C2-074E-8DCC-ADC4-EF7EDCDF9187}"/>
                </a:ext>
              </a:extLst>
            </p:cNvPr>
            <p:cNvSpPr/>
            <p:nvPr/>
          </p:nvSpPr>
          <p:spPr>
            <a:xfrm>
              <a:off x="326364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7DF5D96-B941-9935-4A46-1ADFED067153}"/>
                </a:ext>
              </a:extLst>
            </p:cNvPr>
            <p:cNvSpPr/>
            <p:nvPr/>
          </p:nvSpPr>
          <p:spPr>
            <a:xfrm>
              <a:off x="369337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2F08A39-5908-15B9-5C77-4E42B9A01764}"/>
                </a:ext>
              </a:extLst>
            </p:cNvPr>
            <p:cNvSpPr/>
            <p:nvPr/>
          </p:nvSpPr>
          <p:spPr>
            <a:xfrm>
              <a:off x="412309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3654B14-3332-CC68-C67E-7F09D0F90AA0}"/>
                </a:ext>
              </a:extLst>
            </p:cNvPr>
            <p:cNvSpPr/>
            <p:nvPr/>
          </p:nvSpPr>
          <p:spPr>
            <a:xfrm>
              <a:off x="455282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14C35F1-291D-539B-A936-2BC849CD46F1}"/>
                </a:ext>
              </a:extLst>
            </p:cNvPr>
            <p:cNvSpPr/>
            <p:nvPr/>
          </p:nvSpPr>
          <p:spPr>
            <a:xfrm>
              <a:off x="6853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7A38BCA-775D-9C68-B258-4F5BD4AB680B}"/>
                </a:ext>
              </a:extLst>
            </p:cNvPr>
            <p:cNvSpPr/>
            <p:nvPr/>
          </p:nvSpPr>
          <p:spPr>
            <a:xfrm>
              <a:off x="11150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E42D735-8925-F296-E069-A1D4C42BCB92}"/>
                </a:ext>
              </a:extLst>
            </p:cNvPr>
            <p:cNvSpPr/>
            <p:nvPr/>
          </p:nvSpPr>
          <p:spPr>
            <a:xfrm>
              <a:off x="15447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7D307D7-335E-1608-4168-48F7E2A24EDE}"/>
                </a:ext>
              </a:extLst>
            </p:cNvPr>
            <p:cNvSpPr/>
            <p:nvPr/>
          </p:nvSpPr>
          <p:spPr>
            <a:xfrm>
              <a:off x="19744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BAC7593-1808-D3F1-C008-B0EAB031C6D6}"/>
                </a:ext>
              </a:extLst>
            </p:cNvPr>
            <p:cNvSpPr/>
            <p:nvPr/>
          </p:nvSpPr>
          <p:spPr>
            <a:xfrm>
              <a:off x="240420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9C30CA7-ABB5-4D3F-CF61-4450FA65F2D2}"/>
                </a:ext>
              </a:extLst>
            </p:cNvPr>
            <p:cNvSpPr/>
            <p:nvPr/>
          </p:nvSpPr>
          <p:spPr>
            <a:xfrm>
              <a:off x="283392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505FCDF-16F4-048A-E00D-EF07ED7F39A0}"/>
                </a:ext>
              </a:extLst>
            </p:cNvPr>
            <p:cNvSpPr/>
            <p:nvPr/>
          </p:nvSpPr>
          <p:spPr>
            <a:xfrm>
              <a:off x="326364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9027B6A-550E-FE65-58BB-7D9490330E9B}"/>
                </a:ext>
              </a:extLst>
            </p:cNvPr>
            <p:cNvSpPr/>
            <p:nvPr/>
          </p:nvSpPr>
          <p:spPr>
            <a:xfrm>
              <a:off x="369337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878AC9B-55F0-7D18-B9A0-F093BD3477BA}"/>
                </a:ext>
              </a:extLst>
            </p:cNvPr>
            <p:cNvSpPr/>
            <p:nvPr/>
          </p:nvSpPr>
          <p:spPr>
            <a:xfrm>
              <a:off x="412309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5470896-A410-8EE0-5ECB-7C38FB6B7199}"/>
                </a:ext>
              </a:extLst>
            </p:cNvPr>
            <p:cNvSpPr/>
            <p:nvPr/>
          </p:nvSpPr>
          <p:spPr>
            <a:xfrm>
              <a:off x="455282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CF403E5-6D41-61DA-F18C-CF34E56AD916}"/>
                </a:ext>
              </a:extLst>
            </p:cNvPr>
            <p:cNvSpPr/>
            <p:nvPr/>
          </p:nvSpPr>
          <p:spPr>
            <a:xfrm>
              <a:off x="6853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C513581-F410-4944-AD7C-CBF49274AD44}"/>
                </a:ext>
              </a:extLst>
            </p:cNvPr>
            <p:cNvSpPr/>
            <p:nvPr/>
          </p:nvSpPr>
          <p:spPr>
            <a:xfrm>
              <a:off x="11150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3A864CD-A7DF-8F17-6BF9-A2BE7A8644EA}"/>
                </a:ext>
              </a:extLst>
            </p:cNvPr>
            <p:cNvSpPr/>
            <p:nvPr/>
          </p:nvSpPr>
          <p:spPr>
            <a:xfrm>
              <a:off x="15447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C3773BF-6B18-920A-D707-B734EE7B50F9}"/>
                </a:ext>
              </a:extLst>
            </p:cNvPr>
            <p:cNvSpPr/>
            <p:nvPr/>
          </p:nvSpPr>
          <p:spPr>
            <a:xfrm>
              <a:off x="19744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872F3FC-D121-0E85-E27C-41AD9A7EBE7A}"/>
                </a:ext>
              </a:extLst>
            </p:cNvPr>
            <p:cNvSpPr/>
            <p:nvPr/>
          </p:nvSpPr>
          <p:spPr>
            <a:xfrm>
              <a:off x="240420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FFFDB0B-29FD-5A3F-F10A-7E3E120A6EAF}"/>
                </a:ext>
              </a:extLst>
            </p:cNvPr>
            <p:cNvSpPr/>
            <p:nvPr/>
          </p:nvSpPr>
          <p:spPr>
            <a:xfrm>
              <a:off x="283392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019EA96-1601-D040-2765-5E04A730CF1A}"/>
                </a:ext>
              </a:extLst>
            </p:cNvPr>
            <p:cNvSpPr/>
            <p:nvPr/>
          </p:nvSpPr>
          <p:spPr>
            <a:xfrm>
              <a:off x="326364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7D02F52-93B9-830B-48B3-E674D6C443FE}"/>
                </a:ext>
              </a:extLst>
            </p:cNvPr>
            <p:cNvSpPr/>
            <p:nvPr/>
          </p:nvSpPr>
          <p:spPr>
            <a:xfrm>
              <a:off x="369337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A5ED767-DA8A-520A-6E8C-4AF2FAFA0713}"/>
                </a:ext>
              </a:extLst>
            </p:cNvPr>
            <p:cNvSpPr/>
            <p:nvPr/>
          </p:nvSpPr>
          <p:spPr>
            <a:xfrm>
              <a:off x="412309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DF67087-FD7F-8368-3766-39D9D99A2F62}"/>
                </a:ext>
              </a:extLst>
            </p:cNvPr>
            <p:cNvSpPr/>
            <p:nvPr/>
          </p:nvSpPr>
          <p:spPr>
            <a:xfrm>
              <a:off x="455282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7B8D2F9-420C-6E81-B092-49060CB9E2D4}"/>
                </a:ext>
              </a:extLst>
            </p:cNvPr>
            <p:cNvSpPr/>
            <p:nvPr/>
          </p:nvSpPr>
          <p:spPr>
            <a:xfrm>
              <a:off x="6853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93A6643-9444-67BA-D15B-7DE62E0E66FB}"/>
                </a:ext>
              </a:extLst>
            </p:cNvPr>
            <p:cNvSpPr/>
            <p:nvPr/>
          </p:nvSpPr>
          <p:spPr>
            <a:xfrm>
              <a:off x="11150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FACE18C-F1F8-254A-691E-D6E97FFBA9A6}"/>
                </a:ext>
              </a:extLst>
            </p:cNvPr>
            <p:cNvSpPr/>
            <p:nvPr/>
          </p:nvSpPr>
          <p:spPr>
            <a:xfrm>
              <a:off x="15447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231E134-34BD-4A46-34DA-331B0675F43C}"/>
                </a:ext>
              </a:extLst>
            </p:cNvPr>
            <p:cNvSpPr/>
            <p:nvPr/>
          </p:nvSpPr>
          <p:spPr>
            <a:xfrm>
              <a:off x="19744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3892B81-3AA0-721E-C1BE-D4E99FAD5B3F}"/>
                </a:ext>
              </a:extLst>
            </p:cNvPr>
            <p:cNvSpPr/>
            <p:nvPr/>
          </p:nvSpPr>
          <p:spPr>
            <a:xfrm>
              <a:off x="240420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CF31888-7F6F-BCF4-41DC-53A087266A2F}"/>
                </a:ext>
              </a:extLst>
            </p:cNvPr>
            <p:cNvSpPr/>
            <p:nvPr/>
          </p:nvSpPr>
          <p:spPr>
            <a:xfrm>
              <a:off x="283392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CE308D5-A276-43D3-AFAB-46204D78CAE4}"/>
                </a:ext>
              </a:extLst>
            </p:cNvPr>
            <p:cNvSpPr/>
            <p:nvPr/>
          </p:nvSpPr>
          <p:spPr>
            <a:xfrm>
              <a:off x="326364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E3FE3E0-429E-73AA-19AA-8FEF18A98C48}"/>
                </a:ext>
              </a:extLst>
            </p:cNvPr>
            <p:cNvSpPr/>
            <p:nvPr/>
          </p:nvSpPr>
          <p:spPr>
            <a:xfrm>
              <a:off x="369337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48D00C3-E57C-E272-B948-161B93E41600}"/>
                </a:ext>
              </a:extLst>
            </p:cNvPr>
            <p:cNvSpPr/>
            <p:nvPr/>
          </p:nvSpPr>
          <p:spPr>
            <a:xfrm>
              <a:off x="412309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6465614-0306-9017-4BD0-34C8A4B09B9F}"/>
                </a:ext>
              </a:extLst>
            </p:cNvPr>
            <p:cNvSpPr/>
            <p:nvPr/>
          </p:nvSpPr>
          <p:spPr>
            <a:xfrm>
              <a:off x="455282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B2117DB-F74F-8F4D-6F8D-763FD9B59CA7}"/>
                </a:ext>
              </a:extLst>
            </p:cNvPr>
            <p:cNvSpPr/>
            <p:nvPr/>
          </p:nvSpPr>
          <p:spPr>
            <a:xfrm>
              <a:off x="6853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F59F5CD-EBD6-0058-D09F-DED003499DD7}"/>
                </a:ext>
              </a:extLst>
            </p:cNvPr>
            <p:cNvSpPr/>
            <p:nvPr/>
          </p:nvSpPr>
          <p:spPr>
            <a:xfrm>
              <a:off x="11150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5D152E0-5DC8-864B-7ADF-26736619D09F}"/>
                </a:ext>
              </a:extLst>
            </p:cNvPr>
            <p:cNvSpPr/>
            <p:nvPr/>
          </p:nvSpPr>
          <p:spPr>
            <a:xfrm>
              <a:off x="15447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34E960A-BD10-01F2-7362-26CD733C0799}"/>
                </a:ext>
              </a:extLst>
            </p:cNvPr>
            <p:cNvSpPr/>
            <p:nvPr/>
          </p:nvSpPr>
          <p:spPr>
            <a:xfrm>
              <a:off x="19744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C89A6B0-C1EB-446F-E5CF-DB0A481477AF}"/>
                </a:ext>
              </a:extLst>
            </p:cNvPr>
            <p:cNvSpPr/>
            <p:nvPr/>
          </p:nvSpPr>
          <p:spPr>
            <a:xfrm>
              <a:off x="240420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38A94148-E8A9-DACB-8550-9E5853D9CD64}"/>
                </a:ext>
              </a:extLst>
            </p:cNvPr>
            <p:cNvSpPr/>
            <p:nvPr/>
          </p:nvSpPr>
          <p:spPr>
            <a:xfrm>
              <a:off x="283392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4651115-EA7E-C8AF-F556-607E8657B7A8}"/>
                </a:ext>
              </a:extLst>
            </p:cNvPr>
            <p:cNvSpPr/>
            <p:nvPr/>
          </p:nvSpPr>
          <p:spPr>
            <a:xfrm>
              <a:off x="326364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975CBA9-32CD-775D-D272-43F44DF03CC7}"/>
                </a:ext>
              </a:extLst>
            </p:cNvPr>
            <p:cNvSpPr/>
            <p:nvPr/>
          </p:nvSpPr>
          <p:spPr>
            <a:xfrm>
              <a:off x="369337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E8AFBDA9-9F9F-6CB4-3183-B7A2070838F8}"/>
                </a:ext>
              </a:extLst>
            </p:cNvPr>
            <p:cNvSpPr/>
            <p:nvPr/>
          </p:nvSpPr>
          <p:spPr>
            <a:xfrm>
              <a:off x="412309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F0676E0E-63DB-3E88-8377-38346FA51723}"/>
                </a:ext>
              </a:extLst>
            </p:cNvPr>
            <p:cNvSpPr/>
            <p:nvPr/>
          </p:nvSpPr>
          <p:spPr>
            <a:xfrm>
              <a:off x="455282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E8AE821-37F2-C441-F9A7-7F6767F824D2}"/>
                </a:ext>
              </a:extLst>
            </p:cNvPr>
            <p:cNvSpPr/>
            <p:nvPr/>
          </p:nvSpPr>
          <p:spPr>
            <a:xfrm>
              <a:off x="6853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037128D-A4BF-F203-8279-EC3CE9674B67}"/>
                </a:ext>
              </a:extLst>
            </p:cNvPr>
            <p:cNvSpPr/>
            <p:nvPr/>
          </p:nvSpPr>
          <p:spPr>
            <a:xfrm>
              <a:off x="11150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F5BEE4C7-1643-8CE3-ED30-D035F4C668E3}"/>
                </a:ext>
              </a:extLst>
            </p:cNvPr>
            <p:cNvSpPr/>
            <p:nvPr/>
          </p:nvSpPr>
          <p:spPr>
            <a:xfrm>
              <a:off x="15447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3DA6FB3-5BE4-25EA-1AFD-0788B67FD70F}"/>
                </a:ext>
              </a:extLst>
            </p:cNvPr>
            <p:cNvSpPr/>
            <p:nvPr/>
          </p:nvSpPr>
          <p:spPr>
            <a:xfrm>
              <a:off x="19744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E83608C-D144-908D-1190-901F74C5FAB9}"/>
                </a:ext>
              </a:extLst>
            </p:cNvPr>
            <p:cNvSpPr/>
            <p:nvPr/>
          </p:nvSpPr>
          <p:spPr>
            <a:xfrm>
              <a:off x="240420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25C17B52-77DA-7A06-AD8A-D89C0160FB90}"/>
                </a:ext>
              </a:extLst>
            </p:cNvPr>
            <p:cNvSpPr/>
            <p:nvPr/>
          </p:nvSpPr>
          <p:spPr>
            <a:xfrm>
              <a:off x="283392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7DAC1C7-B587-6417-64C0-0D04B9CB966A}"/>
                </a:ext>
              </a:extLst>
            </p:cNvPr>
            <p:cNvSpPr/>
            <p:nvPr/>
          </p:nvSpPr>
          <p:spPr>
            <a:xfrm>
              <a:off x="326364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58DC61E-7E4B-E194-75AA-6F4D8225EE27}"/>
                </a:ext>
              </a:extLst>
            </p:cNvPr>
            <p:cNvSpPr/>
            <p:nvPr/>
          </p:nvSpPr>
          <p:spPr>
            <a:xfrm>
              <a:off x="369337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70DE26E-95B3-6B56-902A-706FFFCCF1BB}"/>
                </a:ext>
              </a:extLst>
            </p:cNvPr>
            <p:cNvSpPr/>
            <p:nvPr/>
          </p:nvSpPr>
          <p:spPr>
            <a:xfrm>
              <a:off x="412309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11F9BD8-9C90-EB9E-50BF-D82EDD621FD9}"/>
                </a:ext>
              </a:extLst>
            </p:cNvPr>
            <p:cNvSpPr/>
            <p:nvPr/>
          </p:nvSpPr>
          <p:spPr>
            <a:xfrm>
              <a:off x="455282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FA46C4-C5BB-22A5-DF9B-24B7E48628B4}"/>
              </a:ext>
            </a:extLst>
          </p:cNvPr>
          <p:cNvGrpSpPr/>
          <p:nvPr/>
        </p:nvGrpSpPr>
        <p:grpSpPr>
          <a:xfrm>
            <a:off x="6996940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AB667BF-A8DF-2DE9-BDCE-0F0E91918A08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7E0DD1A7-F74D-620A-AAE8-3B36A55E7D9E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2880B616-9CF3-7368-2E09-0DAE3A68783D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120" name="Graphic 119">
                  <a:extLst>
                    <a:ext uri="{FF2B5EF4-FFF2-40B4-BE49-F238E27FC236}">
                      <a16:creationId xmlns:a16="http://schemas.microsoft.com/office/drawing/2014/main" id="{FAFB9E7B-D8D0-4EBF-C78C-70E63D0E3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ACBB0152-E574-89C5-8A6B-39AAAE77B4C2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110" name="Picture 10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6B31822B-2160-24D5-C843-F0319B8FF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111" name="Picture 11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BC157740-DC9D-BF03-78EC-F944C77C9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112" name="Picture 111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8083615-4D24-B4A8-C381-5E14BEBDB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113" name="Picture 112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85613283-2DFF-4523-22AC-3CDF0B7F8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114" name="Picture 11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CB53CCDF-BA77-C18C-32C9-CC384825B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115" name="Picture 11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C2D24747-1C54-06E5-83E0-C6A29E8B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116" name="Picture 11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4C72B12-04EA-C584-023A-ABDDED63F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117" name="Picture 11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04836C7C-C25F-B7C7-413B-4DA7E6635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F7346D1-1A0A-51AE-C5F0-CA189589A9A1}"/>
              </a:ext>
            </a:extLst>
          </p:cNvPr>
          <p:cNvGrpSpPr/>
          <p:nvPr/>
        </p:nvGrpSpPr>
        <p:grpSpPr>
          <a:xfrm>
            <a:off x="5732834" y="3968390"/>
            <a:ext cx="1589380" cy="499865"/>
            <a:chOff x="5732834" y="3968390"/>
            <a:chExt cx="1589380" cy="49986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CB48A68-9D45-05A5-1C3F-22E2070C0213}"/>
                    </a:ext>
                  </a:extLst>
                </p14:cNvPr>
                <p14:cNvContentPartPr/>
                <p14:nvPr/>
              </p14:nvContentPartPr>
              <p14:xfrm rot="1213970">
                <a:off x="6829734" y="4270615"/>
                <a:ext cx="492480" cy="1976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CB48A68-9D45-05A5-1C3F-22E2070C021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213970">
                  <a:off x="6817494" y="4258015"/>
                  <a:ext cx="517680" cy="2228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28D3AF0-ECF4-E1E8-544B-79B8B3EDD57F}"/>
                </a:ext>
              </a:extLst>
            </p:cNvPr>
            <p:cNvSpPr txBox="1"/>
            <p:nvPr/>
          </p:nvSpPr>
          <p:spPr>
            <a:xfrm>
              <a:off x="5732834" y="3968390"/>
              <a:ext cx="11400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O</a:t>
              </a:r>
              <a:r>
                <a:rPr lang="en-US" sz="2400" b="1" baseline="-25000" dirty="0">
                  <a:latin typeface="Balsamiq Sans" pitchFamily="2" charset="0"/>
                  <a:ea typeface="Balsamiq Sans" pitchFamily="2" charset="0"/>
                </a:rPr>
                <a:t>2</a:t>
              </a:r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 unit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8071399"/>
      </p:ext>
    </p:extLst>
  </p:cSld>
  <p:clrMapOvr>
    <a:masterClrMapping/>
  </p:clrMapOvr>
  <p:transition spd="slow"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39722-D81A-989C-64C6-B9985A97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C516A55-FFE0-90B4-B703-87AB6BC30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3EE2EB4-ECAA-83AB-CD07-16AC36872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4616994-6E9C-4772-A310-0B04BAC2C35B}"/>
              </a:ext>
            </a:extLst>
          </p:cNvPr>
          <p:cNvGrpSpPr/>
          <p:nvPr/>
        </p:nvGrpSpPr>
        <p:grpSpPr>
          <a:xfrm>
            <a:off x="2343150" y="1046969"/>
            <a:ext cx="75057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50889F3-5E8B-23F9-8699-7D7AB0067554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29E0C56-7208-6B01-1E77-9C2BD9B7B297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1ABAD2CD-CB17-FDCD-BCEF-97852CD656C1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6D89C6-2ED5-A607-DF99-CE324F8F940B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can exist in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multiple forms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, called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allotropes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F9590B-84F5-31C5-5C0E-FA12893193D1}"/>
              </a:ext>
            </a:extLst>
          </p:cNvPr>
          <p:cNvGrpSpPr/>
          <p:nvPr/>
        </p:nvGrpSpPr>
        <p:grpSpPr>
          <a:xfrm>
            <a:off x="844137" y="2175498"/>
            <a:ext cx="4350923" cy="4542063"/>
            <a:chOff x="661403" y="1971108"/>
            <a:chExt cx="4350923" cy="454206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B8E0871-C557-BAD6-FA79-34023788422E}"/>
                </a:ext>
              </a:extLst>
            </p:cNvPr>
            <p:cNvSpPr/>
            <p:nvPr/>
          </p:nvSpPr>
          <p:spPr>
            <a:xfrm>
              <a:off x="661403" y="2279571"/>
              <a:ext cx="4350923" cy="4233600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661047C-911A-0CC8-F5DB-B15496D2600B}"/>
                </a:ext>
              </a:extLst>
            </p:cNvPr>
            <p:cNvGrpSpPr/>
            <p:nvPr/>
          </p:nvGrpSpPr>
          <p:grpSpPr>
            <a:xfrm>
              <a:off x="1718657" y="1971108"/>
              <a:ext cx="2230536" cy="597876"/>
              <a:chOff x="2176816" y="2038444"/>
              <a:chExt cx="2230536" cy="597876"/>
            </a:xfrm>
          </p:grpSpPr>
          <p:pic>
            <p:nvPicPr>
              <p:cNvPr id="106" name="Graphic 105">
                <a:extLst>
                  <a:ext uri="{FF2B5EF4-FFF2-40B4-BE49-F238E27FC236}">
                    <a16:creationId xmlns:a16="http://schemas.microsoft.com/office/drawing/2014/main" id="{4C4AB87D-1396-D89B-14C0-E19FE7A825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76816" y="2038444"/>
                <a:ext cx="2230536" cy="597876"/>
              </a:xfrm>
              <a:prstGeom prst="rect">
                <a:avLst/>
              </a:prstGeom>
            </p:spPr>
          </p:pic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C8E0501-815B-6EDB-25B3-D39B441A1DFB}"/>
                  </a:ext>
                </a:extLst>
              </p:cNvPr>
              <p:cNvSpPr txBox="1"/>
              <p:nvPr/>
            </p:nvSpPr>
            <p:spPr>
              <a:xfrm>
                <a:off x="2616260" y="2068531"/>
                <a:ext cx="1351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Element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948E456-2DAD-98FF-1A8F-1BD19AFBBBFF}"/>
                </a:ext>
              </a:extLst>
            </p:cNvPr>
            <p:cNvSpPr/>
            <p:nvPr/>
          </p:nvSpPr>
          <p:spPr>
            <a:xfrm>
              <a:off x="68530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2DEE5AA-29C5-353B-0F27-E0798D8B0709}"/>
                </a:ext>
              </a:extLst>
            </p:cNvPr>
            <p:cNvSpPr/>
            <p:nvPr/>
          </p:nvSpPr>
          <p:spPr>
            <a:xfrm>
              <a:off x="111502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501D604-F678-FE4F-DC24-AD365B81337C}"/>
                </a:ext>
              </a:extLst>
            </p:cNvPr>
            <p:cNvSpPr/>
            <p:nvPr/>
          </p:nvSpPr>
          <p:spPr>
            <a:xfrm>
              <a:off x="154475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C815FD7-3D9B-BAD5-9A87-D8FF4A534110}"/>
                </a:ext>
              </a:extLst>
            </p:cNvPr>
            <p:cNvSpPr/>
            <p:nvPr/>
          </p:nvSpPr>
          <p:spPr>
            <a:xfrm>
              <a:off x="197447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A4B6465-3F3B-1501-6B04-5A591B806D85}"/>
                </a:ext>
              </a:extLst>
            </p:cNvPr>
            <p:cNvSpPr/>
            <p:nvPr/>
          </p:nvSpPr>
          <p:spPr>
            <a:xfrm>
              <a:off x="2404201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9FE17D5-113A-0E84-1F8C-8AA0979B98A4}"/>
                </a:ext>
              </a:extLst>
            </p:cNvPr>
            <p:cNvSpPr/>
            <p:nvPr/>
          </p:nvSpPr>
          <p:spPr>
            <a:xfrm>
              <a:off x="2833925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95BD83C-9F48-1785-EEC4-FE13A56D3F53}"/>
                </a:ext>
              </a:extLst>
            </p:cNvPr>
            <p:cNvSpPr/>
            <p:nvPr/>
          </p:nvSpPr>
          <p:spPr>
            <a:xfrm>
              <a:off x="3263649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C475D5C-78AD-7E80-10DB-BB9057CED797}"/>
                </a:ext>
              </a:extLst>
            </p:cNvPr>
            <p:cNvSpPr/>
            <p:nvPr/>
          </p:nvSpPr>
          <p:spPr>
            <a:xfrm>
              <a:off x="369337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4570472-4A3A-4C72-E0F1-0D5C55FB96D8}"/>
                </a:ext>
              </a:extLst>
            </p:cNvPr>
            <p:cNvSpPr/>
            <p:nvPr/>
          </p:nvSpPr>
          <p:spPr>
            <a:xfrm>
              <a:off x="4123097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5B6B490-C390-EDE9-B08E-0CDA305D55C1}"/>
                </a:ext>
              </a:extLst>
            </p:cNvPr>
            <p:cNvSpPr/>
            <p:nvPr/>
          </p:nvSpPr>
          <p:spPr>
            <a:xfrm>
              <a:off x="4552823" y="60647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23BAEF6-692C-BCA9-2F46-E310C77F3E92}"/>
                </a:ext>
              </a:extLst>
            </p:cNvPr>
            <p:cNvSpPr/>
            <p:nvPr/>
          </p:nvSpPr>
          <p:spPr>
            <a:xfrm>
              <a:off x="68530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71B87A2-96C3-5C80-E9A0-4366BA56239B}"/>
                </a:ext>
              </a:extLst>
            </p:cNvPr>
            <p:cNvSpPr/>
            <p:nvPr/>
          </p:nvSpPr>
          <p:spPr>
            <a:xfrm>
              <a:off x="111502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B0EFB04-2BF9-35CE-937D-4E5C6430F096}"/>
                </a:ext>
              </a:extLst>
            </p:cNvPr>
            <p:cNvSpPr/>
            <p:nvPr/>
          </p:nvSpPr>
          <p:spPr>
            <a:xfrm>
              <a:off x="154475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6C0312E-D8B9-28D9-2954-E89AC6B11632}"/>
                </a:ext>
              </a:extLst>
            </p:cNvPr>
            <p:cNvSpPr/>
            <p:nvPr/>
          </p:nvSpPr>
          <p:spPr>
            <a:xfrm>
              <a:off x="197447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4063609-555A-8566-06B7-35E57BBA7876}"/>
                </a:ext>
              </a:extLst>
            </p:cNvPr>
            <p:cNvSpPr/>
            <p:nvPr/>
          </p:nvSpPr>
          <p:spPr>
            <a:xfrm>
              <a:off x="2404201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2911009-1921-496D-A875-E688ADFB7C75}"/>
                </a:ext>
              </a:extLst>
            </p:cNvPr>
            <p:cNvSpPr/>
            <p:nvPr/>
          </p:nvSpPr>
          <p:spPr>
            <a:xfrm>
              <a:off x="2833925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4B25FA2-8E0F-2346-979D-B8FF00021D2E}"/>
                </a:ext>
              </a:extLst>
            </p:cNvPr>
            <p:cNvSpPr/>
            <p:nvPr/>
          </p:nvSpPr>
          <p:spPr>
            <a:xfrm>
              <a:off x="3263649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700D476-B210-841B-EFD0-DF026777692D}"/>
                </a:ext>
              </a:extLst>
            </p:cNvPr>
            <p:cNvSpPr/>
            <p:nvPr/>
          </p:nvSpPr>
          <p:spPr>
            <a:xfrm>
              <a:off x="369337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8EE3A15-8471-094A-8506-FB20A5FAAA37}"/>
                </a:ext>
              </a:extLst>
            </p:cNvPr>
            <p:cNvSpPr/>
            <p:nvPr/>
          </p:nvSpPr>
          <p:spPr>
            <a:xfrm>
              <a:off x="4123097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A0FCDA3-5563-11F0-891A-E2E2CCBCB2C3}"/>
                </a:ext>
              </a:extLst>
            </p:cNvPr>
            <p:cNvSpPr/>
            <p:nvPr/>
          </p:nvSpPr>
          <p:spPr>
            <a:xfrm>
              <a:off x="4552823" y="56248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5A93BC6-0C13-F578-72EB-D109137F2C18}"/>
                </a:ext>
              </a:extLst>
            </p:cNvPr>
            <p:cNvSpPr/>
            <p:nvPr/>
          </p:nvSpPr>
          <p:spPr>
            <a:xfrm>
              <a:off x="68530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E358D5F-CA35-F755-A315-DD2ADE0A6F53}"/>
                </a:ext>
              </a:extLst>
            </p:cNvPr>
            <p:cNvSpPr/>
            <p:nvPr/>
          </p:nvSpPr>
          <p:spPr>
            <a:xfrm>
              <a:off x="111502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E709F4-477D-6DF0-0183-7C41F12FCC21}"/>
                </a:ext>
              </a:extLst>
            </p:cNvPr>
            <p:cNvSpPr/>
            <p:nvPr/>
          </p:nvSpPr>
          <p:spPr>
            <a:xfrm>
              <a:off x="154475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3DA21D2-8080-6F1B-0D12-0BE761401641}"/>
                </a:ext>
              </a:extLst>
            </p:cNvPr>
            <p:cNvSpPr/>
            <p:nvPr/>
          </p:nvSpPr>
          <p:spPr>
            <a:xfrm>
              <a:off x="197447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622220D-1494-6D89-CCD1-61FD2686EFE7}"/>
                </a:ext>
              </a:extLst>
            </p:cNvPr>
            <p:cNvSpPr/>
            <p:nvPr/>
          </p:nvSpPr>
          <p:spPr>
            <a:xfrm>
              <a:off x="2404201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66DFF56-42F5-7F05-C7B2-7F81D0D05315}"/>
                </a:ext>
              </a:extLst>
            </p:cNvPr>
            <p:cNvSpPr/>
            <p:nvPr/>
          </p:nvSpPr>
          <p:spPr>
            <a:xfrm>
              <a:off x="2833925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8AF8A8F-F90C-B6B5-A3BC-381640F4168D}"/>
                </a:ext>
              </a:extLst>
            </p:cNvPr>
            <p:cNvSpPr/>
            <p:nvPr/>
          </p:nvSpPr>
          <p:spPr>
            <a:xfrm>
              <a:off x="3263649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C54AFF2-59E2-6362-18A3-370D34E379CC}"/>
                </a:ext>
              </a:extLst>
            </p:cNvPr>
            <p:cNvSpPr/>
            <p:nvPr/>
          </p:nvSpPr>
          <p:spPr>
            <a:xfrm>
              <a:off x="369337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86DC48B-51E6-BB93-B3E6-57F3D0B51CAD}"/>
                </a:ext>
              </a:extLst>
            </p:cNvPr>
            <p:cNvSpPr/>
            <p:nvPr/>
          </p:nvSpPr>
          <p:spPr>
            <a:xfrm>
              <a:off x="4123097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91719DF-E045-C3BE-8DDE-0FA1C48E25A7}"/>
                </a:ext>
              </a:extLst>
            </p:cNvPr>
            <p:cNvSpPr/>
            <p:nvPr/>
          </p:nvSpPr>
          <p:spPr>
            <a:xfrm>
              <a:off x="4552823" y="5190857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E849663-38AB-D911-D216-A0E428848348}"/>
                </a:ext>
              </a:extLst>
            </p:cNvPr>
            <p:cNvSpPr/>
            <p:nvPr/>
          </p:nvSpPr>
          <p:spPr>
            <a:xfrm>
              <a:off x="68530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169C414-8C04-3613-04B1-47A9A4AAFC0E}"/>
                </a:ext>
              </a:extLst>
            </p:cNvPr>
            <p:cNvSpPr/>
            <p:nvPr/>
          </p:nvSpPr>
          <p:spPr>
            <a:xfrm>
              <a:off x="111502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CEDDAFB-2B2C-AE4E-559C-4E1BCF3DB0E6}"/>
                </a:ext>
              </a:extLst>
            </p:cNvPr>
            <p:cNvSpPr/>
            <p:nvPr/>
          </p:nvSpPr>
          <p:spPr>
            <a:xfrm>
              <a:off x="154475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876B1FD-2120-5A80-2202-0D513B3C5308}"/>
                </a:ext>
              </a:extLst>
            </p:cNvPr>
            <p:cNvSpPr/>
            <p:nvPr/>
          </p:nvSpPr>
          <p:spPr>
            <a:xfrm>
              <a:off x="197447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6A0E952-1021-6B5C-9D51-F5CD63F88E35}"/>
                </a:ext>
              </a:extLst>
            </p:cNvPr>
            <p:cNvSpPr/>
            <p:nvPr/>
          </p:nvSpPr>
          <p:spPr>
            <a:xfrm>
              <a:off x="2404201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5F1A579-BC40-AA8A-6032-957C04D365C2}"/>
                </a:ext>
              </a:extLst>
            </p:cNvPr>
            <p:cNvSpPr/>
            <p:nvPr/>
          </p:nvSpPr>
          <p:spPr>
            <a:xfrm>
              <a:off x="2833925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4B3FEA5-77B2-6E67-54C0-A349F74D0974}"/>
                </a:ext>
              </a:extLst>
            </p:cNvPr>
            <p:cNvSpPr/>
            <p:nvPr/>
          </p:nvSpPr>
          <p:spPr>
            <a:xfrm>
              <a:off x="3263649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50C9A42-3648-D715-8FCD-80201D149823}"/>
                </a:ext>
              </a:extLst>
            </p:cNvPr>
            <p:cNvSpPr/>
            <p:nvPr/>
          </p:nvSpPr>
          <p:spPr>
            <a:xfrm>
              <a:off x="369337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74F01C5-7D1C-50B3-8F56-19810383F4A7}"/>
                </a:ext>
              </a:extLst>
            </p:cNvPr>
            <p:cNvSpPr/>
            <p:nvPr/>
          </p:nvSpPr>
          <p:spPr>
            <a:xfrm>
              <a:off x="4123097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A3A4F90-3EC9-780F-748A-92D065B3CB0A}"/>
                </a:ext>
              </a:extLst>
            </p:cNvPr>
            <p:cNvSpPr/>
            <p:nvPr/>
          </p:nvSpPr>
          <p:spPr>
            <a:xfrm>
              <a:off x="4552823" y="475095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D94A598-1A50-583F-208C-F0022B6A7B60}"/>
                </a:ext>
              </a:extLst>
            </p:cNvPr>
            <p:cNvSpPr/>
            <p:nvPr/>
          </p:nvSpPr>
          <p:spPr>
            <a:xfrm>
              <a:off x="68530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44C9C2F-90B6-E75F-F795-2A153CA26AA8}"/>
                </a:ext>
              </a:extLst>
            </p:cNvPr>
            <p:cNvSpPr/>
            <p:nvPr/>
          </p:nvSpPr>
          <p:spPr>
            <a:xfrm>
              <a:off x="111502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6B62A0B-6FC9-EF9B-00AE-23E009E8ABDB}"/>
                </a:ext>
              </a:extLst>
            </p:cNvPr>
            <p:cNvSpPr/>
            <p:nvPr/>
          </p:nvSpPr>
          <p:spPr>
            <a:xfrm>
              <a:off x="154475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4B4A868-D3B4-552C-1185-380286A83943}"/>
                </a:ext>
              </a:extLst>
            </p:cNvPr>
            <p:cNvSpPr/>
            <p:nvPr/>
          </p:nvSpPr>
          <p:spPr>
            <a:xfrm>
              <a:off x="197447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007AC8E-80C4-CA0A-8740-2DA5405594F7}"/>
                </a:ext>
              </a:extLst>
            </p:cNvPr>
            <p:cNvSpPr/>
            <p:nvPr/>
          </p:nvSpPr>
          <p:spPr>
            <a:xfrm>
              <a:off x="2404201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14175BB-4421-00B3-CB62-3FF0D10A0B37}"/>
                </a:ext>
              </a:extLst>
            </p:cNvPr>
            <p:cNvSpPr/>
            <p:nvPr/>
          </p:nvSpPr>
          <p:spPr>
            <a:xfrm>
              <a:off x="2833925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09D5890-36F8-8F0C-001A-7D4D97F236DC}"/>
                </a:ext>
              </a:extLst>
            </p:cNvPr>
            <p:cNvSpPr/>
            <p:nvPr/>
          </p:nvSpPr>
          <p:spPr>
            <a:xfrm>
              <a:off x="3263649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FD84A77-85A5-F3AB-2A45-E6EFAC77093A}"/>
                </a:ext>
              </a:extLst>
            </p:cNvPr>
            <p:cNvSpPr/>
            <p:nvPr/>
          </p:nvSpPr>
          <p:spPr>
            <a:xfrm>
              <a:off x="369337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4A2E935-9472-49EB-CE19-5100E226007C}"/>
                </a:ext>
              </a:extLst>
            </p:cNvPr>
            <p:cNvSpPr/>
            <p:nvPr/>
          </p:nvSpPr>
          <p:spPr>
            <a:xfrm>
              <a:off x="4123097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C155D6A-75D6-EB87-E82B-0372D2CA25D4}"/>
                </a:ext>
              </a:extLst>
            </p:cNvPr>
            <p:cNvSpPr/>
            <p:nvPr/>
          </p:nvSpPr>
          <p:spPr>
            <a:xfrm>
              <a:off x="4552823" y="4314116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9F92022-DBD3-302A-BC33-CA7934E5470F}"/>
                </a:ext>
              </a:extLst>
            </p:cNvPr>
            <p:cNvSpPr/>
            <p:nvPr/>
          </p:nvSpPr>
          <p:spPr>
            <a:xfrm>
              <a:off x="68530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5512002-1CBD-371F-1214-8496D2D8D5C5}"/>
                </a:ext>
              </a:extLst>
            </p:cNvPr>
            <p:cNvSpPr/>
            <p:nvPr/>
          </p:nvSpPr>
          <p:spPr>
            <a:xfrm>
              <a:off x="111502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3B371AD-B6A3-C329-0F34-49E6F6FC0C9E}"/>
                </a:ext>
              </a:extLst>
            </p:cNvPr>
            <p:cNvSpPr/>
            <p:nvPr/>
          </p:nvSpPr>
          <p:spPr>
            <a:xfrm>
              <a:off x="154475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6D06875-ABE2-AC98-9DAF-2B594219B14C}"/>
                </a:ext>
              </a:extLst>
            </p:cNvPr>
            <p:cNvSpPr/>
            <p:nvPr/>
          </p:nvSpPr>
          <p:spPr>
            <a:xfrm>
              <a:off x="197447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0BB976F-C0B2-7D12-3F95-841A1CC1EB46}"/>
                </a:ext>
              </a:extLst>
            </p:cNvPr>
            <p:cNvSpPr/>
            <p:nvPr/>
          </p:nvSpPr>
          <p:spPr>
            <a:xfrm>
              <a:off x="2404201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3FB64A6-48B6-06A4-0093-D7FB9B6D6EF0}"/>
                </a:ext>
              </a:extLst>
            </p:cNvPr>
            <p:cNvSpPr/>
            <p:nvPr/>
          </p:nvSpPr>
          <p:spPr>
            <a:xfrm>
              <a:off x="2833925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6C0E81A-0207-CF1C-40E8-DBCE58A2601D}"/>
                </a:ext>
              </a:extLst>
            </p:cNvPr>
            <p:cNvSpPr/>
            <p:nvPr/>
          </p:nvSpPr>
          <p:spPr>
            <a:xfrm>
              <a:off x="3263649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12F3071-D7FD-F61F-1647-770905C95341}"/>
                </a:ext>
              </a:extLst>
            </p:cNvPr>
            <p:cNvSpPr/>
            <p:nvPr/>
          </p:nvSpPr>
          <p:spPr>
            <a:xfrm>
              <a:off x="369337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A36B27F-FB5F-DAC4-4A6B-50036F16BE26}"/>
                </a:ext>
              </a:extLst>
            </p:cNvPr>
            <p:cNvSpPr/>
            <p:nvPr/>
          </p:nvSpPr>
          <p:spPr>
            <a:xfrm>
              <a:off x="4123097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2B0E9A4-A88E-6548-7F91-AB13D0A31A4B}"/>
                </a:ext>
              </a:extLst>
            </p:cNvPr>
            <p:cNvSpPr/>
            <p:nvPr/>
          </p:nvSpPr>
          <p:spPr>
            <a:xfrm>
              <a:off x="4552823" y="3874214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5DF4110-8C28-8123-2AF7-A6C779C8BC4F}"/>
                </a:ext>
              </a:extLst>
            </p:cNvPr>
            <p:cNvSpPr/>
            <p:nvPr/>
          </p:nvSpPr>
          <p:spPr>
            <a:xfrm>
              <a:off x="68530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0DF2647-5C5A-BD0D-B4B8-60E0D25C3B3B}"/>
                </a:ext>
              </a:extLst>
            </p:cNvPr>
            <p:cNvSpPr/>
            <p:nvPr/>
          </p:nvSpPr>
          <p:spPr>
            <a:xfrm>
              <a:off x="111502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B0D91C7-D83E-B6A9-BC8C-C4289398DBD1}"/>
                </a:ext>
              </a:extLst>
            </p:cNvPr>
            <p:cNvSpPr/>
            <p:nvPr/>
          </p:nvSpPr>
          <p:spPr>
            <a:xfrm>
              <a:off x="154475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36BF505-EE53-558B-F20C-282AAAAC7FC9}"/>
                </a:ext>
              </a:extLst>
            </p:cNvPr>
            <p:cNvSpPr/>
            <p:nvPr/>
          </p:nvSpPr>
          <p:spPr>
            <a:xfrm>
              <a:off x="197447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045C3D7-D7A7-A676-EB2E-8A64AD5CB041}"/>
                </a:ext>
              </a:extLst>
            </p:cNvPr>
            <p:cNvSpPr/>
            <p:nvPr/>
          </p:nvSpPr>
          <p:spPr>
            <a:xfrm>
              <a:off x="2404201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B128EA5-777B-74A1-DF56-C7B264444B93}"/>
                </a:ext>
              </a:extLst>
            </p:cNvPr>
            <p:cNvSpPr/>
            <p:nvPr/>
          </p:nvSpPr>
          <p:spPr>
            <a:xfrm>
              <a:off x="2833925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9677385-D41F-18D9-AE4E-9BB46EC981BA}"/>
                </a:ext>
              </a:extLst>
            </p:cNvPr>
            <p:cNvSpPr/>
            <p:nvPr/>
          </p:nvSpPr>
          <p:spPr>
            <a:xfrm>
              <a:off x="3263649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961E590-BA5F-92EC-E69A-28694A5EF5EB}"/>
                </a:ext>
              </a:extLst>
            </p:cNvPr>
            <p:cNvSpPr/>
            <p:nvPr/>
          </p:nvSpPr>
          <p:spPr>
            <a:xfrm>
              <a:off x="369337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46FD63F-C317-E85A-CBEF-EF7FBEF209E3}"/>
                </a:ext>
              </a:extLst>
            </p:cNvPr>
            <p:cNvSpPr/>
            <p:nvPr/>
          </p:nvSpPr>
          <p:spPr>
            <a:xfrm>
              <a:off x="4123097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ED0B7AF2-C348-738C-B6E6-24AFFC50D606}"/>
                </a:ext>
              </a:extLst>
            </p:cNvPr>
            <p:cNvSpPr/>
            <p:nvPr/>
          </p:nvSpPr>
          <p:spPr>
            <a:xfrm>
              <a:off x="4552823" y="3439185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44F5093-DD5D-D5F7-295F-7825FA607627}"/>
                </a:ext>
              </a:extLst>
            </p:cNvPr>
            <p:cNvSpPr/>
            <p:nvPr/>
          </p:nvSpPr>
          <p:spPr>
            <a:xfrm>
              <a:off x="68530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96C3B78C-AE3C-F28A-E64E-47E6C29B42AE}"/>
                </a:ext>
              </a:extLst>
            </p:cNvPr>
            <p:cNvSpPr/>
            <p:nvPr/>
          </p:nvSpPr>
          <p:spPr>
            <a:xfrm>
              <a:off x="111502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2FA0E5EC-7509-9322-96F0-A27006C5D905}"/>
                </a:ext>
              </a:extLst>
            </p:cNvPr>
            <p:cNvSpPr/>
            <p:nvPr/>
          </p:nvSpPr>
          <p:spPr>
            <a:xfrm>
              <a:off x="154475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D8C109-96E1-4CA4-A191-290A6D4DC504}"/>
                </a:ext>
              </a:extLst>
            </p:cNvPr>
            <p:cNvSpPr/>
            <p:nvPr/>
          </p:nvSpPr>
          <p:spPr>
            <a:xfrm>
              <a:off x="197447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558393C-40A9-47E1-DE0E-832A035B412E}"/>
                </a:ext>
              </a:extLst>
            </p:cNvPr>
            <p:cNvSpPr/>
            <p:nvPr/>
          </p:nvSpPr>
          <p:spPr>
            <a:xfrm>
              <a:off x="2404201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AD1E8425-6D1C-6133-8A04-A42ED09836EB}"/>
                </a:ext>
              </a:extLst>
            </p:cNvPr>
            <p:cNvSpPr/>
            <p:nvPr/>
          </p:nvSpPr>
          <p:spPr>
            <a:xfrm>
              <a:off x="2833925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DEB4F44-118B-42CB-9275-93265E870D9F}"/>
                </a:ext>
              </a:extLst>
            </p:cNvPr>
            <p:cNvSpPr/>
            <p:nvPr/>
          </p:nvSpPr>
          <p:spPr>
            <a:xfrm>
              <a:off x="3263649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BF0AE9F-009A-CBC9-EBF0-5C2CFB9636B5}"/>
                </a:ext>
              </a:extLst>
            </p:cNvPr>
            <p:cNvSpPr/>
            <p:nvPr/>
          </p:nvSpPr>
          <p:spPr>
            <a:xfrm>
              <a:off x="369337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258020D2-DD0D-FDB6-1C70-A0642D22B5A0}"/>
                </a:ext>
              </a:extLst>
            </p:cNvPr>
            <p:cNvSpPr/>
            <p:nvPr/>
          </p:nvSpPr>
          <p:spPr>
            <a:xfrm>
              <a:off x="4123097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0EF4273-852A-B48A-0802-49E1C9EBBFD8}"/>
                </a:ext>
              </a:extLst>
            </p:cNvPr>
            <p:cNvSpPr/>
            <p:nvPr/>
          </p:nvSpPr>
          <p:spPr>
            <a:xfrm>
              <a:off x="4552823" y="2999283"/>
              <a:ext cx="435600" cy="435600"/>
            </a:xfrm>
            <a:prstGeom prst="ellipse">
              <a:avLst/>
            </a:prstGeom>
            <a:gradFill>
              <a:gsLst>
                <a:gs pos="100000">
                  <a:srgbClr val="E85D04"/>
                </a:gs>
                <a:gs pos="0">
                  <a:srgbClr val="FAA30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3BFF1F9-DDB4-3726-F078-E01D660AE797}"/>
              </a:ext>
            </a:extLst>
          </p:cNvPr>
          <p:cNvGrpSpPr/>
          <p:nvPr/>
        </p:nvGrpSpPr>
        <p:grpSpPr>
          <a:xfrm>
            <a:off x="6996940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7B9CF30B-B89D-D411-7CAF-84EA94E9214F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A35BEFB7-6438-D846-F574-5A8B1E7E182C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3449B778-258C-A354-B846-40352AA74517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120" name="Graphic 119">
                  <a:extLst>
                    <a:ext uri="{FF2B5EF4-FFF2-40B4-BE49-F238E27FC236}">
                      <a16:creationId xmlns:a16="http://schemas.microsoft.com/office/drawing/2014/main" id="{BFFFB060-817E-37DC-BDE2-982752AB3E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4B52D8FC-4B08-CBF3-E376-6BE3E3107657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110" name="Picture 10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9E105514-7EB4-772C-5C99-BB23A2533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111" name="Picture 11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E93DB97A-C3F3-9984-30EE-89D1B17E3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112" name="Picture 111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14A4508-CFD7-4161-4A66-B8B75B7BB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113" name="Picture 112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EA214C3B-E328-251B-31A7-E91B8E567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114" name="Picture 11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0020B02-812D-186F-3BD6-0F49CF2D5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115" name="Picture 11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82017C0-7E31-4002-1124-F5EA0BB7A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116" name="Picture 11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EF4FA15-25CE-719F-A59E-009C0EDC3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117" name="Picture 11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E4B41DB-FA1D-9D9A-DF83-23F1AF2E8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DC43546-65C7-FB52-E399-E98224B81645}"/>
              </a:ext>
            </a:extLst>
          </p:cNvPr>
          <p:cNvGrpSpPr/>
          <p:nvPr/>
        </p:nvGrpSpPr>
        <p:grpSpPr>
          <a:xfrm>
            <a:off x="5732834" y="3968390"/>
            <a:ext cx="1589380" cy="499865"/>
            <a:chOff x="5732834" y="3968390"/>
            <a:chExt cx="1589380" cy="49986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C3F5F1E7-2410-EDB0-CF5D-33DE710AC70B}"/>
                    </a:ext>
                  </a:extLst>
                </p14:cNvPr>
                <p14:cNvContentPartPr/>
                <p14:nvPr/>
              </p14:nvContentPartPr>
              <p14:xfrm rot="1213970">
                <a:off x="6829734" y="4270615"/>
                <a:ext cx="492480" cy="1976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C3F5F1E7-2410-EDB0-CF5D-33DE710AC70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213970">
                  <a:off x="6817494" y="4258015"/>
                  <a:ext cx="517680" cy="2228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D8F7E2A-AF1C-A03C-2BEE-AD8DAE3A0236}"/>
                </a:ext>
              </a:extLst>
            </p:cNvPr>
            <p:cNvSpPr txBox="1"/>
            <p:nvPr/>
          </p:nvSpPr>
          <p:spPr>
            <a:xfrm>
              <a:off x="5732834" y="3968390"/>
              <a:ext cx="11400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O</a:t>
              </a:r>
              <a:r>
                <a:rPr lang="en-US" sz="2400" b="1" baseline="-25000" dirty="0">
                  <a:latin typeface="Balsamiq Sans" pitchFamily="2" charset="0"/>
                  <a:ea typeface="Balsamiq Sans" pitchFamily="2" charset="0"/>
                </a:rPr>
                <a:t>2</a:t>
              </a:r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 unit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0991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5CE2-E97B-3654-7556-5B4D89C89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0399F4E-EC45-F41B-8BBB-E154456BA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EB06C17-32CF-5764-8B0B-A5D14AD35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12EF766-21CF-67FE-D6C9-0DB8A8A5B3F9}"/>
              </a:ext>
            </a:extLst>
          </p:cNvPr>
          <p:cNvGrpSpPr/>
          <p:nvPr/>
        </p:nvGrpSpPr>
        <p:grpSpPr>
          <a:xfrm>
            <a:off x="2343150" y="1046969"/>
            <a:ext cx="75057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DC29C4C-EE34-4B1D-689F-285DA047836E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02901CE-51FB-701D-AACC-95B5FA4BFCCB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4D4BDA38-142B-F7AA-7143-0B09EDA0EEF1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A15DD1-E697-4027-6354-316A9571CCF1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can exist in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multiple forms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, called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allotropes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FFB5BE5-FC9A-1CED-235D-6C32A068DD8D}"/>
              </a:ext>
            </a:extLst>
          </p:cNvPr>
          <p:cNvGrpSpPr/>
          <p:nvPr/>
        </p:nvGrpSpPr>
        <p:grpSpPr>
          <a:xfrm>
            <a:off x="835439" y="2194867"/>
            <a:ext cx="4350923" cy="4531203"/>
            <a:chOff x="7518651" y="2038444"/>
            <a:chExt cx="4350923" cy="453120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8181F6-0C14-D6A8-C7C4-EF867188AD0A}"/>
                </a:ext>
              </a:extLst>
            </p:cNvPr>
            <p:cNvGrpSpPr/>
            <p:nvPr/>
          </p:nvGrpSpPr>
          <p:grpSpPr>
            <a:xfrm>
              <a:off x="7518651" y="2038444"/>
              <a:ext cx="4350923" cy="4531203"/>
              <a:chOff x="1116623" y="2038444"/>
              <a:chExt cx="4350923" cy="4531203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D8EB8AC-2E5B-71B1-470B-9C2F7D2C196E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0165520-99FA-1C21-7985-8994D74375BE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35" name="Graphic 34">
                  <a:extLst>
                    <a:ext uri="{FF2B5EF4-FFF2-40B4-BE49-F238E27FC236}">
                      <a16:creationId xmlns:a16="http://schemas.microsoft.com/office/drawing/2014/main" id="{2AD0F212-63EB-9CC4-9367-13050145C0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1447AD8-E2DA-D351-A01C-3AFD99428901}"/>
                    </a:ext>
                  </a:extLst>
                </p:cNvPr>
                <p:cNvSpPr txBox="1"/>
                <p:nvPr/>
              </p:nvSpPr>
              <p:spPr>
                <a:xfrm>
                  <a:off x="2425500" y="2068531"/>
                  <a:ext cx="17331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Ozone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3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53" name="Picture 52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CE87D734-C5C4-A959-8DC1-CCE31F677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3276" y="5394822"/>
              <a:ext cx="1319856" cy="945956"/>
            </a:xfrm>
            <a:prstGeom prst="rect">
              <a:avLst/>
            </a:prstGeom>
          </p:spPr>
        </p:pic>
        <p:pic>
          <p:nvPicPr>
            <p:cNvPr id="54" name="Picture 53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9ECA5672-1B1F-BE06-E083-D3CD35DEE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08212">
              <a:off x="9823893" y="5359043"/>
              <a:ext cx="1319856" cy="945956"/>
            </a:xfrm>
            <a:prstGeom prst="rect">
              <a:avLst/>
            </a:prstGeom>
          </p:spPr>
        </p:pic>
        <p:pic>
          <p:nvPicPr>
            <p:cNvPr id="55" name="Picture 54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AE50A9D5-3975-C8AE-3F74-82D0F6DE7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28779">
              <a:off x="8149414" y="4100950"/>
              <a:ext cx="1319856" cy="945956"/>
            </a:xfrm>
            <a:prstGeom prst="rect">
              <a:avLst/>
            </a:prstGeom>
          </p:spPr>
        </p:pic>
        <p:pic>
          <p:nvPicPr>
            <p:cNvPr id="56" name="Picture 55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79F19B99-2E74-E98A-6FB0-43FB8D0D0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8225">
              <a:off x="7579638" y="2777709"/>
              <a:ext cx="1319856" cy="945956"/>
            </a:xfrm>
            <a:prstGeom prst="rect">
              <a:avLst/>
            </a:prstGeom>
          </p:spPr>
        </p:pic>
        <p:pic>
          <p:nvPicPr>
            <p:cNvPr id="57" name="Picture 56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CBEB369B-28AD-9EF8-70B2-2ECF01F7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3085">
              <a:off x="10268227" y="4066552"/>
              <a:ext cx="1319856" cy="945956"/>
            </a:xfrm>
            <a:prstGeom prst="rect">
              <a:avLst/>
            </a:prstGeom>
          </p:spPr>
        </p:pic>
        <p:pic>
          <p:nvPicPr>
            <p:cNvPr id="60" name="Picture 59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6A5923FA-1D5D-74A3-31B1-45A79512E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4123">
              <a:off x="10115885" y="2771316"/>
              <a:ext cx="1319856" cy="945956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0B09B4D-9985-F31F-1119-E23E02A7228D}"/>
              </a:ext>
            </a:extLst>
          </p:cNvPr>
          <p:cNvGrpSpPr/>
          <p:nvPr/>
        </p:nvGrpSpPr>
        <p:grpSpPr>
          <a:xfrm>
            <a:off x="6996940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C8174F6-DB91-08B4-D73A-F41EAD4B4B60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570F1B7F-C7A0-ADB1-F951-172871ADEB8B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6810B97D-A71E-EB9E-C468-255D79E6EF66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59" name="Graphic 58">
                  <a:extLst>
                    <a:ext uri="{FF2B5EF4-FFF2-40B4-BE49-F238E27FC236}">
                      <a16:creationId xmlns:a16="http://schemas.microsoft.com/office/drawing/2014/main" id="{FB9A776F-787A-14CC-A088-EAD319C8C3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2075E91-6695-2D33-0CCE-1771EB7C5D68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44" name="Picture 4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F619DEAF-F58D-5724-822A-908E8AAE4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45" name="Picture 4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74AFE7F7-5E9A-D6FB-7A92-D82D7C057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46" name="Picture 4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821E742-D1BE-A626-2819-BF1238608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47" name="Picture 4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97041BAA-63F7-6858-DE5A-5C417A5F2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48" name="Picture 47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58C5AFD8-B4D0-E04D-CE98-EC203A82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49" name="Picture 48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9B0E63E0-8CCA-E240-DEAF-671925615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50" name="Picture 4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72940D7E-15AB-781F-88B8-D6BDD6B08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51" name="Picture 5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3D1A7AC1-6A43-6F9D-5F8F-B81B1F94E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C74FC08-3CDA-C0FA-A62B-47A463C77CE0}"/>
              </a:ext>
            </a:extLst>
          </p:cNvPr>
          <p:cNvGrpSpPr/>
          <p:nvPr/>
        </p:nvGrpSpPr>
        <p:grpSpPr>
          <a:xfrm>
            <a:off x="5732834" y="3968390"/>
            <a:ext cx="1589380" cy="499865"/>
            <a:chOff x="5732834" y="3968390"/>
            <a:chExt cx="1589380" cy="49986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74D2EF9B-AD73-F1C6-6A0E-8CD08D3BD985}"/>
                    </a:ext>
                  </a:extLst>
                </p14:cNvPr>
                <p14:cNvContentPartPr/>
                <p14:nvPr/>
              </p14:nvContentPartPr>
              <p14:xfrm rot="1213970">
                <a:off x="6829734" y="4270615"/>
                <a:ext cx="492480" cy="1976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74D2EF9B-AD73-F1C6-6A0E-8CD08D3BD98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1213970">
                  <a:off x="6817494" y="4258015"/>
                  <a:ext cx="517680" cy="2228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46BF54C-C814-B75B-3278-C7F5E0EA1048}"/>
                </a:ext>
              </a:extLst>
            </p:cNvPr>
            <p:cNvSpPr txBox="1"/>
            <p:nvPr/>
          </p:nvSpPr>
          <p:spPr>
            <a:xfrm>
              <a:off x="5732834" y="3968390"/>
              <a:ext cx="11400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O</a:t>
              </a:r>
              <a:r>
                <a:rPr lang="en-US" sz="2400" b="1" baseline="-25000" dirty="0">
                  <a:latin typeface="Balsamiq Sans" pitchFamily="2" charset="0"/>
                  <a:ea typeface="Balsamiq Sans" pitchFamily="2" charset="0"/>
                </a:rPr>
                <a:t>2</a:t>
              </a:r>
              <a:r>
                <a:rPr lang="en-US" sz="2400" b="1" dirty="0">
                  <a:latin typeface="Balsamiq Sans" pitchFamily="2" charset="0"/>
                  <a:ea typeface="Balsamiq Sans" pitchFamily="2" charset="0"/>
                </a:rPr>
                <a:t> unit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7927331A-D39B-89E7-8C17-81EE7D285D9F}"/>
                  </a:ext>
                </a:extLst>
              </p14:cNvPr>
              <p14:cNvContentPartPr/>
              <p14:nvPr/>
            </p14:nvContentPartPr>
            <p14:xfrm rot="11700000">
              <a:off x="4838590" y="5249696"/>
              <a:ext cx="492480" cy="19764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7927331A-D39B-89E7-8C17-81EE7D285D9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 rot="11700000">
                <a:off x="4826350" y="5237096"/>
                <a:ext cx="517680" cy="222840"/>
              </a:xfrm>
              <a:prstGeom prst="rect">
                <a:avLst/>
              </a:prstGeom>
            </p:spPr>
          </p:pic>
        </mc:Fallback>
      </mc:AlternateContent>
      <p:sp>
        <p:nvSpPr>
          <p:cNvPr id="153" name="TextBox 152">
            <a:extLst>
              <a:ext uri="{FF2B5EF4-FFF2-40B4-BE49-F238E27FC236}">
                <a16:creationId xmlns:a16="http://schemas.microsoft.com/office/drawing/2014/main" id="{6ECE603F-8A99-ED56-02F6-C3FA2625F72C}"/>
              </a:ext>
            </a:extLst>
          </p:cNvPr>
          <p:cNvSpPr txBox="1"/>
          <p:nvPr/>
        </p:nvSpPr>
        <p:spPr>
          <a:xfrm>
            <a:off x="5372550" y="5276868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O</a:t>
            </a:r>
            <a:r>
              <a:rPr lang="en-US" sz="2400" b="1" baseline="-25000" dirty="0">
                <a:latin typeface="Balsamiq Sans" pitchFamily="2" charset="0"/>
                <a:ea typeface="Balsamiq Sans" pitchFamily="2" charset="0"/>
              </a:rPr>
              <a:t>3</a:t>
            </a:r>
            <a:r>
              <a:rPr lang="en-US" sz="2400" b="1" dirty="0">
                <a:latin typeface="Balsamiq Sans" pitchFamily="2" charset="0"/>
                <a:ea typeface="Balsamiq Sans" pitchFamily="2" charset="0"/>
              </a:rPr>
              <a:t> unit</a:t>
            </a:r>
          </a:p>
        </p:txBody>
      </p:sp>
    </p:spTree>
    <p:extLst>
      <p:ext uri="{BB962C8B-B14F-4D97-AF65-F5344CB8AC3E}">
        <p14:creationId xmlns:p14="http://schemas.microsoft.com/office/powerpoint/2010/main" val="1085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7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7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6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3" dur="3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3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/>
          <p:bldP spid="15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63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6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drawProgress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5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3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3" dur="3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3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/>
          <p:bldP spid="153" grpId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AB54B-5841-974E-555E-42C9B285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778325B-4B6F-2B38-27AD-16A3E26E2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33FFC61-DE52-EA04-2CE1-752BC05DA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BFA2BA8-6FFF-1E34-B19E-D614ACEFF820}"/>
              </a:ext>
            </a:extLst>
          </p:cNvPr>
          <p:cNvGrpSpPr/>
          <p:nvPr/>
        </p:nvGrpSpPr>
        <p:grpSpPr>
          <a:xfrm>
            <a:off x="2343150" y="1046969"/>
            <a:ext cx="75057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4F6D8ED-5FA7-5B4E-2DCF-7A7569913FC2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7F4E115-6EC2-A67E-88CB-80F8ECF2F12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AC04AB6-C795-556B-C29D-A56C25B5FFD2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229BE1-BF5E-32E3-A2BC-E586F24F6C45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can exist in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multiple forms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, called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allotropes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EC24922-5887-3D72-96A2-84D779EB93F8}"/>
              </a:ext>
            </a:extLst>
          </p:cNvPr>
          <p:cNvGrpSpPr/>
          <p:nvPr/>
        </p:nvGrpSpPr>
        <p:grpSpPr>
          <a:xfrm>
            <a:off x="7609388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89F2D07-4C65-AC29-BE67-CF4B1FCBEAB1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E74093B2-5E0A-0A2B-DD08-166D00FD36C4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65A98FD-3F91-94C3-1000-EFB45EBF694D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59" name="Graphic 58">
                  <a:extLst>
                    <a:ext uri="{FF2B5EF4-FFF2-40B4-BE49-F238E27FC236}">
                      <a16:creationId xmlns:a16="http://schemas.microsoft.com/office/drawing/2014/main" id="{3E8D9416-D889-7CAE-30D6-10C94E4D3A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7371BE6-B96B-65A1-5E96-A7238269B366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44" name="Picture 4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053C506-94D1-F5F9-6849-E04B75560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45" name="Picture 4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06A694D8-CB1F-666E-463A-5F7B76988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46" name="Picture 4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CEF6D214-9A01-AEB4-D4BC-4040EA69D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47" name="Picture 46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7A15C1B-513F-E4F6-0673-16CD41CDB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48" name="Picture 47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E62BEADB-978F-AA96-6FB9-91F5B04BE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49" name="Picture 48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6CEE4D8-EBB5-2FB0-F57E-8FEF90E3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50" name="Picture 4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65B95EDC-AE45-0B2B-5B44-5132C8F55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51" name="Picture 5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1DBE29E3-996A-FA08-C553-BFE601656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1EFD49F-4AEC-56B5-A084-5570A096F34F}"/>
              </a:ext>
            </a:extLst>
          </p:cNvPr>
          <p:cNvGrpSpPr/>
          <p:nvPr/>
        </p:nvGrpSpPr>
        <p:grpSpPr>
          <a:xfrm>
            <a:off x="231689" y="2194867"/>
            <a:ext cx="4350923" cy="4531203"/>
            <a:chOff x="7518651" y="2038444"/>
            <a:chExt cx="4350923" cy="453120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8C60CB2-C8F2-A594-CAC5-7217A10B59E8}"/>
                </a:ext>
              </a:extLst>
            </p:cNvPr>
            <p:cNvGrpSpPr/>
            <p:nvPr/>
          </p:nvGrpSpPr>
          <p:grpSpPr>
            <a:xfrm>
              <a:off x="7518651" y="2038444"/>
              <a:ext cx="4350923" cy="4531203"/>
              <a:chOff x="1116623" y="2038444"/>
              <a:chExt cx="4350923" cy="4531203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73917228-9B0A-C4DD-717B-362D6DBDD192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9B458AD-4AA7-ECE7-8EA3-07CBB34E5168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35" name="Graphic 34">
                  <a:extLst>
                    <a:ext uri="{FF2B5EF4-FFF2-40B4-BE49-F238E27FC236}">
                      <a16:creationId xmlns:a16="http://schemas.microsoft.com/office/drawing/2014/main" id="{398FDEF7-B006-EDE8-8042-0534345A43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79EB5AC-3125-5654-DCD7-3D4C89E9D48B}"/>
                    </a:ext>
                  </a:extLst>
                </p:cNvPr>
                <p:cNvSpPr txBox="1"/>
                <p:nvPr/>
              </p:nvSpPr>
              <p:spPr>
                <a:xfrm>
                  <a:off x="2427103" y="2068531"/>
                  <a:ext cx="172996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Ozone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3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53" name="Picture 52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416BF3C1-D9E4-98E5-3BFB-DE0DD153E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3276" y="5394822"/>
              <a:ext cx="1319856" cy="945956"/>
            </a:xfrm>
            <a:prstGeom prst="rect">
              <a:avLst/>
            </a:prstGeom>
          </p:spPr>
        </p:pic>
        <p:pic>
          <p:nvPicPr>
            <p:cNvPr id="54" name="Picture 53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DD3744B9-DBEF-4229-2191-35F03B775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08212">
              <a:off x="9823893" y="5359043"/>
              <a:ext cx="1319856" cy="945956"/>
            </a:xfrm>
            <a:prstGeom prst="rect">
              <a:avLst/>
            </a:prstGeom>
          </p:spPr>
        </p:pic>
        <p:pic>
          <p:nvPicPr>
            <p:cNvPr id="55" name="Picture 54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333DA7A9-99A0-8F56-6B3C-86A12F2B5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28779">
              <a:off x="8149414" y="4100950"/>
              <a:ext cx="1319856" cy="945956"/>
            </a:xfrm>
            <a:prstGeom prst="rect">
              <a:avLst/>
            </a:prstGeom>
          </p:spPr>
        </p:pic>
        <p:pic>
          <p:nvPicPr>
            <p:cNvPr id="56" name="Picture 55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1A244E9E-BA21-404B-A710-8545F5234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8225">
              <a:off x="7579638" y="2777709"/>
              <a:ext cx="1319856" cy="945956"/>
            </a:xfrm>
            <a:prstGeom prst="rect">
              <a:avLst/>
            </a:prstGeom>
          </p:spPr>
        </p:pic>
        <p:pic>
          <p:nvPicPr>
            <p:cNvPr id="57" name="Picture 56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D4C2E01D-1CA1-7852-2DC0-5FC3DB691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3085">
              <a:off x="10268227" y="4066552"/>
              <a:ext cx="1319856" cy="945956"/>
            </a:xfrm>
            <a:prstGeom prst="rect">
              <a:avLst/>
            </a:prstGeom>
          </p:spPr>
        </p:pic>
        <p:pic>
          <p:nvPicPr>
            <p:cNvPr id="60" name="Picture 59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9A0C0041-36E8-0274-9E18-DA264C778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4123">
              <a:off x="10115885" y="2771316"/>
              <a:ext cx="1319856" cy="945956"/>
            </a:xfrm>
            <a:prstGeom prst="rect">
              <a:avLst/>
            </a:prstGeom>
          </p:spPr>
        </p:pic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FA067E6F-2DEA-61A7-6343-1B943CF1BC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11325" y="3937676"/>
            <a:ext cx="2131250" cy="107458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50FCB3B-52B9-5424-13C3-9D125CE3388F}"/>
              </a:ext>
            </a:extLst>
          </p:cNvPr>
          <p:cNvGrpSpPr/>
          <p:nvPr/>
        </p:nvGrpSpPr>
        <p:grpSpPr>
          <a:xfrm>
            <a:off x="12299807" y="2207177"/>
            <a:ext cx="4350923" cy="4531203"/>
            <a:chOff x="7609388" y="2194867"/>
            <a:chExt cx="4350923" cy="453120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8692A3C-4825-C749-7C0B-C0EC26EA5B60}"/>
                </a:ext>
              </a:extLst>
            </p:cNvPr>
            <p:cNvGrpSpPr/>
            <p:nvPr/>
          </p:nvGrpSpPr>
          <p:grpSpPr>
            <a:xfrm>
              <a:off x="7609388" y="2194867"/>
              <a:ext cx="4350923" cy="4531203"/>
              <a:chOff x="1116623" y="2038444"/>
              <a:chExt cx="4350923" cy="4531203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CA0B648F-CF63-2B86-42DB-578CEB202AE3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F323F17-82BE-0E19-7E15-1DD7923E1B28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19" name="Graphic 18">
                  <a:extLst>
                    <a:ext uri="{FF2B5EF4-FFF2-40B4-BE49-F238E27FC236}">
                      <a16:creationId xmlns:a16="http://schemas.microsoft.com/office/drawing/2014/main" id="{65E58D7A-D06E-91D4-294A-96439E21F2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B36B877-FA49-404F-08A6-22F870228784}"/>
                    </a:ext>
                  </a:extLst>
                </p:cNvPr>
                <p:cNvSpPr txBox="1"/>
                <p:nvPr/>
              </p:nvSpPr>
              <p:spPr>
                <a:xfrm>
                  <a:off x="2572176" y="2068531"/>
                  <a:ext cx="14398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Diamond</a:t>
                  </a:r>
                </a:p>
              </p:txBody>
            </p:sp>
          </p:grpSp>
        </p:grp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0BDBFCC-C5E9-50D6-149D-7A5D708DE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111027" y="3177517"/>
              <a:ext cx="3347644" cy="284700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DDC0D6-511D-8039-914F-11671C352A9C}"/>
              </a:ext>
            </a:extLst>
          </p:cNvPr>
          <p:cNvGrpSpPr/>
          <p:nvPr/>
        </p:nvGrpSpPr>
        <p:grpSpPr>
          <a:xfrm>
            <a:off x="-4514592" y="2188290"/>
            <a:ext cx="4350923" cy="4531203"/>
            <a:chOff x="231689" y="2194867"/>
            <a:chExt cx="4350923" cy="453120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3539E4-2120-2F15-108C-AE9A2D41D12A}"/>
                </a:ext>
              </a:extLst>
            </p:cNvPr>
            <p:cNvGrpSpPr/>
            <p:nvPr/>
          </p:nvGrpSpPr>
          <p:grpSpPr>
            <a:xfrm>
              <a:off x="231689" y="2194867"/>
              <a:ext cx="4350923" cy="4531203"/>
              <a:chOff x="1116623" y="2038444"/>
              <a:chExt cx="4350923" cy="4531203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8EEA7E08-A61E-6461-1E34-A197AFF0E129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2714B7B-BE22-C6AA-8D1E-7B50F98E65DB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EDA3F5E6-27A4-8419-99A1-335D11B7D8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829781D-97B7-E18E-AA94-437287A5FB80}"/>
                    </a:ext>
                  </a:extLst>
                </p:cNvPr>
                <p:cNvSpPr txBox="1"/>
                <p:nvPr/>
              </p:nvSpPr>
              <p:spPr>
                <a:xfrm>
                  <a:off x="2587405" y="2068531"/>
                  <a:ext cx="140936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Graphite</a:t>
                  </a:r>
                </a:p>
              </p:txBody>
            </p:sp>
          </p:grpSp>
        </p:grp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1BB4D93E-B594-646A-61CD-4DD8D7FB9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34626" y="3171825"/>
              <a:ext cx="3145048" cy="2911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3936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5891D-775C-A0F7-462E-3EF56B8E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8FAD194-31FA-15FF-0B80-1353DF147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6698" y="151299"/>
            <a:ext cx="18192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CD39948-11A6-BA60-2614-F2D203682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362" y="80963"/>
            <a:ext cx="1819275" cy="60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C79A16C-4B7A-4B07-3CC7-0F68D5B3236B}"/>
              </a:ext>
            </a:extLst>
          </p:cNvPr>
          <p:cNvGrpSpPr/>
          <p:nvPr/>
        </p:nvGrpSpPr>
        <p:grpSpPr>
          <a:xfrm>
            <a:off x="2343150" y="1046969"/>
            <a:ext cx="7505700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2E5C23-95B7-375E-F447-002083E0946A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490C189F-5E23-F29B-3B71-CA45B1D9FFB1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2499F01-AA54-319B-479F-78367CD4AA78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029EC0-FB01-99D1-CE98-1617C8A35E76}"/>
                </a:ext>
              </a:extLst>
            </p:cNvPr>
            <p:cNvSpPr txBox="1"/>
            <p:nvPr/>
          </p:nvSpPr>
          <p:spPr>
            <a:xfrm>
              <a:off x="3548894" y="1400038"/>
              <a:ext cx="50942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Elements can exist in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multiple forms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, called </a:t>
              </a:r>
              <a:r>
                <a:rPr lang="en-US" sz="2000" b="1" dirty="0">
                  <a:solidFill>
                    <a:srgbClr val="FF6187"/>
                  </a:solidFill>
                  <a:latin typeface="Balsamiq Sans" pitchFamily="2" charset="0"/>
                  <a:ea typeface="Balsamiq Sans" pitchFamily="2" charset="0"/>
                </a:rPr>
                <a:t>allotropes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963236CA-FEFD-E53F-5BF6-597393A4F0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015802" y="3937676"/>
            <a:ext cx="2122295" cy="10745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C2A6605-A891-1DD6-6EE0-353F5CA31565}"/>
              </a:ext>
            </a:extLst>
          </p:cNvPr>
          <p:cNvGrpSpPr/>
          <p:nvPr/>
        </p:nvGrpSpPr>
        <p:grpSpPr>
          <a:xfrm>
            <a:off x="12442645" y="2194867"/>
            <a:ext cx="4350923" cy="4531203"/>
            <a:chOff x="1116623" y="2038444"/>
            <a:chExt cx="4350923" cy="4531203"/>
          </a:xfrm>
          <a:effectLst>
            <a:outerShdw blurRad="114300" dist="127000" dir="2700000" algn="tl" rotWithShape="0">
              <a:prstClr val="black">
                <a:alpha val="23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EBC23B4-7795-214D-8488-A1DFD09138D1}"/>
                </a:ext>
              </a:extLst>
            </p:cNvPr>
            <p:cNvGrpSpPr/>
            <p:nvPr/>
          </p:nvGrpSpPr>
          <p:grpSpPr>
            <a:xfrm>
              <a:off x="1116623" y="2038444"/>
              <a:ext cx="4350923" cy="4531203"/>
              <a:chOff x="1116623" y="2038444"/>
              <a:chExt cx="4350923" cy="4531203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5F2CF36D-4DAE-69C5-BE3A-4A294EAA6EA4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0FD99A5-5E6E-E6F8-8CA4-7EB519B22D78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29" name="Graphic 28">
                  <a:extLst>
                    <a:ext uri="{FF2B5EF4-FFF2-40B4-BE49-F238E27FC236}">
                      <a16:creationId xmlns:a16="http://schemas.microsoft.com/office/drawing/2014/main" id="{FDE49978-D0A5-AC99-DA78-FACEA05EBB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16F5776-2A1B-0C36-2820-3C2A8C6B9BFB}"/>
                    </a:ext>
                  </a:extLst>
                </p:cNvPr>
                <p:cNvSpPr txBox="1"/>
                <p:nvPr/>
              </p:nvSpPr>
              <p:spPr>
                <a:xfrm>
                  <a:off x="2243559" y="2068531"/>
                  <a:ext cx="20970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Dioxygen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2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18" name="Picture 17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37DB5635-171F-212B-6B3A-9FBCE7BDB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31387">
              <a:off x="1414964" y="2717054"/>
              <a:ext cx="1116816" cy="693102"/>
            </a:xfrm>
            <a:prstGeom prst="rect">
              <a:avLst/>
            </a:prstGeom>
          </p:spPr>
        </p:pic>
        <p:pic>
          <p:nvPicPr>
            <p:cNvPr id="19" name="Picture 18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BC06E94D-50CC-5E87-5ED1-9EFC4046B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340755" y="5717186"/>
              <a:ext cx="1116816" cy="693102"/>
            </a:xfrm>
            <a:prstGeom prst="rect">
              <a:avLst/>
            </a:prstGeom>
          </p:spPr>
        </p:pic>
        <p:pic>
          <p:nvPicPr>
            <p:cNvPr id="20" name="Picture 19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EFDB5151-BE7C-3368-AF6A-08E4849C0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6091">
              <a:off x="4040449" y="2892958"/>
              <a:ext cx="1116816" cy="693102"/>
            </a:xfrm>
            <a:prstGeom prst="rect">
              <a:avLst/>
            </a:prstGeom>
          </p:spPr>
        </p:pic>
        <p:pic>
          <p:nvPicPr>
            <p:cNvPr id="21" name="Picture 20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9CA25E6E-44DF-B868-0EFA-68D9B8CA7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951" y="5707864"/>
              <a:ext cx="1116816" cy="693102"/>
            </a:xfrm>
            <a:prstGeom prst="rect">
              <a:avLst/>
            </a:prstGeom>
          </p:spPr>
        </p:pic>
        <p:pic>
          <p:nvPicPr>
            <p:cNvPr id="23" name="Picture 22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6CD0A61-B2EC-0B19-66DC-3CD290FBD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1228392" y="4257873"/>
              <a:ext cx="1116816" cy="693102"/>
            </a:xfrm>
            <a:prstGeom prst="rect">
              <a:avLst/>
            </a:prstGeom>
          </p:spPr>
        </p:pic>
        <p:pic>
          <p:nvPicPr>
            <p:cNvPr id="24" name="Picture 23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A552B6F1-B697-2268-5228-0B14A449D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9335">
              <a:off x="2637710" y="4765465"/>
              <a:ext cx="1116816" cy="693102"/>
            </a:xfrm>
            <a:prstGeom prst="rect">
              <a:avLst/>
            </a:prstGeom>
          </p:spPr>
        </p:pic>
        <p:pic>
          <p:nvPicPr>
            <p:cNvPr id="25" name="Picture 24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CD9F9CAC-82DA-CDBB-24FA-5CBCED948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33491">
              <a:off x="2461706" y="3434702"/>
              <a:ext cx="1116816" cy="693102"/>
            </a:xfrm>
            <a:prstGeom prst="rect">
              <a:avLst/>
            </a:prstGeom>
          </p:spPr>
        </p:pic>
        <p:pic>
          <p:nvPicPr>
            <p:cNvPr id="26" name="Picture 25" descr="A green circles with black letters&#10;&#10;Description automatically generated">
              <a:extLst>
                <a:ext uri="{FF2B5EF4-FFF2-40B4-BE49-F238E27FC236}">
                  <a16:creationId xmlns:a16="http://schemas.microsoft.com/office/drawing/2014/main" id="{D71BFD18-4888-C68F-A487-9D0A19A34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8310">
              <a:off x="4083433" y="4424993"/>
              <a:ext cx="1116816" cy="69310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61E7BC-5046-11CE-4548-80E0507C6D95}"/>
              </a:ext>
            </a:extLst>
          </p:cNvPr>
          <p:cNvGrpSpPr/>
          <p:nvPr/>
        </p:nvGrpSpPr>
        <p:grpSpPr>
          <a:xfrm>
            <a:off x="-4483959" y="2194867"/>
            <a:ext cx="4350923" cy="4531203"/>
            <a:chOff x="7518651" y="2038444"/>
            <a:chExt cx="4350923" cy="453120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1C695A4-2098-68EB-074B-D392CC3D8608}"/>
                </a:ext>
              </a:extLst>
            </p:cNvPr>
            <p:cNvGrpSpPr/>
            <p:nvPr/>
          </p:nvGrpSpPr>
          <p:grpSpPr>
            <a:xfrm>
              <a:off x="7518651" y="2038444"/>
              <a:ext cx="4350923" cy="4531203"/>
              <a:chOff x="1116623" y="2038444"/>
              <a:chExt cx="4350923" cy="4531203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0AA14ABD-8122-2D2D-0985-736E97C3ACA5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E6792D0-CD37-C8EB-8CD0-49022D8E0ADF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66" name="Graphic 65">
                  <a:extLst>
                    <a:ext uri="{FF2B5EF4-FFF2-40B4-BE49-F238E27FC236}">
                      <a16:creationId xmlns:a16="http://schemas.microsoft.com/office/drawing/2014/main" id="{FED91EF2-6869-D864-726A-FF57D5BE5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CA4F5B8D-297D-5DCE-BD43-A8B5674B902A}"/>
                    </a:ext>
                  </a:extLst>
                </p:cNvPr>
                <p:cNvSpPr txBox="1"/>
                <p:nvPr/>
              </p:nvSpPr>
              <p:spPr>
                <a:xfrm>
                  <a:off x="2427103" y="2068531"/>
                  <a:ext cx="172996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Ozone (O</a:t>
                  </a:r>
                  <a:r>
                    <a:rPr lang="en-US" sz="2400" b="1" baseline="-25000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3</a:t>
                  </a:r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)</a:t>
                  </a:r>
                </a:p>
              </p:txBody>
            </p:sp>
          </p:grpSp>
        </p:grpSp>
        <p:pic>
          <p:nvPicPr>
            <p:cNvPr id="37" name="Picture 36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8BF49FCA-5CB4-0960-77A1-6BD048A42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3276" y="5394822"/>
              <a:ext cx="1319856" cy="945956"/>
            </a:xfrm>
            <a:prstGeom prst="rect">
              <a:avLst/>
            </a:prstGeom>
          </p:spPr>
        </p:pic>
        <p:pic>
          <p:nvPicPr>
            <p:cNvPr id="38" name="Picture 37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50CE2A6B-34D0-D248-DC11-FFBA84CC2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08212">
              <a:off x="9823893" y="5359043"/>
              <a:ext cx="1319856" cy="945956"/>
            </a:xfrm>
            <a:prstGeom prst="rect">
              <a:avLst/>
            </a:prstGeom>
          </p:spPr>
        </p:pic>
        <p:pic>
          <p:nvPicPr>
            <p:cNvPr id="39" name="Picture 38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56E12E67-4E12-F9D7-DDD9-CF5D6A91E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28779">
              <a:off x="8149414" y="4100950"/>
              <a:ext cx="1319856" cy="945956"/>
            </a:xfrm>
            <a:prstGeom prst="rect">
              <a:avLst/>
            </a:prstGeom>
          </p:spPr>
        </p:pic>
        <p:pic>
          <p:nvPicPr>
            <p:cNvPr id="40" name="Picture 39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4971946F-4A68-921C-57DF-7FEBF6B87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8225">
              <a:off x="7579638" y="2777709"/>
              <a:ext cx="1319856" cy="945956"/>
            </a:xfrm>
            <a:prstGeom prst="rect">
              <a:avLst/>
            </a:prstGeom>
          </p:spPr>
        </p:pic>
        <p:pic>
          <p:nvPicPr>
            <p:cNvPr id="41" name="Picture 40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8F760701-83F8-1930-C5B6-806B99795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3085">
              <a:off x="10268227" y="4066552"/>
              <a:ext cx="1319856" cy="945956"/>
            </a:xfrm>
            <a:prstGeom prst="rect">
              <a:avLst/>
            </a:prstGeom>
          </p:spPr>
        </p:pic>
        <p:pic>
          <p:nvPicPr>
            <p:cNvPr id="63" name="Picture 62" descr="A group of green balls with black letters&#10;&#10;Description automatically generated">
              <a:extLst>
                <a:ext uri="{FF2B5EF4-FFF2-40B4-BE49-F238E27FC236}">
                  <a16:creationId xmlns:a16="http://schemas.microsoft.com/office/drawing/2014/main" id="{48048F29-2450-3B12-476D-3304AC284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4123">
              <a:off x="10115885" y="2771316"/>
              <a:ext cx="1319856" cy="945956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8563114-1D7D-90C0-30E9-C28270B43A48}"/>
              </a:ext>
            </a:extLst>
          </p:cNvPr>
          <p:cNvGrpSpPr/>
          <p:nvPr/>
        </p:nvGrpSpPr>
        <p:grpSpPr>
          <a:xfrm>
            <a:off x="7607524" y="2207177"/>
            <a:ext cx="4350923" cy="4531203"/>
            <a:chOff x="7609388" y="2194867"/>
            <a:chExt cx="4350923" cy="453120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1289CF3-22E2-B06E-004E-A2601AF1AADC}"/>
                </a:ext>
              </a:extLst>
            </p:cNvPr>
            <p:cNvGrpSpPr/>
            <p:nvPr/>
          </p:nvGrpSpPr>
          <p:grpSpPr>
            <a:xfrm>
              <a:off x="7609388" y="2194867"/>
              <a:ext cx="4350923" cy="4531203"/>
              <a:chOff x="1116623" y="2038444"/>
              <a:chExt cx="4350923" cy="4531203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27A5B919-AD35-1F80-4678-277F75DFD26C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C1E06726-4E15-2332-3B79-E8979503E57F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73" name="Graphic 72">
                  <a:extLst>
                    <a:ext uri="{FF2B5EF4-FFF2-40B4-BE49-F238E27FC236}">
                      <a16:creationId xmlns:a16="http://schemas.microsoft.com/office/drawing/2014/main" id="{0D76F751-1DCF-9429-5612-D619E7974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862B1FD0-BF5C-1222-1BB9-C6A5F05DE3DD}"/>
                    </a:ext>
                  </a:extLst>
                </p:cNvPr>
                <p:cNvSpPr txBox="1"/>
                <p:nvPr/>
              </p:nvSpPr>
              <p:spPr>
                <a:xfrm>
                  <a:off x="2572176" y="2068531"/>
                  <a:ext cx="14398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Diamond</a:t>
                  </a:r>
                </a:p>
              </p:txBody>
            </p:sp>
          </p:grpSp>
        </p:grp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9B296035-3DFE-78AE-3BB6-630DBDD76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111027" y="3177517"/>
              <a:ext cx="3347644" cy="284700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1E126CD-F893-CA63-BEDA-2A819F60AFDA}"/>
              </a:ext>
            </a:extLst>
          </p:cNvPr>
          <p:cNvGrpSpPr/>
          <p:nvPr/>
        </p:nvGrpSpPr>
        <p:grpSpPr>
          <a:xfrm>
            <a:off x="229963" y="2188290"/>
            <a:ext cx="4350923" cy="4531203"/>
            <a:chOff x="231689" y="2194867"/>
            <a:chExt cx="4350923" cy="453120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FD7D12B-25A1-D042-D963-E29CA967B61A}"/>
                </a:ext>
              </a:extLst>
            </p:cNvPr>
            <p:cNvGrpSpPr/>
            <p:nvPr/>
          </p:nvGrpSpPr>
          <p:grpSpPr>
            <a:xfrm>
              <a:off x="231689" y="2194867"/>
              <a:ext cx="4350923" cy="4531203"/>
              <a:chOff x="1116623" y="2038444"/>
              <a:chExt cx="4350923" cy="4531203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8B8AF964-5D81-36BE-18A3-C67D754F7D86}"/>
                  </a:ext>
                </a:extLst>
              </p:cNvPr>
              <p:cNvSpPr/>
              <p:nvPr/>
            </p:nvSpPr>
            <p:spPr>
              <a:xfrm>
                <a:off x="1116623" y="2337382"/>
                <a:ext cx="4350923" cy="4232265"/>
              </a:xfrm>
              <a:prstGeom prst="roundRect">
                <a:avLst>
                  <a:gd name="adj" fmla="val 393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0DE94197-669C-0018-4DD6-3B2393DC7A8A}"/>
                  </a:ext>
                </a:extLst>
              </p:cNvPr>
              <p:cNvGrpSpPr/>
              <p:nvPr/>
            </p:nvGrpSpPr>
            <p:grpSpPr>
              <a:xfrm>
                <a:off x="2176816" y="2038444"/>
                <a:ext cx="2230536" cy="597876"/>
                <a:chOff x="2176816" y="2038444"/>
                <a:chExt cx="2230536" cy="597876"/>
              </a:xfrm>
            </p:grpSpPr>
            <p:pic>
              <p:nvPicPr>
                <p:cNvPr id="80" name="Graphic 79">
                  <a:extLst>
                    <a:ext uri="{FF2B5EF4-FFF2-40B4-BE49-F238E27FC236}">
                      <a16:creationId xmlns:a16="http://schemas.microsoft.com/office/drawing/2014/main" id="{EA63FBB1-D879-DC7A-CBC0-A92408D9DE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6816" y="2038444"/>
                  <a:ext cx="2230536" cy="597876"/>
                </a:xfrm>
                <a:prstGeom prst="rect">
                  <a:avLst/>
                </a:prstGeom>
              </p:spPr>
            </p:pic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C8D1048C-3C02-473A-95B4-4E4456134F4F}"/>
                    </a:ext>
                  </a:extLst>
                </p:cNvPr>
                <p:cNvSpPr txBox="1"/>
                <p:nvPr/>
              </p:nvSpPr>
              <p:spPr>
                <a:xfrm>
                  <a:off x="2587405" y="2068531"/>
                  <a:ext cx="140936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Balsamiq Sans" pitchFamily="2" charset="0"/>
                      <a:ea typeface="Balsamiq Sans" pitchFamily="2" charset="0"/>
                    </a:rPr>
                    <a:t>Graphite</a:t>
                  </a:r>
                </a:p>
              </p:txBody>
            </p:sp>
          </p:grpSp>
        </p:grpSp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5A1B1D16-F1C8-4B11-C8F9-DEFCDDFB8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34626" y="3171825"/>
              <a:ext cx="3145048" cy="2911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3734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85916-25FD-1E7C-D7BA-6C687705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D467647-8C39-559C-717A-119966FC7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4137" y="163513"/>
            <a:ext cx="20097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692E63E-3026-8BA6-F024-917CCA333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91112" y="80963"/>
            <a:ext cx="2009775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65767D1-8F1D-29FB-1585-1AEA95E6779B}"/>
              </a:ext>
            </a:extLst>
          </p:cNvPr>
          <p:cNvGrpSpPr/>
          <p:nvPr/>
        </p:nvGrpSpPr>
        <p:grpSpPr>
          <a:xfrm>
            <a:off x="1971230" y="1046968"/>
            <a:ext cx="8249540" cy="1498410"/>
            <a:chOff x="3378200" y="1214232"/>
            <a:chExt cx="5435600" cy="77212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758B174-6832-C879-166E-C23C4B6E81D6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2BE6C1AD-3F84-251E-29EF-32C449D75FF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87F41D5-2397-E4CE-F442-B2FA6540253A}"/>
                  </a:ext>
                </a:extLst>
              </p:cNvPr>
              <p:cNvSpPr/>
              <p:nvPr/>
            </p:nvSpPr>
            <p:spPr>
              <a:xfrm>
                <a:off x="3354412" y="1437753"/>
                <a:ext cx="5483178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0953A5-2336-D23A-A7BB-A91DA0076690}"/>
                </a:ext>
              </a:extLst>
            </p:cNvPr>
            <p:cNvSpPr txBox="1"/>
            <p:nvPr/>
          </p:nvSpPr>
          <p:spPr>
            <a:xfrm>
              <a:off x="3648480" y="1409854"/>
              <a:ext cx="4895042" cy="364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Matter in which two or more </a:t>
              </a:r>
              <a:r>
                <a:rPr lang="en-US" sz="2000" b="1" dirty="0">
                  <a:solidFill>
                    <a:srgbClr val="00B4D8"/>
                  </a:solidFill>
                  <a:latin typeface="Balsamiq Sans" pitchFamily="2" charset="0"/>
                  <a:ea typeface="Balsamiq Sans" pitchFamily="2" charset="0"/>
                </a:rPr>
                <a:t>different elements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are </a:t>
              </a:r>
              <a:r>
                <a:rPr lang="en-US" sz="2000" b="1" dirty="0">
                  <a:solidFill>
                    <a:srgbClr val="00B4D8"/>
                  </a:solidFill>
                  <a:latin typeface="Balsamiq Sans" pitchFamily="2" charset="0"/>
                  <a:ea typeface="Balsamiq Sans" pitchFamily="2" charset="0"/>
                </a:rPr>
                <a:t>bonded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together in a </a:t>
              </a:r>
              <a:r>
                <a:rPr lang="en-US" sz="2000" b="1" dirty="0">
                  <a:solidFill>
                    <a:srgbClr val="00B4D8"/>
                  </a:solidFill>
                  <a:latin typeface="Balsamiq Sans" pitchFamily="2" charset="0"/>
                  <a:ea typeface="Balsamiq Sans" pitchFamily="2" charset="0"/>
                </a:rPr>
                <a:t>fixed ratio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compound.</a:t>
              </a:r>
            </a:p>
          </p:txBody>
        </p:sp>
      </p:grpSp>
      <p:pic>
        <p:nvPicPr>
          <p:cNvPr id="55" name="Graphic 54">
            <a:extLst>
              <a:ext uri="{FF2B5EF4-FFF2-40B4-BE49-F238E27FC236}">
                <a16:creationId xmlns:a16="http://schemas.microsoft.com/office/drawing/2014/main" id="{33C51CBC-3E13-D16B-5458-FA2007DFE0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734" y="4312623"/>
            <a:ext cx="2531864" cy="1115226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C835286B-5D87-299A-F9F5-7EB44AE42C7E}"/>
              </a:ext>
            </a:extLst>
          </p:cNvPr>
          <p:cNvSpPr/>
          <p:nvPr/>
        </p:nvSpPr>
        <p:spPr>
          <a:xfrm>
            <a:off x="3926342" y="3777791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603F5DD-3B10-4BFF-58BF-595A33701110}"/>
              </a:ext>
            </a:extLst>
          </p:cNvPr>
          <p:cNvSpPr/>
          <p:nvPr/>
        </p:nvSpPr>
        <p:spPr>
          <a:xfrm>
            <a:off x="3926342" y="4706514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ECA3946-80F3-4E7C-A6AB-1BDD35536232}"/>
              </a:ext>
            </a:extLst>
          </p:cNvPr>
          <p:cNvSpPr/>
          <p:nvPr/>
        </p:nvSpPr>
        <p:spPr>
          <a:xfrm>
            <a:off x="3926342" y="5632505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4244D3B-7EF0-E1F0-C4DD-6B1ADDF7E826}"/>
              </a:ext>
            </a:extLst>
          </p:cNvPr>
          <p:cNvGrpSpPr/>
          <p:nvPr/>
        </p:nvGrpSpPr>
        <p:grpSpPr>
          <a:xfrm>
            <a:off x="3854421" y="3718494"/>
            <a:ext cx="7248928" cy="446967"/>
            <a:chOff x="3311496" y="4023753"/>
            <a:chExt cx="7248928" cy="446967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16ECC056-A21E-BA73-270B-293948E54FD6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0054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FC8A867-7409-C256-C940-FF707B954725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93AB5A0-3EC5-BB12-27D3-DBA8FAA51E35}"/>
                </a:ext>
              </a:extLst>
            </p:cNvPr>
            <p:cNvSpPr txBox="1"/>
            <p:nvPr/>
          </p:nvSpPr>
          <p:spPr>
            <a:xfrm>
              <a:off x="3908612" y="4062570"/>
              <a:ext cx="6476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Its unit must contain atoms of at least two different elements.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A9F21CD-C8E7-89A0-EE93-811A994FEF3D}"/>
              </a:ext>
            </a:extLst>
          </p:cNvPr>
          <p:cNvGrpSpPr/>
          <p:nvPr/>
        </p:nvGrpSpPr>
        <p:grpSpPr>
          <a:xfrm>
            <a:off x="3854421" y="4646752"/>
            <a:ext cx="7248928" cy="446967"/>
            <a:chOff x="3311496" y="4023753"/>
            <a:chExt cx="7248928" cy="44696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EDA56F8F-4E17-6E3A-C762-9C574DBEBA43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670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B5D44BA-A3BA-41A8-A419-6DCE12E9B5AC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DEB30E9-84EB-4018-F49C-F2E559C97C9A}"/>
                </a:ext>
              </a:extLst>
            </p:cNvPr>
            <p:cNvSpPr txBox="1"/>
            <p:nvPr/>
          </p:nvSpPr>
          <p:spPr>
            <a:xfrm>
              <a:off x="3908612" y="4071116"/>
              <a:ext cx="4301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atoms must be chemically bonded.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E1F5AA0-D150-038E-085E-B736597F49D8}"/>
              </a:ext>
            </a:extLst>
          </p:cNvPr>
          <p:cNvGrpSpPr/>
          <p:nvPr/>
        </p:nvGrpSpPr>
        <p:grpSpPr>
          <a:xfrm>
            <a:off x="3854421" y="5575011"/>
            <a:ext cx="7248928" cy="446967"/>
            <a:chOff x="3311496" y="4023753"/>
            <a:chExt cx="7248928" cy="446967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65A4105B-72DE-F0EE-5148-BA2C617A31D6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004E98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F4C83F0-AE58-40A3-9A65-0388E5815C2E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2E0888F-D942-0692-8201-B5F8AC18AF55}"/>
                </a:ext>
              </a:extLst>
            </p:cNvPr>
            <p:cNvSpPr txBox="1"/>
            <p:nvPr/>
          </p:nvSpPr>
          <p:spPr>
            <a:xfrm>
              <a:off x="3908612" y="4071116"/>
              <a:ext cx="3591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ratio of atoms must be fixed.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206508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7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7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E8549-E147-66FB-C888-D7FFD32FC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BCFBAEE-C108-A681-554A-EB7D1F59E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4137" y="163513"/>
            <a:ext cx="20097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5F02232-BEE2-5FFE-7BAE-75A705719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91112" y="80963"/>
            <a:ext cx="2009775" cy="6096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F54BD61-6AD2-437F-83C7-D649750CA8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734" y="1719645"/>
            <a:ext cx="2531864" cy="1115226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B4F2F955-B7E3-C03B-A00E-BC21993A51A8}"/>
              </a:ext>
            </a:extLst>
          </p:cNvPr>
          <p:cNvSpPr/>
          <p:nvPr/>
        </p:nvSpPr>
        <p:spPr>
          <a:xfrm>
            <a:off x="3926342" y="1184813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EB6766-F31E-19CF-4F27-52431BBAE200}"/>
              </a:ext>
            </a:extLst>
          </p:cNvPr>
          <p:cNvSpPr/>
          <p:nvPr/>
        </p:nvSpPr>
        <p:spPr>
          <a:xfrm>
            <a:off x="3926342" y="2113536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5BBD160-5D5D-A718-99DE-51F168E93C66}"/>
              </a:ext>
            </a:extLst>
          </p:cNvPr>
          <p:cNvSpPr/>
          <p:nvPr/>
        </p:nvSpPr>
        <p:spPr>
          <a:xfrm>
            <a:off x="3926342" y="3039527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19C518-3F54-B017-3BA2-588CA8B1353A}"/>
              </a:ext>
            </a:extLst>
          </p:cNvPr>
          <p:cNvGrpSpPr/>
          <p:nvPr/>
        </p:nvGrpSpPr>
        <p:grpSpPr>
          <a:xfrm>
            <a:off x="3854421" y="1125516"/>
            <a:ext cx="7248928" cy="446967"/>
            <a:chOff x="3311496" y="4023753"/>
            <a:chExt cx="7248928" cy="44696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E188C2C-4374-8F8C-FF3A-026E3F5BD4C4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0054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735A642-E0AE-EEFC-649B-A4C71E1E4394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BD5E1F-ECE5-E16B-AB43-2087423630E7}"/>
                </a:ext>
              </a:extLst>
            </p:cNvPr>
            <p:cNvSpPr txBox="1"/>
            <p:nvPr/>
          </p:nvSpPr>
          <p:spPr>
            <a:xfrm>
              <a:off x="3908612" y="4062570"/>
              <a:ext cx="6476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Its unit must contain atoms of at least two different elements.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6AD4C14-384E-4883-F238-3AB6798E7001}"/>
              </a:ext>
            </a:extLst>
          </p:cNvPr>
          <p:cNvGrpSpPr/>
          <p:nvPr/>
        </p:nvGrpSpPr>
        <p:grpSpPr>
          <a:xfrm>
            <a:off x="3854421" y="2053774"/>
            <a:ext cx="7248928" cy="446967"/>
            <a:chOff x="3311496" y="4023753"/>
            <a:chExt cx="7248928" cy="44696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7255243-D6E4-7DB4-A6BB-7B673068BE50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670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4AC008F-C932-DA45-D02D-85E1162CD426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B1A960-B768-7852-A30D-40F151F3A183}"/>
                </a:ext>
              </a:extLst>
            </p:cNvPr>
            <p:cNvSpPr txBox="1"/>
            <p:nvPr/>
          </p:nvSpPr>
          <p:spPr>
            <a:xfrm>
              <a:off x="3908612" y="4071116"/>
              <a:ext cx="4301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atoms must be chemically bonded.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FED619-B117-D69C-A334-8F9683FB8544}"/>
              </a:ext>
            </a:extLst>
          </p:cNvPr>
          <p:cNvGrpSpPr/>
          <p:nvPr/>
        </p:nvGrpSpPr>
        <p:grpSpPr>
          <a:xfrm>
            <a:off x="3854421" y="2982033"/>
            <a:ext cx="7248928" cy="446967"/>
            <a:chOff x="3311496" y="4023753"/>
            <a:chExt cx="7248928" cy="44696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68C0139-8E0C-C657-4E09-968C67789D80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004E98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0EE0EC3-0272-0B5B-763B-ED79FCE9DB50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5A45EA-375F-042D-0638-A7CDC6B45381}"/>
                </a:ext>
              </a:extLst>
            </p:cNvPr>
            <p:cNvSpPr txBox="1"/>
            <p:nvPr/>
          </p:nvSpPr>
          <p:spPr>
            <a:xfrm>
              <a:off x="3908612" y="4071116"/>
              <a:ext cx="3591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ratio of atoms must be fixed.</a:t>
              </a:r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AD517CE8-8198-BEE5-6A1F-D02462332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970029"/>
            <a:ext cx="600075" cy="485775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9ED28E7E-FDAC-D4B1-72F7-C90848B62D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1893305"/>
            <a:ext cx="600075" cy="485775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78EB46B9-6BDC-8E77-A4DA-7390B33ECF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2816581"/>
            <a:ext cx="600075" cy="4857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92565EA-57B7-C56A-5277-5730AEB235B3}"/>
              </a:ext>
            </a:extLst>
          </p:cNvPr>
          <p:cNvGrpSpPr/>
          <p:nvPr/>
        </p:nvGrpSpPr>
        <p:grpSpPr>
          <a:xfrm>
            <a:off x="5038725" y="4020436"/>
            <a:ext cx="2114550" cy="2389730"/>
            <a:chOff x="5038725" y="3971404"/>
            <a:chExt cx="2114550" cy="2389730"/>
          </a:xfrm>
          <a:effectLst>
            <a:outerShdw blurRad="127000" dist="63500" dir="2700000" algn="ctr" rotWithShape="0">
              <a:srgbClr val="000000">
                <a:alpha val="45000"/>
              </a:srgbClr>
            </a:outerShdw>
          </a:effectLst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4F7311-DAD9-A925-1DD1-29283C8DF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9150" y="3971404"/>
              <a:ext cx="2093700" cy="144490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32E02CD-C79D-6745-97B9-EB5ED109A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38725" y="5732484"/>
              <a:ext cx="2114550" cy="628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146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B42C3-3D5E-81E8-460F-186A05F27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91DD035-E231-4EA6-6419-B36380EB9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4137" y="163513"/>
            <a:ext cx="20097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F9D01B-D484-2212-8CBF-A359DCFD8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91112" y="80963"/>
            <a:ext cx="2009775" cy="6096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4E7B3B3-63DA-C7FE-93CF-A62C41EDE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734" y="1719645"/>
            <a:ext cx="2531864" cy="1115226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D89619F1-856E-C86A-2796-9BD1EB0F9B4F}"/>
              </a:ext>
            </a:extLst>
          </p:cNvPr>
          <p:cNvSpPr/>
          <p:nvPr/>
        </p:nvSpPr>
        <p:spPr>
          <a:xfrm>
            <a:off x="3926342" y="1184813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9A7CF4-257C-E8EB-C2FE-F5ECC59E1594}"/>
              </a:ext>
            </a:extLst>
          </p:cNvPr>
          <p:cNvSpPr/>
          <p:nvPr/>
        </p:nvSpPr>
        <p:spPr>
          <a:xfrm>
            <a:off x="3926342" y="2113536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912D5FD-F00E-A25B-D118-462CE589E5B9}"/>
              </a:ext>
            </a:extLst>
          </p:cNvPr>
          <p:cNvSpPr/>
          <p:nvPr/>
        </p:nvSpPr>
        <p:spPr>
          <a:xfrm>
            <a:off x="3926342" y="3039527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4C5273-D9C8-2807-46BF-EFDD9C9EF68D}"/>
              </a:ext>
            </a:extLst>
          </p:cNvPr>
          <p:cNvGrpSpPr/>
          <p:nvPr/>
        </p:nvGrpSpPr>
        <p:grpSpPr>
          <a:xfrm>
            <a:off x="3854421" y="1125516"/>
            <a:ext cx="7248928" cy="446967"/>
            <a:chOff x="3311496" y="4023753"/>
            <a:chExt cx="7248928" cy="446967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A684506-D806-74D7-2710-60889646F099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0054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51D0106-6BAE-12C0-C98F-5418BC6188CB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871943-631B-F947-A776-7F81D502C5D9}"/>
                </a:ext>
              </a:extLst>
            </p:cNvPr>
            <p:cNvSpPr txBox="1"/>
            <p:nvPr/>
          </p:nvSpPr>
          <p:spPr>
            <a:xfrm>
              <a:off x="3908612" y="4062570"/>
              <a:ext cx="6476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Its unit must contain atoms of at least two different elements.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3772663-4B27-6073-BE12-A92B5ABBD4C8}"/>
              </a:ext>
            </a:extLst>
          </p:cNvPr>
          <p:cNvGrpSpPr/>
          <p:nvPr/>
        </p:nvGrpSpPr>
        <p:grpSpPr>
          <a:xfrm>
            <a:off x="3854421" y="2053774"/>
            <a:ext cx="7248928" cy="446967"/>
            <a:chOff x="3311496" y="4023753"/>
            <a:chExt cx="7248928" cy="44696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1978CDB-F2A7-84EB-BA00-1F9F9BFB3351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670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37A6476-32AF-8F52-9538-E43C29B125E9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0212D3-E8F6-2B0D-C839-40826692C2F3}"/>
                </a:ext>
              </a:extLst>
            </p:cNvPr>
            <p:cNvSpPr txBox="1"/>
            <p:nvPr/>
          </p:nvSpPr>
          <p:spPr>
            <a:xfrm>
              <a:off x="3908612" y="4071116"/>
              <a:ext cx="4301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atoms must be chemically bonded.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FFC248-D82B-B995-1284-DC3854474AB6}"/>
              </a:ext>
            </a:extLst>
          </p:cNvPr>
          <p:cNvGrpSpPr/>
          <p:nvPr/>
        </p:nvGrpSpPr>
        <p:grpSpPr>
          <a:xfrm>
            <a:off x="3854421" y="2982033"/>
            <a:ext cx="7248928" cy="446967"/>
            <a:chOff x="3311496" y="4023753"/>
            <a:chExt cx="7248928" cy="44696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1A1269D-8DA7-96EC-9C3D-E1D11D4BC49A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004E98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6AB9B44-9AAE-C6DC-7825-9B1EB84939DB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0E9987B-C401-58D9-420B-12F85C74E89E}"/>
                </a:ext>
              </a:extLst>
            </p:cNvPr>
            <p:cNvSpPr txBox="1"/>
            <p:nvPr/>
          </p:nvSpPr>
          <p:spPr>
            <a:xfrm>
              <a:off x="3908612" y="4071116"/>
              <a:ext cx="3591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ratio of atoms must be fixed.</a:t>
              </a:r>
            </a:p>
          </p:txBody>
        </p:sp>
      </p:grpSp>
      <p:pic>
        <p:nvPicPr>
          <p:cNvPr id="56" name="Graphic 55">
            <a:extLst>
              <a:ext uri="{FF2B5EF4-FFF2-40B4-BE49-F238E27FC236}">
                <a16:creationId xmlns:a16="http://schemas.microsoft.com/office/drawing/2014/main" id="{0D2911C5-8E35-BB66-CB20-0BA9891D27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970029"/>
            <a:ext cx="600075" cy="485775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BC33C608-C4D2-5A49-3223-51694A849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1893305"/>
            <a:ext cx="600075" cy="485775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D6F084EE-0B95-8835-E0FB-E764E08032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212" y="2816581"/>
            <a:ext cx="600075" cy="4857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AE4C28B-01F7-E5D4-7919-7CEB3AEAF1EF}"/>
              </a:ext>
            </a:extLst>
          </p:cNvPr>
          <p:cNvGrpSpPr/>
          <p:nvPr/>
        </p:nvGrpSpPr>
        <p:grpSpPr>
          <a:xfrm>
            <a:off x="3353012" y="4020436"/>
            <a:ext cx="2114550" cy="2389730"/>
            <a:chOff x="5038725" y="3971404"/>
            <a:chExt cx="2114550" cy="238973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A03D6D0-D9F4-DA93-E3B6-46550BD3D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9150" y="3971404"/>
              <a:ext cx="2093700" cy="144490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B0A83AF2-0D2E-2082-1922-C39DD1048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38725" y="5732484"/>
              <a:ext cx="2114550" cy="62865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48148E-DFB3-B8C6-5D08-2E3E8268F771}"/>
              </a:ext>
            </a:extLst>
          </p:cNvPr>
          <p:cNvGrpSpPr/>
          <p:nvPr/>
        </p:nvGrpSpPr>
        <p:grpSpPr>
          <a:xfrm>
            <a:off x="6524837" y="4020436"/>
            <a:ext cx="3048000" cy="2389730"/>
            <a:chOff x="6634161" y="4020436"/>
            <a:chExt cx="3048000" cy="238973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C19A28-8E04-7B25-5375-298686E59E7E}"/>
                </a:ext>
              </a:extLst>
            </p:cNvPr>
            <p:cNvGrpSpPr/>
            <p:nvPr/>
          </p:nvGrpSpPr>
          <p:grpSpPr>
            <a:xfrm>
              <a:off x="7464058" y="4020436"/>
              <a:ext cx="1388206" cy="1388206"/>
              <a:chOff x="3154362" y="2926504"/>
              <a:chExt cx="1080000" cy="1080000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C4399F3-9444-60C0-64CC-C6A376850C75}"/>
                  </a:ext>
                </a:extLst>
              </p:cNvPr>
              <p:cNvSpPr/>
              <p:nvPr/>
            </p:nvSpPr>
            <p:spPr>
              <a:xfrm>
                <a:off x="3154362" y="2959569"/>
                <a:ext cx="360000" cy="1013873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91FD15B-9AF7-D748-A4E4-A153A2CC8C14}"/>
                  </a:ext>
                </a:extLst>
              </p:cNvPr>
              <p:cNvSpPr/>
              <p:nvPr/>
            </p:nvSpPr>
            <p:spPr>
              <a:xfrm>
                <a:off x="3874362" y="2959569"/>
                <a:ext cx="360000" cy="1013873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93FB54B-42CF-F5CE-325D-EFE2F3897DDA}"/>
                  </a:ext>
                </a:extLst>
              </p:cNvPr>
              <p:cNvSpPr/>
              <p:nvPr/>
            </p:nvSpPr>
            <p:spPr>
              <a:xfrm>
                <a:off x="3514362" y="2926504"/>
                <a:ext cx="360000" cy="1080000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DCE2D1D-E5AF-DBE2-F319-019FE0BD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34161" y="5781516"/>
              <a:ext cx="3048000" cy="628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9022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0E3C8-BE1A-3A4B-47B1-57989284F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FA8F845F-5749-FEFE-F800-01B98779BE89}"/>
              </a:ext>
            </a:extLst>
          </p:cNvPr>
          <p:cNvSpPr/>
          <p:nvPr/>
        </p:nvSpPr>
        <p:spPr>
          <a:xfrm>
            <a:off x="6720332" y="1795566"/>
            <a:ext cx="4350923" cy="4233600"/>
          </a:xfrm>
          <a:prstGeom prst="roundRect">
            <a:avLst>
              <a:gd name="adj" fmla="val 393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14300" dist="127000" dir="27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C5F200-F847-AC67-3954-62CD50661FEE}"/>
              </a:ext>
            </a:extLst>
          </p:cNvPr>
          <p:cNvGrpSpPr/>
          <p:nvPr/>
        </p:nvGrpSpPr>
        <p:grpSpPr>
          <a:xfrm>
            <a:off x="7112665" y="1487103"/>
            <a:ext cx="3560378" cy="597876"/>
            <a:chOff x="1511895" y="2038444"/>
            <a:chExt cx="3560378" cy="597876"/>
          </a:xfrm>
        </p:grpSpPr>
        <p:pic>
          <p:nvPicPr>
            <p:cNvPr id="138" name="Graphic 137">
              <a:extLst>
                <a:ext uri="{FF2B5EF4-FFF2-40B4-BE49-F238E27FC236}">
                  <a16:creationId xmlns:a16="http://schemas.microsoft.com/office/drawing/2014/main" id="{A3B5FD8F-5B1E-7013-3E00-47EAF50E6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11895" y="2038444"/>
              <a:ext cx="3560378" cy="597876"/>
            </a:xfrm>
            <a:prstGeom prst="rect">
              <a:avLst/>
            </a:prstGeom>
          </p:spPr>
        </p:pic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95DEAE9-B1F1-D955-9FCD-A233862182FD}"/>
                </a:ext>
              </a:extLst>
            </p:cNvPr>
            <p:cNvSpPr txBox="1"/>
            <p:nvPr/>
          </p:nvSpPr>
          <p:spPr>
            <a:xfrm>
              <a:off x="1713775" y="2068531"/>
              <a:ext cx="31566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Water (a compound)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B6C9F09-5887-CA73-902C-035A00716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4137" y="163513"/>
            <a:ext cx="20097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02CFDD-42C2-2B9B-9E05-89455B6BD1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91112" y="80963"/>
            <a:ext cx="2009775" cy="609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877E861-BF89-DD9C-D686-F47B983B76EE}"/>
              </a:ext>
            </a:extLst>
          </p:cNvPr>
          <p:cNvGrpSpPr/>
          <p:nvPr/>
        </p:nvGrpSpPr>
        <p:grpSpPr>
          <a:xfrm>
            <a:off x="1368395" y="849313"/>
            <a:ext cx="2114550" cy="2389730"/>
            <a:chOff x="5038725" y="3971404"/>
            <a:chExt cx="2114550" cy="238973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C9C720F-B7FC-03E3-87D9-64D1D8F6C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9150" y="3971404"/>
              <a:ext cx="2093700" cy="1444903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7B496F25-59B2-C882-3628-36B1A493A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38725" y="5732484"/>
              <a:ext cx="2114550" cy="62865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AC142FC-782F-0E69-AD09-ED07C8552A9B}"/>
              </a:ext>
            </a:extLst>
          </p:cNvPr>
          <p:cNvGrpSpPr/>
          <p:nvPr/>
        </p:nvGrpSpPr>
        <p:grpSpPr>
          <a:xfrm>
            <a:off x="901670" y="4191886"/>
            <a:ext cx="3048000" cy="2389730"/>
            <a:chOff x="6634161" y="4020436"/>
            <a:chExt cx="3048000" cy="238973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B06818E-FE8F-8333-6A4C-154434DCB63B}"/>
                </a:ext>
              </a:extLst>
            </p:cNvPr>
            <p:cNvGrpSpPr/>
            <p:nvPr/>
          </p:nvGrpSpPr>
          <p:grpSpPr>
            <a:xfrm>
              <a:off x="7464058" y="4020436"/>
              <a:ext cx="1388206" cy="1388206"/>
              <a:chOff x="3154362" y="2926504"/>
              <a:chExt cx="1080000" cy="108000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A38259-742A-05D7-6130-5C6B4A1DC908}"/>
                  </a:ext>
                </a:extLst>
              </p:cNvPr>
              <p:cNvSpPr/>
              <p:nvPr/>
            </p:nvSpPr>
            <p:spPr>
              <a:xfrm>
                <a:off x="3154362" y="2959569"/>
                <a:ext cx="360000" cy="1013873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E79098D-EFCA-FD91-2459-625E1D30DB60}"/>
                  </a:ext>
                </a:extLst>
              </p:cNvPr>
              <p:cNvSpPr/>
              <p:nvPr/>
            </p:nvSpPr>
            <p:spPr>
              <a:xfrm>
                <a:off x="3874362" y="2959569"/>
                <a:ext cx="360000" cy="1013873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1584A11-03E9-E24F-FF9F-8EEAB8A95415}"/>
                  </a:ext>
                </a:extLst>
              </p:cNvPr>
              <p:cNvSpPr/>
              <p:nvPr/>
            </p:nvSpPr>
            <p:spPr>
              <a:xfrm>
                <a:off x="3514362" y="2926504"/>
                <a:ext cx="360000" cy="1080000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F08F7DB7-01EC-0AE3-D421-5485C2182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34161" y="5781516"/>
              <a:ext cx="3048000" cy="628650"/>
            </a:xfrm>
            <a:prstGeom prst="rect">
              <a:avLst/>
            </a:prstGeom>
          </p:spPr>
        </p:pic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9AD8AF-02CF-6249-E513-72E9015C3C2D}"/>
              </a:ext>
            </a:extLst>
          </p:cNvPr>
          <p:cNvGrpSpPr/>
          <p:nvPr/>
        </p:nvGrpSpPr>
        <p:grpSpPr>
          <a:xfrm>
            <a:off x="6734621" y="5574518"/>
            <a:ext cx="435600" cy="435600"/>
            <a:chOff x="4952671" y="2846181"/>
            <a:chExt cx="1388206" cy="1388206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27D309E-7A5A-0742-F066-3B579907CF56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3ABC750-34E5-4EFF-DFF8-3BEE8867ADD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BEEBBB9-5878-CC0B-3454-A9F7B6C3595B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8DB6F6C-B8B5-285C-3962-F1BC83C490CC}"/>
              </a:ext>
            </a:extLst>
          </p:cNvPr>
          <p:cNvGrpSpPr/>
          <p:nvPr/>
        </p:nvGrpSpPr>
        <p:grpSpPr>
          <a:xfrm>
            <a:off x="10616607" y="5574518"/>
            <a:ext cx="435600" cy="435600"/>
            <a:chOff x="4952671" y="2846181"/>
            <a:chExt cx="1388206" cy="1388206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F43E037-CF24-0BD5-F928-4C5F4560159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40471B4-32B6-D51D-1CBC-01B10F35923C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DB5F7A6-FAFB-1CDC-DEE6-7DCA4D60F627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62FD442-461B-CFF8-6928-A51C5436D5C7}"/>
              </a:ext>
            </a:extLst>
          </p:cNvPr>
          <p:cNvGrpSpPr/>
          <p:nvPr/>
        </p:nvGrpSpPr>
        <p:grpSpPr>
          <a:xfrm>
            <a:off x="7165953" y="5574518"/>
            <a:ext cx="435600" cy="435600"/>
            <a:chOff x="4952671" y="2846181"/>
            <a:chExt cx="1388206" cy="1388206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3B9E73-C7CE-6202-D9FB-2B0350826598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5AB2648-80B7-405B-4665-3B9BB758F42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3A450FE-73E4-BE59-F7B6-C3543B33E706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D466896-CEB8-244C-EC6A-BD147DB7EE29}"/>
              </a:ext>
            </a:extLst>
          </p:cNvPr>
          <p:cNvGrpSpPr/>
          <p:nvPr/>
        </p:nvGrpSpPr>
        <p:grpSpPr>
          <a:xfrm>
            <a:off x="7597285" y="5574518"/>
            <a:ext cx="435600" cy="435600"/>
            <a:chOff x="4952671" y="2846181"/>
            <a:chExt cx="1388206" cy="1388206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0EC0BCB-1B6F-D85A-3E01-C9701DAF5ABD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E6E96A8-DE81-E931-FA6B-93E85DA1AFB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5FD9F96-DF7A-B63F-CE37-286585A116BB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8885C5F-0793-C9FA-C2F7-E879591A1FD0}"/>
              </a:ext>
            </a:extLst>
          </p:cNvPr>
          <p:cNvGrpSpPr/>
          <p:nvPr/>
        </p:nvGrpSpPr>
        <p:grpSpPr>
          <a:xfrm>
            <a:off x="8028617" y="5574518"/>
            <a:ext cx="435600" cy="435600"/>
            <a:chOff x="4952671" y="2846181"/>
            <a:chExt cx="1388206" cy="1388206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D27177C-D453-B864-583A-7CADC8720F07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C22A323-3DA5-DE15-CFA8-866ABF1C562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12D7801-D53B-1779-D191-A62F4109CA2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A042415-80D4-DC2F-AED0-41D3EC3BAE69}"/>
              </a:ext>
            </a:extLst>
          </p:cNvPr>
          <p:cNvGrpSpPr/>
          <p:nvPr/>
        </p:nvGrpSpPr>
        <p:grpSpPr>
          <a:xfrm>
            <a:off x="8459949" y="5574518"/>
            <a:ext cx="435600" cy="435600"/>
            <a:chOff x="4952671" y="2846181"/>
            <a:chExt cx="1388206" cy="1388206"/>
          </a:xfrm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561DA84-731B-4B06-57F1-8F861A973F84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CF6C7D1-1C7C-88EE-56E8-C90E9E1C5942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9F6C4A25-7E7E-1407-D6FF-3FFD627B70F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D9828A3A-8F4B-6443-4653-E02BB8246487}"/>
              </a:ext>
            </a:extLst>
          </p:cNvPr>
          <p:cNvGrpSpPr/>
          <p:nvPr/>
        </p:nvGrpSpPr>
        <p:grpSpPr>
          <a:xfrm>
            <a:off x="8891281" y="5574518"/>
            <a:ext cx="435600" cy="435600"/>
            <a:chOff x="4952671" y="2846181"/>
            <a:chExt cx="1388206" cy="1388206"/>
          </a:xfrm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BBEC74E-1AC0-019C-B93D-5621674A3EF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F57F045-CBF1-7994-43CB-50802BD145AD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111CF78-CADB-8696-5677-A70CF6B5CE02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7CA2C43F-6E32-5A43-7003-8EA438010164}"/>
              </a:ext>
            </a:extLst>
          </p:cNvPr>
          <p:cNvGrpSpPr/>
          <p:nvPr/>
        </p:nvGrpSpPr>
        <p:grpSpPr>
          <a:xfrm>
            <a:off x="9322613" y="5574518"/>
            <a:ext cx="435600" cy="435600"/>
            <a:chOff x="4952671" y="2846181"/>
            <a:chExt cx="1388206" cy="1388206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CB41F0D-027A-B8D6-54A5-6DC3B2D93210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5ADEF94-1C9A-4807-7CC1-2397600862C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3A191A4-6ABE-4C33-70EF-B54D04D19B1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9FE44DAF-12AF-41DC-E90A-E98976F9C21E}"/>
              </a:ext>
            </a:extLst>
          </p:cNvPr>
          <p:cNvGrpSpPr/>
          <p:nvPr/>
        </p:nvGrpSpPr>
        <p:grpSpPr>
          <a:xfrm>
            <a:off x="9753945" y="5574518"/>
            <a:ext cx="435600" cy="435600"/>
            <a:chOff x="4952671" y="2846181"/>
            <a:chExt cx="1388206" cy="1388206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5DF63DE-6DFF-FB4C-1C1E-EF5AE5509C4A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F596D9-0C60-73BE-7957-669E83DD6CAA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7729742-1E67-DF8E-555A-F746D005E38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EA81B73-2A23-AB9A-367A-EA2B173F41A6}"/>
              </a:ext>
            </a:extLst>
          </p:cNvPr>
          <p:cNvGrpSpPr/>
          <p:nvPr/>
        </p:nvGrpSpPr>
        <p:grpSpPr>
          <a:xfrm>
            <a:off x="10185277" y="5574518"/>
            <a:ext cx="435600" cy="435600"/>
            <a:chOff x="4952671" y="2846181"/>
            <a:chExt cx="1388206" cy="1388206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23866C7-3434-EE68-E8AC-6B02D4F2CCA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A5BF03F8-99A5-CBF0-8052-7382F60216A8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A1D8589-6B2F-5EDA-4F5F-0AE0DADFC56D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DCF84DB-ADE8-655A-A92D-A936B16A39A7}"/>
              </a:ext>
            </a:extLst>
          </p:cNvPr>
          <p:cNvGrpSpPr/>
          <p:nvPr/>
        </p:nvGrpSpPr>
        <p:grpSpPr>
          <a:xfrm>
            <a:off x="6734621" y="5138983"/>
            <a:ext cx="435600" cy="435600"/>
            <a:chOff x="4952671" y="2846181"/>
            <a:chExt cx="1388206" cy="1388206"/>
          </a:xfrm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8EC8916-4597-726F-925A-A592A500F0F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2DB011D-D8AB-13CD-0321-799A0131520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ED4C54D-831D-F0C8-A4CE-44AB6090E86A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2C5EEAD-402D-98D3-7398-6FF15F371D5A}"/>
              </a:ext>
            </a:extLst>
          </p:cNvPr>
          <p:cNvGrpSpPr/>
          <p:nvPr/>
        </p:nvGrpSpPr>
        <p:grpSpPr>
          <a:xfrm>
            <a:off x="10616607" y="5138983"/>
            <a:ext cx="435600" cy="435600"/>
            <a:chOff x="4952671" y="2846181"/>
            <a:chExt cx="1388206" cy="1388206"/>
          </a:xfrm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2A780D9-1F3A-CFAC-481F-6666D40F118B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B180A98-A14C-421F-C27A-0222A42E137D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434B52B-ADF6-C7F6-6D49-C69C435B847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112A27E-1176-E0EC-4282-BC95E4DF44CF}"/>
              </a:ext>
            </a:extLst>
          </p:cNvPr>
          <p:cNvGrpSpPr/>
          <p:nvPr/>
        </p:nvGrpSpPr>
        <p:grpSpPr>
          <a:xfrm>
            <a:off x="7165953" y="5138983"/>
            <a:ext cx="435600" cy="435600"/>
            <a:chOff x="4952671" y="2846181"/>
            <a:chExt cx="1388206" cy="1388206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941EFFE0-AAD2-9DA3-FF87-CB3E335EBCFA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3572209-6EF1-D7AC-1789-3BE8660CC788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87AC35B-5899-F4DE-C330-11908FA421DF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1C4CF9E-892D-B8C1-ACAB-7DC3556974FB}"/>
              </a:ext>
            </a:extLst>
          </p:cNvPr>
          <p:cNvGrpSpPr/>
          <p:nvPr/>
        </p:nvGrpSpPr>
        <p:grpSpPr>
          <a:xfrm>
            <a:off x="7597285" y="5138983"/>
            <a:ext cx="435600" cy="435600"/>
            <a:chOff x="4952671" y="2846181"/>
            <a:chExt cx="1388206" cy="1388206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F6D3708-C12D-9380-4174-92BD26AF4B2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D909969-8E39-4FF5-2BDD-AD380DBA8B3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18FD88D6-36CE-96E6-70A3-33EAC6490EAA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478B9BD-D609-04CB-8C6D-0F547B54F38B}"/>
              </a:ext>
            </a:extLst>
          </p:cNvPr>
          <p:cNvGrpSpPr/>
          <p:nvPr/>
        </p:nvGrpSpPr>
        <p:grpSpPr>
          <a:xfrm>
            <a:off x="8028617" y="5138983"/>
            <a:ext cx="435600" cy="435600"/>
            <a:chOff x="4952671" y="2846181"/>
            <a:chExt cx="1388206" cy="1388206"/>
          </a:xfrm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4CE3C0A5-B5A6-36A7-EA5B-361EC5E8EAF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8C830B20-D5FE-A8AA-489B-407CB6323B7D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15DAABF-8F63-9836-6416-33887CD0942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4388267-2F83-B9ED-3BEC-C0778E7FA9CE}"/>
              </a:ext>
            </a:extLst>
          </p:cNvPr>
          <p:cNvGrpSpPr/>
          <p:nvPr/>
        </p:nvGrpSpPr>
        <p:grpSpPr>
          <a:xfrm>
            <a:off x="8459949" y="5138983"/>
            <a:ext cx="435600" cy="435600"/>
            <a:chOff x="4952671" y="2846181"/>
            <a:chExt cx="1388206" cy="1388206"/>
          </a:xfrm>
        </p:grpSpPr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4A3755B-5F2A-AF7F-2DE4-DD668DC0CA63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0469E6C4-4A9B-3AED-4E4C-D5C05CE2EA4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A0E778A-7030-9F1A-6E3A-356B52B6E133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1F530917-8020-016E-B5D3-DE7A5FDD8971}"/>
              </a:ext>
            </a:extLst>
          </p:cNvPr>
          <p:cNvGrpSpPr/>
          <p:nvPr/>
        </p:nvGrpSpPr>
        <p:grpSpPr>
          <a:xfrm>
            <a:off x="8891281" y="5138983"/>
            <a:ext cx="435600" cy="435600"/>
            <a:chOff x="4952671" y="2846181"/>
            <a:chExt cx="1388206" cy="1388206"/>
          </a:xfrm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552E5DA-2BFE-F480-5F35-4C500A3D02E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DEFC51B-1DAC-BC53-F523-C060923D1BF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27189E7-961C-7886-9EC5-4D644A2012BF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5A1C262-0CA8-2F41-8BE2-BF40F8980EF4}"/>
              </a:ext>
            </a:extLst>
          </p:cNvPr>
          <p:cNvGrpSpPr/>
          <p:nvPr/>
        </p:nvGrpSpPr>
        <p:grpSpPr>
          <a:xfrm>
            <a:off x="9322613" y="5138983"/>
            <a:ext cx="435600" cy="435600"/>
            <a:chOff x="4952671" y="2846181"/>
            <a:chExt cx="1388206" cy="1388206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B78FCAC-7013-6684-F385-95ADB538F706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A04F2861-4F7D-67BE-E480-E6422D6713E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151B54C-9C22-9C73-CE50-354689442F3F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30BB6D78-EB07-EF41-1D11-5252169291A5}"/>
              </a:ext>
            </a:extLst>
          </p:cNvPr>
          <p:cNvGrpSpPr/>
          <p:nvPr/>
        </p:nvGrpSpPr>
        <p:grpSpPr>
          <a:xfrm>
            <a:off x="9753945" y="5138983"/>
            <a:ext cx="435600" cy="435600"/>
            <a:chOff x="4952671" y="2846181"/>
            <a:chExt cx="1388206" cy="1388206"/>
          </a:xfrm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3819DDD-69A3-9D00-A581-CE43C49E9238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70C1859-0741-5B7B-5D1C-A02A56FC514F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7594A7C-0198-FB09-FA0E-87E342B6CD37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35F02073-8106-0869-17CF-57D0E9C3DB94}"/>
              </a:ext>
            </a:extLst>
          </p:cNvPr>
          <p:cNvGrpSpPr/>
          <p:nvPr/>
        </p:nvGrpSpPr>
        <p:grpSpPr>
          <a:xfrm>
            <a:off x="10185277" y="5138983"/>
            <a:ext cx="435600" cy="435600"/>
            <a:chOff x="4952671" y="2846181"/>
            <a:chExt cx="1388206" cy="1388206"/>
          </a:xfrm>
        </p:grpSpPr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D72B9FF-DECD-40B2-7AC4-FE32EE6F4033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CD75917-1FBD-2558-DAE5-6269800573B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56CCB38-7E9B-E8B6-A6B7-F4729203355A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4" name="Group 1133">
            <a:extLst>
              <a:ext uri="{FF2B5EF4-FFF2-40B4-BE49-F238E27FC236}">
                <a16:creationId xmlns:a16="http://schemas.microsoft.com/office/drawing/2014/main" id="{5F24CDB3-4195-3DCA-97C8-84440A32FA5B}"/>
              </a:ext>
            </a:extLst>
          </p:cNvPr>
          <p:cNvGrpSpPr/>
          <p:nvPr/>
        </p:nvGrpSpPr>
        <p:grpSpPr>
          <a:xfrm>
            <a:off x="6734621" y="4702980"/>
            <a:ext cx="435600" cy="435600"/>
            <a:chOff x="4952671" y="2846181"/>
            <a:chExt cx="1388206" cy="1388206"/>
          </a:xfrm>
        </p:grpSpPr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9DDAC002-ED3C-E247-4853-CF03845E03D6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6C11CEFD-913C-1541-AA80-0F8BF201942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92F718A9-C1A9-DFAD-6C00-9F2CA74724D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8" name="Group 1137">
            <a:extLst>
              <a:ext uri="{FF2B5EF4-FFF2-40B4-BE49-F238E27FC236}">
                <a16:creationId xmlns:a16="http://schemas.microsoft.com/office/drawing/2014/main" id="{81FB664F-17A3-D0F1-2280-F12C7BF49B5A}"/>
              </a:ext>
            </a:extLst>
          </p:cNvPr>
          <p:cNvGrpSpPr/>
          <p:nvPr/>
        </p:nvGrpSpPr>
        <p:grpSpPr>
          <a:xfrm>
            <a:off x="10616607" y="4702980"/>
            <a:ext cx="435600" cy="435600"/>
            <a:chOff x="4952671" y="2846181"/>
            <a:chExt cx="1388206" cy="1388206"/>
          </a:xfrm>
        </p:grpSpPr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EF85DD41-6015-C7C6-6DE7-387C3A554652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00FE5490-370F-89E8-86F5-117CDD241FB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3B88E5F-B712-D4B9-85B2-B8DB41D61CB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2" name="Group 1141">
            <a:extLst>
              <a:ext uri="{FF2B5EF4-FFF2-40B4-BE49-F238E27FC236}">
                <a16:creationId xmlns:a16="http://schemas.microsoft.com/office/drawing/2014/main" id="{D046BBEF-830A-F196-95BE-F67484D1AADA}"/>
              </a:ext>
            </a:extLst>
          </p:cNvPr>
          <p:cNvGrpSpPr/>
          <p:nvPr/>
        </p:nvGrpSpPr>
        <p:grpSpPr>
          <a:xfrm>
            <a:off x="7165953" y="4702980"/>
            <a:ext cx="435600" cy="435600"/>
            <a:chOff x="4952671" y="2846181"/>
            <a:chExt cx="1388206" cy="1388206"/>
          </a:xfrm>
        </p:grpSpPr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4CA35F24-C246-AC10-7BD0-3172D2C2D243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629895DC-24BD-4D48-6699-54832959B87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97FD47DA-6E81-E8E5-0549-E7DB23AB3BB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6" name="Group 1145">
            <a:extLst>
              <a:ext uri="{FF2B5EF4-FFF2-40B4-BE49-F238E27FC236}">
                <a16:creationId xmlns:a16="http://schemas.microsoft.com/office/drawing/2014/main" id="{FA5D78DB-EC43-6F41-1DB5-770C3D6033A8}"/>
              </a:ext>
            </a:extLst>
          </p:cNvPr>
          <p:cNvGrpSpPr/>
          <p:nvPr/>
        </p:nvGrpSpPr>
        <p:grpSpPr>
          <a:xfrm>
            <a:off x="7597285" y="4702980"/>
            <a:ext cx="435600" cy="435600"/>
            <a:chOff x="4952671" y="2846181"/>
            <a:chExt cx="1388206" cy="1388206"/>
          </a:xfrm>
        </p:grpSpPr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480D3B38-6882-052A-CACC-5F3C252F589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1485B761-EBD3-B016-029E-237AC724C32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9BA5F4FE-9CA0-30FF-E8FE-DA321FB7C9C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1C04861A-2D78-0FD5-88E6-F2D7ECDBE7C6}"/>
              </a:ext>
            </a:extLst>
          </p:cNvPr>
          <p:cNvGrpSpPr/>
          <p:nvPr/>
        </p:nvGrpSpPr>
        <p:grpSpPr>
          <a:xfrm>
            <a:off x="8028617" y="4702980"/>
            <a:ext cx="435600" cy="435600"/>
            <a:chOff x="4952671" y="2846181"/>
            <a:chExt cx="1388206" cy="1388206"/>
          </a:xfrm>
        </p:grpSpPr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564298F1-B67C-2F79-A469-F9D7E46BB4B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F9B1586-DE5A-C3D5-06DE-D4D6A5C6A2B1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16C8BEF6-5F69-AB1A-E687-AF05E734ED23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4" name="Group 1153">
            <a:extLst>
              <a:ext uri="{FF2B5EF4-FFF2-40B4-BE49-F238E27FC236}">
                <a16:creationId xmlns:a16="http://schemas.microsoft.com/office/drawing/2014/main" id="{CBCB33C8-0FC3-CF8A-BB2B-241B734306B0}"/>
              </a:ext>
            </a:extLst>
          </p:cNvPr>
          <p:cNvGrpSpPr/>
          <p:nvPr/>
        </p:nvGrpSpPr>
        <p:grpSpPr>
          <a:xfrm>
            <a:off x="8459949" y="4702980"/>
            <a:ext cx="435600" cy="435600"/>
            <a:chOff x="4952671" y="2846181"/>
            <a:chExt cx="1388206" cy="1388206"/>
          </a:xfrm>
        </p:grpSpPr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5A3CC8B1-1E13-9304-E960-C78CDC57CCFB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527F844C-86B3-4428-8C6C-DF7CDE58D0C2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DB7DDE68-8D0F-E947-2F07-FF9DAECA9A02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8" name="Group 1157">
            <a:extLst>
              <a:ext uri="{FF2B5EF4-FFF2-40B4-BE49-F238E27FC236}">
                <a16:creationId xmlns:a16="http://schemas.microsoft.com/office/drawing/2014/main" id="{4F00299D-2C50-2AB6-A230-26D921E4993C}"/>
              </a:ext>
            </a:extLst>
          </p:cNvPr>
          <p:cNvGrpSpPr/>
          <p:nvPr/>
        </p:nvGrpSpPr>
        <p:grpSpPr>
          <a:xfrm>
            <a:off x="8891281" y="4702980"/>
            <a:ext cx="435600" cy="435600"/>
            <a:chOff x="4952671" y="2846181"/>
            <a:chExt cx="1388206" cy="1388206"/>
          </a:xfrm>
        </p:grpSpPr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A5602A1B-67B9-5DDE-36C6-ACBF1B322A62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00D15918-54FE-D924-FD2E-BAFEBE24553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2F1A7BEE-F0B1-0954-B6DC-014A6AD45B20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62" name="Group 1161">
            <a:extLst>
              <a:ext uri="{FF2B5EF4-FFF2-40B4-BE49-F238E27FC236}">
                <a16:creationId xmlns:a16="http://schemas.microsoft.com/office/drawing/2014/main" id="{70F26279-2655-9DD8-9AB0-1A8C09ED9EC5}"/>
              </a:ext>
            </a:extLst>
          </p:cNvPr>
          <p:cNvGrpSpPr/>
          <p:nvPr/>
        </p:nvGrpSpPr>
        <p:grpSpPr>
          <a:xfrm>
            <a:off x="9322613" y="4702980"/>
            <a:ext cx="435600" cy="435600"/>
            <a:chOff x="4952671" y="2846181"/>
            <a:chExt cx="1388206" cy="1388206"/>
          </a:xfrm>
        </p:grpSpPr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9D315E5B-6CC9-9A62-C230-0BC42FF115E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5595437E-656C-1ADC-35C9-6FA6B201ADDC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A741A090-4A56-46F4-F3F1-C6B31694AF7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66" name="Group 1165">
            <a:extLst>
              <a:ext uri="{FF2B5EF4-FFF2-40B4-BE49-F238E27FC236}">
                <a16:creationId xmlns:a16="http://schemas.microsoft.com/office/drawing/2014/main" id="{24E3C71C-3FEA-A37D-68DD-629AE86AF945}"/>
              </a:ext>
            </a:extLst>
          </p:cNvPr>
          <p:cNvGrpSpPr/>
          <p:nvPr/>
        </p:nvGrpSpPr>
        <p:grpSpPr>
          <a:xfrm>
            <a:off x="9753945" y="4702980"/>
            <a:ext cx="435600" cy="435600"/>
            <a:chOff x="4952671" y="2846181"/>
            <a:chExt cx="1388206" cy="1388206"/>
          </a:xfrm>
        </p:grpSpPr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3B7AA8DA-909A-9E68-1AAF-224290217549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3CAF47C-AD82-3FAC-1014-9F146FED30B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BB96B95E-DEF5-C8CE-D2A0-5647B999817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70" name="Group 1169">
            <a:extLst>
              <a:ext uri="{FF2B5EF4-FFF2-40B4-BE49-F238E27FC236}">
                <a16:creationId xmlns:a16="http://schemas.microsoft.com/office/drawing/2014/main" id="{88517185-B830-1740-12D0-A1B4DDE29FDD}"/>
              </a:ext>
            </a:extLst>
          </p:cNvPr>
          <p:cNvGrpSpPr/>
          <p:nvPr/>
        </p:nvGrpSpPr>
        <p:grpSpPr>
          <a:xfrm>
            <a:off x="10185277" y="4702980"/>
            <a:ext cx="435600" cy="435600"/>
            <a:chOff x="4952671" y="2846181"/>
            <a:chExt cx="1388206" cy="1388206"/>
          </a:xfrm>
        </p:grpSpPr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2FD2D6CF-F53D-07BC-13C1-BD42CF88A4C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580BC6F-E458-FA84-F0E5-25A87C9123E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6193B973-084B-6223-F753-E0770FD097A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74" name="Group 1173">
            <a:extLst>
              <a:ext uri="{FF2B5EF4-FFF2-40B4-BE49-F238E27FC236}">
                <a16:creationId xmlns:a16="http://schemas.microsoft.com/office/drawing/2014/main" id="{02BC52D0-D04D-53E2-37BE-45E9AC77A5C4}"/>
              </a:ext>
            </a:extLst>
          </p:cNvPr>
          <p:cNvGrpSpPr/>
          <p:nvPr/>
        </p:nvGrpSpPr>
        <p:grpSpPr>
          <a:xfrm>
            <a:off x="6734621" y="4267445"/>
            <a:ext cx="435600" cy="435600"/>
            <a:chOff x="4952671" y="2846181"/>
            <a:chExt cx="1388206" cy="1388206"/>
          </a:xfrm>
        </p:grpSpPr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112E72D-5110-7389-C7E5-DBA120F22EA9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5ED50AFF-599E-C5B5-9206-A3AAC69A4B5A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BC178EEE-92D2-C33C-D2CE-9F1438F0789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78" name="Group 1177">
            <a:extLst>
              <a:ext uri="{FF2B5EF4-FFF2-40B4-BE49-F238E27FC236}">
                <a16:creationId xmlns:a16="http://schemas.microsoft.com/office/drawing/2014/main" id="{82D4636C-65E4-1466-3F5B-1A9937736C6E}"/>
              </a:ext>
            </a:extLst>
          </p:cNvPr>
          <p:cNvGrpSpPr/>
          <p:nvPr/>
        </p:nvGrpSpPr>
        <p:grpSpPr>
          <a:xfrm>
            <a:off x="10616607" y="4267445"/>
            <a:ext cx="435600" cy="435600"/>
            <a:chOff x="4952671" y="2846181"/>
            <a:chExt cx="1388206" cy="1388206"/>
          </a:xfrm>
        </p:grpSpPr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371E6899-246C-9121-AE09-CFA6165CD20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BBD28823-A10C-CD63-DEE5-03CFB4D92F1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08AA9C6E-8C79-D7D7-D8B8-E1802940D306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82" name="Group 1181">
            <a:extLst>
              <a:ext uri="{FF2B5EF4-FFF2-40B4-BE49-F238E27FC236}">
                <a16:creationId xmlns:a16="http://schemas.microsoft.com/office/drawing/2014/main" id="{F44C70F1-43E0-0BCF-7288-CE8D39725D23}"/>
              </a:ext>
            </a:extLst>
          </p:cNvPr>
          <p:cNvGrpSpPr/>
          <p:nvPr/>
        </p:nvGrpSpPr>
        <p:grpSpPr>
          <a:xfrm>
            <a:off x="7165953" y="4267445"/>
            <a:ext cx="435600" cy="435600"/>
            <a:chOff x="4952671" y="2846181"/>
            <a:chExt cx="1388206" cy="1388206"/>
          </a:xfrm>
        </p:grpSpPr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B82112EB-814F-42A8-3203-1144EAEF6C0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40246B28-E7B1-4742-EEFF-D3809547C70D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D96767F6-428D-28FB-CC45-F5D239A7854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86" name="Group 1185">
            <a:extLst>
              <a:ext uri="{FF2B5EF4-FFF2-40B4-BE49-F238E27FC236}">
                <a16:creationId xmlns:a16="http://schemas.microsoft.com/office/drawing/2014/main" id="{99B9E738-0B6F-1318-B89D-2EFC938C6BCD}"/>
              </a:ext>
            </a:extLst>
          </p:cNvPr>
          <p:cNvGrpSpPr/>
          <p:nvPr/>
        </p:nvGrpSpPr>
        <p:grpSpPr>
          <a:xfrm>
            <a:off x="7597285" y="4267445"/>
            <a:ext cx="435600" cy="435600"/>
            <a:chOff x="4952671" y="2846181"/>
            <a:chExt cx="1388206" cy="1388206"/>
          </a:xfrm>
        </p:grpSpPr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4A278EA3-3778-509A-08F0-C0FE2758B319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E42AE6FA-0D0E-2D20-84AE-E2C48ECFFBD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FFB261B0-E917-C136-C787-44D2765B1B1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6C3CDBCC-E40A-076F-86D1-EA87DC5EF993}"/>
              </a:ext>
            </a:extLst>
          </p:cNvPr>
          <p:cNvGrpSpPr/>
          <p:nvPr/>
        </p:nvGrpSpPr>
        <p:grpSpPr>
          <a:xfrm>
            <a:off x="8028617" y="4267445"/>
            <a:ext cx="435600" cy="435600"/>
            <a:chOff x="4952671" y="2846181"/>
            <a:chExt cx="1388206" cy="1388206"/>
          </a:xfrm>
        </p:grpSpPr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66777ACB-F617-621D-2BD3-F62660A549B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10E69235-ED4C-5507-9B35-1295F032496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A694DC31-D6AC-1E94-641D-26BBBA8BDBC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94" name="Group 1193">
            <a:extLst>
              <a:ext uri="{FF2B5EF4-FFF2-40B4-BE49-F238E27FC236}">
                <a16:creationId xmlns:a16="http://schemas.microsoft.com/office/drawing/2014/main" id="{1699B36E-85AE-0DDA-E9AF-B14B69EC9656}"/>
              </a:ext>
            </a:extLst>
          </p:cNvPr>
          <p:cNvGrpSpPr/>
          <p:nvPr/>
        </p:nvGrpSpPr>
        <p:grpSpPr>
          <a:xfrm>
            <a:off x="8459949" y="4267445"/>
            <a:ext cx="435600" cy="435600"/>
            <a:chOff x="4952671" y="2846181"/>
            <a:chExt cx="1388206" cy="1388206"/>
          </a:xfrm>
        </p:grpSpPr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7D1DEC2F-0FEC-6A1D-F3C2-7825F1B40FA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FB649C31-D3B9-7D49-DDE0-9BAB1FB5076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FC64EE42-C159-C75A-4D9B-84188562C55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98" name="Group 1197">
            <a:extLst>
              <a:ext uri="{FF2B5EF4-FFF2-40B4-BE49-F238E27FC236}">
                <a16:creationId xmlns:a16="http://schemas.microsoft.com/office/drawing/2014/main" id="{755CA02F-4F61-9DC8-3C96-C086AD841238}"/>
              </a:ext>
            </a:extLst>
          </p:cNvPr>
          <p:cNvGrpSpPr/>
          <p:nvPr/>
        </p:nvGrpSpPr>
        <p:grpSpPr>
          <a:xfrm>
            <a:off x="8891281" y="4267445"/>
            <a:ext cx="435600" cy="435600"/>
            <a:chOff x="4952671" y="2846181"/>
            <a:chExt cx="1388206" cy="1388206"/>
          </a:xfrm>
        </p:grpSpPr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8A490A70-2E39-6F55-6FF4-072E8C9E428B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B3742F5D-4E98-F067-596F-0C12AC42C32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5A8B69D2-2E74-B6B4-CD7A-64B33D82DB1F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02" name="Group 1201">
            <a:extLst>
              <a:ext uri="{FF2B5EF4-FFF2-40B4-BE49-F238E27FC236}">
                <a16:creationId xmlns:a16="http://schemas.microsoft.com/office/drawing/2014/main" id="{67C1BDE8-048F-1A89-4E8A-B6170CC2DD3D}"/>
              </a:ext>
            </a:extLst>
          </p:cNvPr>
          <p:cNvGrpSpPr/>
          <p:nvPr/>
        </p:nvGrpSpPr>
        <p:grpSpPr>
          <a:xfrm>
            <a:off x="9322613" y="4267445"/>
            <a:ext cx="435600" cy="435600"/>
            <a:chOff x="4952671" y="2846181"/>
            <a:chExt cx="1388206" cy="1388206"/>
          </a:xfrm>
        </p:grpSpPr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638B7A4D-811E-637A-B0F6-A9B8BEDAA92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BF95EB8C-FAD5-4699-B9FD-F1492DB9F08F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42735B60-952F-9BDE-3E73-D8526B398FE2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06" name="Group 1205">
            <a:extLst>
              <a:ext uri="{FF2B5EF4-FFF2-40B4-BE49-F238E27FC236}">
                <a16:creationId xmlns:a16="http://schemas.microsoft.com/office/drawing/2014/main" id="{C30C50BB-3EDE-4C22-BA3D-A81210975E36}"/>
              </a:ext>
            </a:extLst>
          </p:cNvPr>
          <p:cNvGrpSpPr/>
          <p:nvPr/>
        </p:nvGrpSpPr>
        <p:grpSpPr>
          <a:xfrm>
            <a:off x="9753945" y="4267445"/>
            <a:ext cx="435600" cy="435600"/>
            <a:chOff x="4952671" y="2846181"/>
            <a:chExt cx="1388206" cy="1388206"/>
          </a:xfrm>
        </p:grpSpPr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6B84392D-CA40-CBD2-DAA2-4768DF84889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C8EF1186-59CE-08C8-CE24-40E5C8918B61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85C12D0D-22B8-70AC-68E2-4D2B9FE304F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10" name="Group 1209">
            <a:extLst>
              <a:ext uri="{FF2B5EF4-FFF2-40B4-BE49-F238E27FC236}">
                <a16:creationId xmlns:a16="http://schemas.microsoft.com/office/drawing/2014/main" id="{CF8D66FD-1A58-B6D4-F0CC-5CBD267CACF8}"/>
              </a:ext>
            </a:extLst>
          </p:cNvPr>
          <p:cNvGrpSpPr/>
          <p:nvPr/>
        </p:nvGrpSpPr>
        <p:grpSpPr>
          <a:xfrm>
            <a:off x="10185277" y="4267445"/>
            <a:ext cx="435600" cy="435600"/>
            <a:chOff x="4952671" y="2846181"/>
            <a:chExt cx="1388206" cy="1388206"/>
          </a:xfrm>
        </p:grpSpPr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A54D5060-83B6-3249-59F1-F68F770E023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A97E7FBC-B454-3A72-7640-6D92157E13B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6EA21531-E5BB-1B01-288D-159DB1DE9055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14" name="Group 1213">
            <a:extLst>
              <a:ext uri="{FF2B5EF4-FFF2-40B4-BE49-F238E27FC236}">
                <a16:creationId xmlns:a16="http://schemas.microsoft.com/office/drawing/2014/main" id="{4B988688-7659-F534-7683-36B0E7DE5160}"/>
              </a:ext>
            </a:extLst>
          </p:cNvPr>
          <p:cNvGrpSpPr/>
          <p:nvPr/>
        </p:nvGrpSpPr>
        <p:grpSpPr>
          <a:xfrm>
            <a:off x="6734621" y="3831442"/>
            <a:ext cx="435600" cy="435600"/>
            <a:chOff x="4952671" y="2846181"/>
            <a:chExt cx="1388206" cy="1388206"/>
          </a:xfrm>
        </p:grpSpPr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FB20EEA0-496B-B3C4-7BCE-2FBE037784C7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354C0CA9-9D8E-D030-358B-3978558EC3E6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BF7525F5-D71C-FB75-E00B-C218A8F0EDE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18" name="Group 1217">
            <a:extLst>
              <a:ext uri="{FF2B5EF4-FFF2-40B4-BE49-F238E27FC236}">
                <a16:creationId xmlns:a16="http://schemas.microsoft.com/office/drawing/2014/main" id="{D129135C-B326-0879-88FC-837F97CE6C88}"/>
              </a:ext>
            </a:extLst>
          </p:cNvPr>
          <p:cNvGrpSpPr/>
          <p:nvPr/>
        </p:nvGrpSpPr>
        <p:grpSpPr>
          <a:xfrm>
            <a:off x="10616607" y="3831442"/>
            <a:ext cx="435600" cy="435600"/>
            <a:chOff x="4952671" y="2846181"/>
            <a:chExt cx="1388206" cy="1388206"/>
          </a:xfrm>
        </p:grpSpPr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A683DB2C-EA82-8997-F7C9-57D311602AE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67276A8C-6224-30D3-15B2-C8A6A800F50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732CBE79-BD99-13B5-E6F8-35BDA27AD91A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3ED7E252-B1A4-03FD-815E-0ABD2F98B852}"/>
              </a:ext>
            </a:extLst>
          </p:cNvPr>
          <p:cNvGrpSpPr/>
          <p:nvPr/>
        </p:nvGrpSpPr>
        <p:grpSpPr>
          <a:xfrm>
            <a:off x="7165953" y="3831442"/>
            <a:ext cx="435600" cy="435600"/>
            <a:chOff x="4952671" y="2846181"/>
            <a:chExt cx="1388206" cy="1388206"/>
          </a:xfrm>
        </p:grpSpPr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2DFACFA5-22F7-94F9-4125-0F0786433ED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E56C51AD-FBF6-FF1E-353C-2E457195CFF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87F7771D-B392-4F22-6BDD-B8A405BD30F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26" name="Group 1225">
            <a:extLst>
              <a:ext uri="{FF2B5EF4-FFF2-40B4-BE49-F238E27FC236}">
                <a16:creationId xmlns:a16="http://schemas.microsoft.com/office/drawing/2014/main" id="{533456C6-EB4E-3367-0BA4-843ABB6F7EA9}"/>
              </a:ext>
            </a:extLst>
          </p:cNvPr>
          <p:cNvGrpSpPr/>
          <p:nvPr/>
        </p:nvGrpSpPr>
        <p:grpSpPr>
          <a:xfrm>
            <a:off x="7597285" y="3831442"/>
            <a:ext cx="435600" cy="435600"/>
            <a:chOff x="4952671" y="2846181"/>
            <a:chExt cx="1388206" cy="1388206"/>
          </a:xfrm>
        </p:grpSpPr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E0612AF0-4991-82C9-D2F5-1BCA8FBF311B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DB9A091A-DEF2-C0D5-E531-CEF3A270371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67FFAD71-9CD2-8C45-81DA-75F39D9737F7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30" name="Group 1229">
            <a:extLst>
              <a:ext uri="{FF2B5EF4-FFF2-40B4-BE49-F238E27FC236}">
                <a16:creationId xmlns:a16="http://schemas.microsoft.com/office/drawing/2014/main" id="{23998F46-86D8-985B-B93E-9A36AD2B3AC4}"/>
              </a:ext>
            </a:extLst>
          </p:cNvPr>
          <p:cNvGrpSpPr/>
          <p:nvPr/>
        </p:nvGrpSpPr>
        <p:grpSpPr>
          <a:xfrm>
            <a:off x="8028617" y="3831442"/>
            <a:ext cx="435600" cy="435600"/>
            <a:chOff x="4952671" y="2846181"/>
            <a:chExt cx="1388206" cy="1388206"/>
          </a:xfrm>
        </p:grpSpPr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B640C192-A06E-BFBB-0D98-93FB7696EC00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D145482E-3CA3-EF23-FBE7-180918806CC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46F436B2-BC47-37F0-F147-AF59F6D79BF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34" name="Group 1233">
            <a:extLst>
              <a:ext uri="{FF2B5EF4-FFF2-40B4-BE49-F238E27FC236}">
                <a16:creationId xmlns:a16="http://schemas.microsoft.com/office/drawing/2014/main" id="{4755C3FB-BC98-D09A-9597-E860ECA104F4}"/>
              </a:ext>
            </a:extLst>
          </p:cNvPr>
          <p:cNvGrpSpPr/>
          <p:nvPr/>
        </p:nvGrpSpPr>
        <p:grpSpPr>
          <a:xfrm>
            <a:off x="8459949" y="3831442"/>
            <a:ext cx="435600" cy="435600"/>
            <a:chOff x="4952671" y="2846181"/>
            <a:chExt cx="1388206" cy="1388206"/>
          </a:xfrm>
        </p:grpSpPr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75B05C62-84F5-F235-3193-E205EF6237C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854B7249-2092-B386-DB89-E8E0556DE0C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4DBF8FCB-6CD9-D2D4-8645-B42C385D383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43DAA95E-860C-E693-97B4-BECB71A7F61F}"/>
              </a:ext>
            </a:extLst>
          </p:cNvPr>
          <p:cNvGrpSpPr/>
          <p:nvPr/>
        </p:nvGrpSpPr>
        <p:grpSpPr>
          <a:xfrm>
            <a:off x="8891281" y="3831442"/>
            <a:ext cx="435600" cy="435600"/>
            <a:chOff x="4952671" y="2846181"/>
            <a:chExt cx="1388206" cy="1388206"/>
          </a:xfrm>
        </p:grpSpPr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17F02B63-9A85-9475-F544-F188CC9415D6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5302D979-115B-0B4B-F419-68B0E8646EBA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60C7B537-0891-B376-53D8-369B7E133C46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F42E8379-7CC1-E580-F1E5-D53FCCD67586}"/>
              </a:ext>
            </a:extLst>
          </p:cNvPr>
          <p:cNvGrpSpPr/>
          <p:nvPr/>
        </p:nvGrpSpPr>
        <p:grpSpPr>
          <a:xfrm>
            <a:off x="9322613" y="3831442"/>
            <a:ext cx="435600" cy="435600"/>
            <a:chOff x="4952671" y="2846181"/>
            <a:chExt cx="1388206" cy="1388206"/>
          </a:xfrm>
        </p:grpSpPr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7EC223A7-318B-44A7-2B88-2AC5B4CCCB64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899E9285-E7E5-DA97-84F2-0A5C1445A60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211F71C5-F68A-A63E-28BB-DCD7DC30183D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46" name="Group 1245">
            <a:extLst>
              <a:ext uri="{FF2B5EF4-FFF2-40B4-BE49-F238E27FC236}">
                <a16:creationId xmlns:a16="http://schemas.microsoft.com/office/drawing/2014/main" id="{B095841D-A618-6512-0639-265FE10CA328}"/>
              </a:ext>
            </a:extLst>
          </p:cNvPr>
          <p:cNvGrpSpPr/>
          <p:nvPr/>
        </p:nvGrpSpPr>
        <p:grpSpPr>
          <a:xfrm>
            <a:off x="9753945" y="3831442"/>
            <a:ext cx="435600" cy="435600"/>
            <a:chOff x="4952671" y="2846181"/>
            <a:chExt cx="1388206" cy="1388206"/>
          </a:xfrm>
        </p:grpSpPr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1B7B375E-BA0B-4D70-C16C-CCD4B9859C28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850421C1-B588-543E-A358-DA2113BC4228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068EA64C-59E7-2151-C2E9-0E4C83B9150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50" name="Group 1249">
            <a:extLst>
              <a:ext uri="{FF2B5EF4-FFF2-40B4-BE49-F238E27FC236}">
                <a16:creationId xmlns:a16="http://schemas.microsoft.com/office/drawing/2014/main" id="{35480532-94BF-E91F-AAF6-3845B19EA9E7}"/>
              </a:ext>
            </a:extLst>
          </p:cNvPr>
          <p:cNvGrpSpPr/>
          <p:nvPr/>
        </p:nvGrpSpPr>
        <p:grpSpPr>
          <a:xfrm>
            <a:off x="10185277" y="3831442"/>
            <a:ext cx="435600" cy="435600"/>
            <a:chOff x="4952671" y="2846181"/>
            <a:chExt cx="1388206" cy="1388206"/>
          </a:xfrm>
        </p:grpSpPr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6AE7D07E-674B-E4F7-F89D-4C7468B731B7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F717A8CD-717A-A930-8385-915C1F8A1A6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12FC5FA4-6919-22CC-4FEA-C8AEF46D5CE0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54" name="Group 1253">
            <a:extLst>
              <a:ext uri="{FF2B5EF4-FFF2-40B4-BE49-F238E27FC236}">
                <a16:creationId xmlns:a16="http://schemas.microsoft.com/office/drawing/2014/main" id="{7E2C5F5E-1FEA-96E8-C1F0-200F667828FE}"/>
              </a:ext>
            </a:extLst>
          </p:cNvPr>
          <p:cNvGrpSpPr/>
          <p:nvPr/>
        </p:nvGrpSpPr>
        <p:grpSpPr>
          <a:xfrm>
            <a:off x="6734621" y="3395907"/>
            <a:ext cx="435600" cy="435600"/>
            <a:chOff x="4952671" y="2846181"/>
            <a:chExt cx="1388206" cy="1388206"/>
          </a:xfrm>
        </p:grpSpPr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22905349-E39C-C012-68E7-C5863AC39F72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8F6C0064-52F0-9CA0-1610-95A5DDD238EF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18A7BBF0-E5F2-7AFA-22A1-27C3C9734A29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58" name="Group 1257">
            <a:extLst>
              <a:ext uri="{FF2B5EF4-FFF2-40B4-BE49-F238E27FC236}">
                <a16:creationId xmlns:a16="http://schemas.microsoft.com/office/drawing/2014/main" id="{A44909D1-75C4-46D2-E5B8-3BB0B49DB9B0}"/>
              </a:ext>
            </a:extLst>
          </p:cNvPr>
          <p:cNvGrpSpPr/>
          <p:nvPr/>
        </p:nvGrpSpPr>
        <p:grpSpPr>
          <a:xfrm>
            <a:off x="10616607" y="3395907"/>
            <a:ext cx="435600" cy="435600"/>
            <a:chOff x="4952671" y="2846181"/>
            <a:chExt cx="1388206" cy="1388206"/>
          </a:xfrm>
        </p:grpSpPr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29854163-42B2-D6DB-504C-0A487ED135B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1E3890B8-AD47-52AA-F8BF-BE05006CFF9C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AA79FCE9-92DC-C08B-2A92-66081E855DB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62" name="Group 1261">
            <a:extLst>
              <a:ext uri="{FF2B5EF4-FFF2-40B4-BE49-F238E27FC236}">
                <a16:creationId xmlns:a16="http://schemas.microsoft.com/office/drawing/2014/main" id="{C1182894-2116-BF44-D1D0-7CA2C43E9A24}"/>
              </a:ext>
            </a:extLst>
          </p:cNvPr>
          <p:cNvGrpSpPr/>
          <p:nvPr/>
        </p:nvGrpSpPr>
        <p:grpSpPr>
          <a:xfrm>
            <a:off x="7165953" y="3395907"/>
            <a:ext cx="435600" cy="435600"/>
            <a:chOff x="4952671" y="2846181"/>
            <a:chExt cx="1388206" cy="1388206"/>
          </a:xfrm>
        </p:grpSpPr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704819AB-C65A-5985-EFA9-AFD250005457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3ED2623C-2DDE-08C2-E8A5-2A285B5F609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2C790987-15B1-2DA1-92D9-9EBDF27C88B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66" name="Group 1265">
            <a:extLst>
              <a:ext uri="{FF2B5EF4-FFF2-40B4-BE49-F238E27FC236}">
                <a16:creationId xmlns:a16="http://schemas.microsoft.com/office/drawing/2014/main" id="{8AFB4CD7-379A-24DD-74A0-47B462883E3F}"/>
              </a:ext>
            </a:extLst>
          </p:cNvPr>
          <p:cNvGrpSpPr/>
          <p:nvPr/>
        </p:nvGrpSpPr>
        <p:grpSpPr>
          <a:xfrm>
            <a:off x="7597285" y="3395907"/>
            <a:ext cx="435600" cy="435600"/>
            <a:chOff x="4952671" y="2846181"/>
            <a:chExt cx="1388206" cy="1388206"/>
          </a:xfrm>
        </p:grpSpPr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6FED82AA-AD56-23CD-2062-7DB5301C541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903E801B-AF55-3230-698A-2416D89EC428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1C9399BE-FC3F-24AF-F5AE-3F509A682F6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0" name="Group 1269">
            <a:extLst>
              <a:ext uri="{FF2B5EF4-FFF2-40B4-BE49-F238E27FC236}">
                <a16:creationId xmlns:a16="http://schemas.microsoft.com/office/drawing/2014/main" id="{145A92D2-DEBE-54F8-ACF9-5310900C3D05}"/>
              </a:ext>
            </a:extLst>
          </p:cNvPr>
          <p:cNvGrpSpPr/>
          <p:nvPr/>
        </p:nvGrpSpPr>
        <p:grpSpPr>
          <a:xfrm>
            <a:off x="8028617" y="3395907"/>
            <a:ext cx="435600" cy="435600"/>
            <a:chOff x="4952671" y="2846181"/>
            <a:chExt cx="1388206" cy="1388206"/>
          </a:xfrm>
        </p:grpSpPr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5BFEAF77-808E-99B2-EFE8-4738FFAF89E4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927CCF52-B567-CC77-6E82-03FC262FA4B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F5FE810A-5F32-D501-C735-22EF0C3B6FEF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4" name="Group 1273">
            <a:extLst>
              <a:ext uri="{FF2B5EF4-FFF2-40B4-BE49-F238E27FC236}">
                <a16:creationId xmlns:a16="http://schemas.microsoft.com/office/drawing/2014/main" id="{0A033C9F-F98D-9105-82C9-A8441A44550A}"/>
              </a:ext>
            </a:extLst>
          </p:cNvPr>
          <p:cNvGrpSpPr/>
          <p:nvPr/>
        </p:nvGrpSpPr>
        <p:grpSpPr>
          <a:xfrm>
            <a:off x="8459949" y="3395907"/>
            <a:ext cx="435600" cy="435600"/>
            <a:chOff x="4952671" y="2846181"/>
            <a:chExt cx="1388206" cy="1388206"/>
          </a:xfrm>
        </p:grpSpPr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798D6A67-F5C5-A5FB-F12B-A8C8738056A4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D2F71D73-2FF2-18CA-E73D-2118740F9C1F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427A3FDC-0822-6847-C7DC-F60B8050B5C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78" name="Group 1277">
            <a:extLst>
              <a:ext uri="{FF2B5EF4-FFF2-40B4-BE49-F238E27FC236}">
                <a16:creationId xmlns:a16="http://schemas.microsoft.com/office/drawing/2014/main" id="{59A72729-2C35-F2BC-281D-F800490044F8}"/>
              </a:ext>
            </a:extLst>
          </p:cNvPr>
          <p:cNvGrpSpPr/>
          <p:nvPr/>
        </p:nvGrpSpPr>
        <p:grpSpPr>
          <a:xfrm>
            <a:off x="8891281" y="3395907"/>
            <a:ext cx="435600" cy="435600"/>
            <a:chOff x="4952671" y="2846181"/>
            <a:chExt cx="1388206" cy="1388206"/>
          </a:xfrm>
        </p:grpSpPr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7C9D2794-024B-A377-C43A-2C21EF484FAD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9441C94A-5FBD-F8A5-51F9-5D929139BAF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97307ED1-C437-20DF-2B00-BC7577CBBE7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82" name="Group 1281">
            <a:extLst>
              <a:ext uri="{FF2B5EF4-FFF2-40B4-BE49-F238E27FC236}">
                <a16:creationId xmlns:a16="http://schemas.microsoft.com/office/drawing/2014/main" id="{91EB1573-7B2A-81D2-E75D-6C135E0CA220}"/>
              </a:ext>
            </a:extLst>
          </p:cNvPr>
          <p:cNvGrpSpPr/>
          <p:nvPr/>
        </p:nvGrpSpPr>
        <p:grpSpPr>
          <a:xfrm>
            <a:off x="9322613" y="3395907"/>
            <a:ext cx="435600" cy="435600"/>
            <a:chOff x="4952671" y="2846181"/>
            <a:chExt cx="1388206" cy="1388206"/>
          </a:xfrm>
        </p:grpSpPr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52F77A21-61E2-5E1D-D884-B6C275AF9A6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E802845A-A262-2C76-775F-DF1D311EBC4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DF01D3F0-02E7-32CE-EFE6-07E57CB469D0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86" name="Group 1285">
            <a:extLst>
              <a:ext uri="{FF2B5EF4-FFF2-40B4-BE49-F238E27FC236}">
                <a16:creationId xmlns:a16="http://schemas.microsoft.com/office/drawing/2014/main" id="{4F0AEE6E-C190-22F6-9946-57A57CF18286}"/>
              </a:ext>
            </a:extLst>
          </p:cNvPr>
          <p:cNvGrpSpPr/>
          <p:nvPr/>
        </p:nvGrpSpPr>
        <p:grpSpPr>
          <a:xfrm>
            <a:off x="9753945" y="3395907"/>
            <a:ext cx="435600" cy="435600"/>
            <a:chOff x="4952671" y="2846181"/>
            <a:chExt cx="1388206" cy="1388206"/>
          </a:xfrm>
        </p:grpSpPr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FC367CAB-2FD1-C783-0EFA-8953464CDCB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8D969C90-B021-C9EC-B993-55A6EF49740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DDFDC352-4936-9552-B326-908064AD8FC7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90" name="Group 1289">
            <a:extLst>
              <a:ext uri="{FF2B5EF4-FFF2-40B4-BE49-F238E27FC236}">
                <a16:creationId xmlns:a16="http://schemas.microsoft.com/office/drawing/2014/main" id="{2437CA93-D162-EB8F-0C6C-1635F843D76A}"/>
              </a:ext>
            </a:extLst>
          </p:cNvPr>
          <p:cNvGrpSpPr/>
          <p:nvPr/>
        </p:nvGrpSpPr>
        <p:grpSpPr>
          <a:xfrm>
            <a:off x="10185277" y="3395907"/>
            <a:ext cx="435600" cy="435600"/>
            <a:chOff x="4952671" y="2846181"/>
            <a:chExt cx="1388206" cy="1388206"/>
          </a:xfrm>
        </p:grpSpPr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EDFBE691-2D6A-6928-8D65-FB324A2533ED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120578EA-917D-7A03-1FF7-0D989AD12F8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9D147271-A47E-0F29-CA3A-7CBA0C5EFAA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94" name="Group 1293">
            <a:extLst>
              <a:ext uri="{FF2B5EF4-FFF2-40B4-BE49-F238E27FC236}">
                <a16:creationId xmlns:a16="http://schemas.microsoft.com/office/drawing/2014/main" id="{2EC4620F-8DF2-65DA-4A33-5C802CBBAF76}"/>
              </a:ext>
            </a:extLst>
          </p:cNvPr>
          <p:cNvGrpSpPr/>
          <p:nvPr/>
        </p:nvGrpSpPr>
        <p:grpSpPr>
          <a:xfrm>
            <a:off x="6734621" y="2959904"/>
            <a:ext cx="435600" cy="435600"/>
            <a:chOff x="4952671" y="2846181"/>
            <a:chExt cx="1388206" cy="1388206"/>
          </a:xfrm>
        </p:grpSpPr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0A5FA8CB-EEB5-6C45-B6E2-A6F57B1388C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92D8B5F7-BC43-6FA7-F385-07B61058640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5FDCEE2D-4009-9047-8C9D-D9DC0A998F75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98" name="Group 1297">
            <a:extLst>
              <a:ext uri="{FF2B5EF4-FFF2-40B4-BE49-F238E27FC236}">
                <a16:creationId xmlns:a16="http://schemas.microsoft.com/office/drawing/2014/main" id="{159E4AFF-7349-819A-116D-E0ABF9FE1355}"/>
              </a:ext>
            </a:extLst>
          </p:cNvPr>
          <p:cNvGrpSpPr/>
          <p:nvPr/>
        </p:nvGrpSpPr>
        <p:grpSpPr>
          <a:xfrm>
            <a:off x="10616607" y="2959904"/>
            <a:ext cx="435600" cy="435600"/>
            <a:chOff x="4952671" y="2846181"/>
            <a:chExt cx="1388206" cy="1388206"/>
          </a:xfrm>
        </p:grpSpPr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C0BC4F01-35AB-1AFD-108D-7BF42B60BFEA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3B2B151B-4893-0A19-33FB-A816B7A5765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7AD1A335-859F-ACC5-69FF-29EE92E1A0FB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02" name="Group 1301">
            <a:extLst>
              <a:ext uri="{FF2B5EF4-FFF2-40B4-BE49-F238E27FC236}">
                <a16:creationId xmlns:a16="http://schemas.microsoft.com/office/drawing/2014/main" id="{C1FE4E9C-4CBC-5B2A-465C-CC323DBA0D33}"/>
              </a:ext>
            </a:extLst>
          </p:cNvPr>
          <p:cNvGrpSpPr/>
          <p:nvPr/>
        </p:nvGrpSpPr>
        <p:grpSpPr>
          <a:xfrm>
            <a:off x="7165953" y="2959904"/>
            <a:ext cx="435600" cy="435600"/>
            <a:chOff x="4952671" y="2846181"/>
            <a:chExt cx="1388206" cy="1388206"/>
          </a:xfrm>
        </p:grpSpPr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2A827F09-A250-6889-3129-9722AE2C137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5C6F11F1-3288-5104-BF95-5043FEDE30D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A8BE1CCC-8B48-10BC-67B5-46098A7B8D4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06" name="Group 1305">
            <a:extLst>
              <a:ext uri="{FF2B5EF4-FFF2-40B4-BE49-F238E27FC236}">
                <a16:creationId xmlns:a16="http://schemas.microsoft.com/office/drawing/2014/main" id="{CD778688-0E17-D867-582A-4CC4AEF2F025}"/>
              </a:ext>
            </a:extLst>
          </p:cNvPr>
          <p:cNvGrpSpPr/>
          <p:nvPr/>
        </p:nvGrpSpPr>
        <p:grpSpPr>
          <a:xfrm>
            <a:off x="7597285" y="2959904"/>
            <a:ext cx="435600" cy="435600"/>
            <a:chOff x="4952671" y="2846181"/>
            <a:chExt cx="1388206" cy="1388206"/>
          </a:xfrm>
        </p:grpSpPr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C1A40C92-2423-E9C9-EEA1-F039294D68E2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EC2F6B48-8A5E-5BF2-70C5-7A958FA1152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61C14C09-A633-A923-0558-4876A7DD8D20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10" name="Group 1309">
            <a:extLst>
              <a:ext uri="{FF2B5EF4-FFF2-40B4-BE49-F238E27FC236}">
                <a16:creationId xmlns:a16="http://schemas.microsoft.com/office/drawing/2014/main" id="{5BEA742B-ADE1-D235-838A-A1D198A983A7}"/>
              </a:ext>
            </a:extLst>
          </p:cNvPr>
          <p:cNvGrpSpPr/>
          <p:nvPr/>
        </p:nvGrpSpPr>
        <p:grpSpPr>
          <a:xfrm>
            <a:off x="8028617" y="2959904"/>
            <a:ext cx="435600" cy="435600"/>
            <a:chOff x="4952671" y="2846181"/>
            <a:chExt cx="1388206" cy="1388206"/>
          </a:xfrm>
        </p:grpSpPr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AA681F75-5686-7B31-1830-CBD6C5EC8F70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45C400E9-AE27-0339-5124-3FE41DECE1E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ED1B1086-1441-A2EB-04DB-F4D7079EAC07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14" name="Group 1313">
            <a:extLst>
              <a:ext uri="{FF2B5EF4-FFF2-40B4-BE49-F238E27FC236}">
                <a16:creationId xmlns:a16="http://schemas.microsoft.com/office/drawing/2014/main" id="{7DEA32D8-10D6-9B0D-1612-A0D4F5088892}"/>
              </a:ext>
            </a:extLst>
          </p:cNvPr>
          <p:cNvGrpSpPr/>
          <p:nvPr/>
        </p:nvGrpSpPr>
        <p:grpSpPr>
          <a:xfrm>
            <a:off x="8459949" y="2959904"/>
            <a:ext cx="435600" cy="435600"/>
            <a:chOff x="4952671" y="2846181"/>
            <a:chExt cx="1388206" cy="1388206"/>
          </a:xfrm>
        </p:grpSpPr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1546B5DE-AF6C-12EF-1493-658733578863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13D4964D-AB5A-09D9-F668-F44D479141CE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0DA91957-B74A-2108-6888-7EA664DF8F03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18" name="Group 1317">
            <a:extLst>
              <a:ext uri="{FF2B5EF4-FFF2-40B4-BE49-F238E27FC236}">
                <a16:creationId xmlns:a16="http://schemas.microsoft.com/office/drawing/2014/main" id="{D52F7177-169D-1977-CB14-19C06EC6931C}"/>
              </a:ext>
            </a:extLst>
          </p:cNvPr>
          <p:cNvGrpSpPr/>
          <p:nvPr/>
        </p:nvGrpSpPr>
        <p:grpSpPr>
          <a:xfrm>
            <a:off x="8891281" y="2959904"/>
            <a:ext cx="435600" cy="435600"/>
            <a:chOff x="4952671" y="2846181"/>
            <a:chExt cx="1388206" cy="1388206"/>
          </a:xfrm>
        </p:grpSpPr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C8B52D7-A006-A895-E424-3BD2E73A7FD3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A1681A05-218E-6CDE-3263-48F30C21458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2BF84C74-3C31-5D5C-7B79-63DEE63F34C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442B544E-A270-A21F-0632-C230EBF546E1}"/>
              </a:ext>
            </a:extLst>
          </p:cNvPr>
          <p:cNvGrpSpPr/>
          <p:nvPr/>
        </p:nvGrpSpPr>
        <p:grpSpPr>
          <a:xfrm>
            <a:off x="9322613" y="2959904"/>
            <a:ext cx="435600" cy="435600"/>
            <a:chOff x="4952671" y="2846181"/>
            <a:chExt cx="1388206" cy="1388206"/>
          </a:xfrm>
        </p:grpSpPr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571437A2-BCE8-A9E5-56AC-E737CDB6E91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5D8908BE-3ED3-CDA2-58A7-3444DD3B841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34578BE8-98AB-92E4-D853-387E63966FE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26" name="Group 1325">
            <a:extLst>
              <a:ext uri="{FF2B5EF4-FFF2-40B4-BE49-F238E27FC236}">
                <a16:creationId xmlns:a16="http://schemas.microsoft.com/office/drawing/2014/main" id="{12C21642-A72C-A07C-0CB3-6DEC7CBA363D}"/>
              </a:ext>
            </a:extLst>
          </p:cNvPr>
          <p:cNvGrpSpPr/>
          <p:nvPr/>
        </p:nvGrpSpPr>
        <p:grpSpPr>
          <a:xfrm>
            <a:off x="9753945" y="2959904"/>
            <a:ext cx="435600" cy="435600"/>
            <a:chOff x="4952671" y="2846181"/>
            <a:chExt cx="1388206" cy="1388206"/>
          </a:xfrm>
        </p:grpSpPr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7A8D3026-3D1C-D8C8-E83E-C73F4B69A748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1BF3AA9A-C574-73A7-4C5E-3080A3B47D9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DFCFD827-AC63-527F-D688-217177508D9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30" name="Group 1329">
            <a:extLst>
              <a:ext uri="{FF2B5EF4-FFF2-40B4-BE49-F238E27FC236}">
                <a16:creationId xmlns:a16="http://schemas.microsoft.com/office/drawing/2014/main" id="{BBA1053A-3676-9C46-218B-0B1D6F88A012}"/>
              </a:ext>
            </a:extLst>
          </p:cNvPr>
          <p:cNvGrpSpPr/>
          <p:nvPr/>
        </p:nvGrpSpPr>
        <p:grpSpPr>
          <a:xfrm>
            <a:off x="10185277" y="2959904"/>
            <a:ext cx="435600" cy="435600"/>
            <a:chOff x="4952671" y="2846181"/>
            <a:chExt cx="1388206" cy="1388206"/>
          </a:xfrm>
        </p:grpSpPr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D73C3C2C-DC22-36F0-38D9-2CE7363AE26A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3A15BE51-87C3-1C37-EDD8-8E4434D4D9C5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F4B391AC-6904-7992-4294-7B1416D4DD0C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34" name="Group 1333">
            <a:extLst>
              <a:ext uri="{FF2B5EF4-FFF2-40B4-BE49-F238E27FC236}">
                <a16:creationId xmlns:a16="http://schemas.microsoft.com/office/drawing/2014/main" id="{4C815E2B-DD76-7A9F-C646-762B4684C10B}"/>
              </a:ext>
            </a:extLst>
          </p:cNvPr>
          <p:cNvGrpSpPr/>
          <p:nvPr/>
        </p:nvGrpSpPr>
        <p:grpSpPr>
          <a:xfrm>
            <a:off x="6734621" y="2524369"/>
            <a:ext cx="435600" cy="435600"/>
            <a:chOff x="4952671" y="2846181"/>
            <a:chExt cx="1388206" cy="1388206"/>
          </a:xfrm>
        </p:grpSpPr>
        <p:sp>
          <p:nvSpPr>
            <p:cNvPr id="1335" name="Freeform: Shape 1334">
              <a:extLst>
                <a:ext uri="{FF2B5EF4-FFF2-40B4-BE49-F238E27FC236}">
                  <a16:creationId xmlns:a16="http://schemas.microsoft.com/office/drawing/2014/main" id="{0472ADD2-67FE-48B0-D884-EC37D8EDBBDF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6" name="Freeform: Shape 1335">
              <a:extLst>
                <a:ext uri="{FF2B5EF4-FFF2-40B4-BE49-F238E27FC236}">
                  <a16:creationId xmlns:a16="http://schemas.microsoft.com/office/drawing/2014/main" id="{3D74F329-888D-8311-60F4-ED34DDC5A714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7" name="Freeform: Shape 1336">
              <a:extLst>
                <a:ext uri="{FF2B5EF4-FFF2-40B4-BE49-F238E27FC236}">
                  <a16:creationId xmlns:a16="http://schemas.microsoft.com/office/drawing/2014/main" id="{74801F67-9258-DB20-E9F2-F94660E6DB1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38" name="Group 1337">
            <a:extLst>
              <a:ext uri="{FF2B5EF4-FFF2-40B4-BE49-F238E27FC236}">
                <a16:creationId xmlns:a16="http://schemas.microsoft.com/office/drawing/2014/main" id="{CE99717A-A252-59BC-5BED-C95CDBBA2D9C}"/>
              </a:ext>
            </a:extLst>
          </p:cNvPr>
          <p:cNvGrpSpPr/>
          <p:nvPr/>
        </p:nvGrpSpPr>
        <p:grpSpPr>
          <a:xfrm>
            <a:off x="10616607" y="2524369"/>
            <a:ext cx="435600" cy="435600"/>
            <a:chOff x="4952671" y="2846181"/>
            <a:chExt cx="1388206" cy="1388206"/>
          </a:xfrm>
        </p:grpSpPr>
        <p:sp>
          <p:nvSpPr>
            <p:cNvPr id="1339" name="Freeform: Shape 1338">
              <a:extLst>
                <a:ext uri="{FF2B5EF4-FFF2-40B4-BE49-F238E27FC236}">
                  <a16:creationId xmlns:a16="http://schemas.microsoft.com/office/drawing/2014/main" id="{E27EE7A5-555C-0181-17D1-1417C9DE0081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0" name="Freeform: Shape 1339">
              <a:extLst>
                <a:ext uri="{FF2B5EF4-FFF2-40B4-BE49-F238E27FC236}">
                  <a16:creationId xmlns:a16="http://schemas.microsoft.com/office/drawing/2014/main" id="{F8DE243A-6393-DEB5-3757-97B560DD32CF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2D1A7872-DA84-50A1-E9AF-6A6F3C2A841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42" name="Group 1341">
            <a:extLst>
              <a:ext uri="{FF2B5EF4-FFF2-40B4-BE49-F238E27FC236}">
                <a16:creationId xmlns:a16="http://schemas.microsoft.com/office/drawing/2014/main" id="{6B3EFB12-A5CA-868B-676E-092325028F45}"/>
              </a:ext>
            </a:extLst>
          </p:cNvPr>
          <p:cNvGrpSpPr/>
          <p:nvPr/>
        </p:nvGrpSpPr>
        <p:grpSpPr>
          <a:xfrm>
            <a:off x="7165953" y="2524369"/>
            <a:ext cx="435600" cy="435600"/>
            <a:chOff x="4952671" y="2846181"/>
            <a:chExt cx="1388206" cy="1388206"/>
          </a:xfrm>
        </p:grpSpPr>
        <p:sp>
          <p:nvSpPr>
            <p:cNvPr id="1343" name="Freeform: Shape 1342">
              <a:extLst>
                <a:ext uri="{FF2B5EF4-FFF2-40B4-BE49-F238E27FC236}">
                  <a16:creationId xmlns:a16="http://schemas.microsoft.com/office/drawing/2014/main" id="{AF161086-E14C-D997-CFCC-0636D73ADAFD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4" name="Freeform: Shape 1343">
              <a:extLst>
                <a:ext uri="{FF2B5EF4-FFF2-40B4-BE49-F238E27FC236}">
                  <a16:creationId xmlns:a16="http://schemas.microsoft.com/office/drawing/2014/main" id="{E595ED6C-6B4E-E980-F8BE-D787D0F0C287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5" name="Freeform: Shape 1344">
              <a:extLst>
                <a:ext uri="{FF2B5EF4-FFF2-40B4-BE49-F238E27FC236}">
                  <a16:creationId xmlns:a16="http://schemas.microsoft.com/office/drawing/2014/main" id="{A23FAF3D-D321-FA5D-8350-6B504B342CEE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46" name="Group 1345">
            <a:extLst>
              <a:ext uri="{FF2B5EF4-FFF2-40B4-BE49-F238E27FC236}">
                <a16:creationId xmlns:a16="http://schemas.microsoft.com/office/drawing/2014/main" id="{CF3679C9-BA72-6BEE-56AE-F262614B16F9}"/>
              </a:ext>
            </a:extLst>
          </p:cNvPr>
          <p:cNvGrpSpPr/>
          <p:nvPr/>
        </p:nvGrpSpPr>
        <p:grpSpPr>
          <a:xfrm>
            <a:off x="7597285" y="2524369"/>
            <a:ext cx="435600" cy="435600"/>
            <a:chOff x="4952671" y="2846181"/>
            <a:chExt cx="1388206" cy="1388206"/>
          </a:xfrm>
        </p:grpSpPr>
        <p:sp>
          <p:nvSpPr>
            <p:cNvPr id="1347" name="Freeform: Shape 1346">
              <a:extLst>
                <a:ext uri="{FF2B5EF4-FFF2-40B4-BE49-F238E27FC236}">
                  <a16:creationId xmlns:a16="http://schemas.microsoft.com/office/drawing/2014/main" id="{2C416299-84AB-2250-D5F8-5ECE2AA94CA8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8" name="Freeform: Shape 1347">
              <a:extLst>
                <a:ext uri="{FF2B5EF4-FFF2-40B4-BE49-F238E27FC236}">
                  <a16:creationId xmlns:a16="http://schemas.microsoft.com/office/drawing/2014/main" id="{E7615BCA-D9E8-620B-9D9C-939BAC3547F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9" name="Freeform: Shape 1348">
              <a:extLst>
                <a:ext uri="{FF2B5EF4-FFF2-40B4-BE49-F238E27FC236}">
                  <a16:creationId xmlns:a16="http://schemas.microsoft.com/office/drawing/2014/main" id="{E3ACEE57-D52B-BAD9-BCD7-6DFECBB90E20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50" name="Group 1349">
            <a:extLst>
              <a:ext uri="{FF2B5EF4-FFF2-40B4-BE49-F238E27FC236}">
                <a16:creationId xmlns:a16="http://schemas.microsoft.com/office/drawing/2014/main" id="{A394FD18-929B-3650-45B1-A91DA3CABF75}"/>
              </a:ext>
            </a:extLst>
          </p:cNvPr>
          <p:cNvGrpSpPr/>
          <p:nvPr/>
        </p:nvGrpSpPr>
        <p:grpSpPr>
          <a:xfrm>
            <a:off x="8028617" y="2524369"/>
            <a:ext cx="435600" cy="435600"/>
            <a:chOff x="4952671" y="2846181"/>
            <a:chExt cx="1388206" cy="1388206"/>
          </a:xfrm>
        </p:grpSpPr>
        <p:sp>
          <p:nvSpPr>
            <p:cNvPr id="1351" name="Freeform: Shape 1350">
              <a:extLst>
                <a:ext uri="{FF2B5EF4-FFF2-40B4-BE49-F238E27FC236}">
                  <a16:creationId xmlns:a16="http://schemas.microsoft.com/office/drawing/2014/main" id="{A0285413-470C-41E9-46F2-E09B578BCBCC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2" name="Freeform: Shape 1351">
              <a:extLst>
                <a:ext uri="{FF2B5EF4-FFF2-40B4-BE49-F238E27FC236}">
                  <a16:creationId xmlns:a16="http://schemas.microsoft.com/office/drawing/2014/main" id="{7EF2C476-13CA-57ED-19C2-1B0649DB592B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3" name="Freeform: Shape 1352">
              <a:extLst>
                <a:ext uri="{FF2B5EF4-FFF2-40B4-BE49-F238E27FC236}">
                  <a16:creationId xmlns:a16="http://schemas.microsoft.com/office/drawing/2014/main" id="{9F802B9C-B409-7B36-D674-BF4EFC657B64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54" name="Group 1353">
            <a:extLst>
              <a:ext uri="{FF2B5EF4-FFF2-40B4-BE49-F238E27FC236}">
                <a16:creationId xmlns:a16="http://schemas.microsoft.com/office/drawing/2014/main" id="{E3EFB373-0DFA-A2E8-C259-B5E5C269BA11}"/>
              </a:ext>
            </a:extLst>
          </p:cNvPr>
          <p:cNvGrpSpPr/>
          <p:nvPr/>
        </p:nvGrpSpPr>
        <p:grpSpPr>
          <a:xfrm>
            <a:off x="8459949" y="2524369"/>
            <a:ext cx="435600" cy="435600"/>
            <a:chOff x="4952671" y="2846181"/>
            <a:chExt cx="1388206" cy="1388206"/>
          </a:xfrm>
        </p:grpSpPr>
        <p:sp>
          <p:nvSpPr>
            <p:cNvPr id="1355" name="Freeform: Shape 1354">
              <a:extLst>
                <a:ext uri="{FF2B5EF4-FFF2-40B4-BE49-F238E27FC236}">
                  <a16:creationId xmlns:a16="http://schemas.microsoft.com/office/drawing/2014/main" id="{79B92031-EEBD-FC2F-39EE-6ED55415FBF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6" name="Freeform: Shape 1355">
              <a:extLst>
                <a:ext uri="{FF2B5EF4-FFF2-40B4-BE49-F238E27FC236}">
                  <a16:creationId xmlns:a16="http://schemas.microsoft.com/office/drawing/2014/main" id="{FE550E1D-E305-8532-40D8-DFE8C9715643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7" name="Freeform: Shape 1356">
              <a:extLst>
                <a:ext uri="{FF2B5EF4-FFF2-40B4-BE49-F238E27FC236}">
                  <a16:creationId xmlns:a16="http://schemas.microsoft.com/office/drawing/2014/main" id="{160FB053-84C6-C332-6399-438DD6C367B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58" name="Group 1357">
            <a:extLst>
              <a:ext uri="{FF2B5EF4-FFF2-40B4-BE49-F238E27FC236}">
                <a16:creationId xmlns:a16="http://schemas.microsoft.com/office/drawing/2014/main" id="{68692A3C-757C-CE86-52C5-21D4D10679C6}"/>
              </a:ext>
            </a:extLst>
          </p:cNvPr>
          <p:cNvGrpSpPr/>
          <p:nvPr/>
        </p:nvGrpSpPr>
        <p:grpSpPr>
          <a:xfrm>
            <a:off x="8891281" y="2524369"/>
            <a:ext cx="435600" cy="435600"/>
            <a:chOff x="4952671" y="2846181"/>
            <a:chExt cx="1388206" cy="1388206"/>
          </a:xfrm>
        </p:grpSpPr>
        <p:sp>
          <p:nvSpPr>
            <p:cNvPr id="1359" name="Freeform: Shape 1358">
              <a:extLst>
                <a:ext uri="{FF2B5EF4-FFF2-40B4-BE49-F238E27FC236}">
                  <a16:creationId xmlns:a16="http://schemas.microsoft.com/office/drawing/2014/main" id="{4EC82A0B-57AD-FF46-4A4A-EB22E203C315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0" name="Freeform: Shape 1359">
              <a:extLst>
                <a:ext uri="{FF2B5EF4-FFF2-40B4-BE49-F238E27FC236}">
                  <a16:creationId xmlns:a16="http://schemas.microsoft.com/office/drawing/2014/main" id="{5D62F8B2-CBE9-E499-F931-F4D0A054AA5A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1" name="Freeform: Shape 1360">
              <a:extLst>
                <a:ext uri="{FF2B5EF4-FFF2-40B4-BE49-F238E27FC236}">
                  <a16:creationId xmlns:a16="http://schemas.microsoft.com/office/drawing/2014/main" id="{010C3F99-F1B0-C421-ACEB-A36816915238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62" name="Group 1361">
            <a:extLst>
              <a:ext uri="{FF2B5EF4-FFF2-40B4-BE49-F238E27FC236}">
                <a16:creationId xmlns:a16="http://schemas.microsoft.com/office/drawing/2014/main" id="{4AC0C59C-BF2B-213D-47BA-C8EAE681A75F}"/>
              </a:ext>
            </a:extLst>
          </p:cNvPr>
          <p:cNvGrpSpPr/>
          <p:nvPr/>
        </p:nvGrpSpPr>
        <p:grpSpPr>
          <a:xfrm>
            <a:off x="9322613" y="2524369"/>
            <a:ext cx="435600" cy="435600"/>
            <a:chOff x="4952671" y="2846181"/>
            <a:chExt cx="1388206" cy="1388206"/>
          </a:xfrm>
        </p:grpSpPr>
        <p:sp>
          <p:nvSpPr>
            <p:cNvPr id="1363" name="Freeform: Shape 1362">
              <a:extLst>
                <a:ext uri="{FF2B5EF4-FFF2-40B4-BE49-F238E27FC236}">
                  <a16:creationId xmlns:a16="http://schemas.microsoft.com/office/drawing/2014/main" id="{E86F0FEC-1326-ECC2-FB5B-4A03DEEC634A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4" name="Freeform: Shape 1363">
              <a:extLst>
                <a:ext uri="{FF2B5EF4-FFF2-40B4-BE49-F238E27FC236}">
                  <a16:creationId xmlns:a16="http://schemas.microsoft.com/office/drawing/2014/main" id="{AF936C11-4783-D720-5A33-1585D48EC0B0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5" name="Freeform: Shape 1364">
              <a:extLst>
                <a:ext uri="{FF2B5EF4-FFF2-40B4-BE49-F238E27FC236}">
                  <a16:creationId xmlns:a16="http://schemas.microsoft.com/office/drawing/2014/main" id="{D8933055-DF72-512F-3702-EF7FC60CD821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66" name="Group 1365">
            <a:extLst>
              <a:ext uri="{FF2B5EF4-FFF2-40B4-BE49-F238E27FC236}">
                <a16:creationId xmlns:a16="http://schemas.microsoft.com/office/drawing/2014/main" id="{9865F0F9-E093-B939-96B6-7F5A798CED1F}"/>
              </a:ext>
            </a:extLst>
          </p:cNvPr>
          <p:cNvGrpSpPr/>
          <p:nvPr/>
        </p:nvGrpSpPr>
        <p:grpSpPr>
          <a:xfrm>
            <a:off x="9753945" y="2524369"/>
            <a:ext cx="435600" cy="435600"/>
            <a:chOff x="4952671" y="2846181"/>
            <a:chExt cx="1388206" cy="1388206"/>
          </a:xfrm>
        </p:grpSpPr>
        <p:sp>
          <p:nvSpPr>
            <p:cNvPr id="1367" name="Freeform: Shape 1366">
              <a:extLst>
                <a:ext uri="{FF2B5EF4-FFF2-40B4-BE49-F238E27FC236}">
                  <a16:creationId xmlns:a16="http://schemas.microsoft.com/office/drawing/2014/main" id="{BE9FED87-B2EE-2EFA-57C1-709F03D93C6D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8" name="Freeform: Shape 1367">
              <a:extLst>
                <a:ext uri="{FF2B5EF4-FFF2-40B4-BE49-F238E27FC236}">
                  <a16:creationId xmlns:a16="http://schemas.microsoft.com/office/drawing/2014/main" id="{FE306F97-7333-BA11-476E-C2B49986859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9" name="Freeform: Shape 1368">
              <a:extLst>
                <a:ext uri="{FF2B5EF4-FFF2-40B4-BE49-F238E27FC236}">
                  <a16:creationId xmlns:a16="http://schemas.microsoft.com/office/drawing/2014/main" id="{101CB82A-B75E-B79C-EBA1-AE53CF1C3543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70" name="Group 1369">
            <a:extLst>
              <a:ext uri="{FF2B5EF4-FFF2-40B4-BE49-F238E27FC236}">
                <a16:creationId xmlns:a16="http://schemas.microsoft.com/office/drawing/2014/main" id="{6B7778F2-8FC4-684F-4576-E0C1E07493D8}"/>
              </a:ext>
            </a:extLst>
          </p:cNvPr>
          <p:cNvGrpSpPr/>
          <p:nvPr/>
        </p:nvGrpSpPr>
        <p:grpSpPr>
          <a:xfrm>
            <a:off x="10185277" y="2524369"/>
            <a:ext cx="435600" cy="435600"/>
            <a:chOff x="4952671" y="2846181"/>
            <a:chExt cx="1388206" cy="1388206"/>
          </a:xfrm>
        </p:grpSpPr>
        <p:sp>
          <p:nvSpPr>
            <p:cNvPr id="1371" name="Freeform: Shape 1370">
              <a:extLst>
                <a:ext uri="{FF2B5EF4-FFF2-40B4-BE49-F238E27FC236}">
                  <a16:creationId xmlns:a16="http://schemas.microsoft.com/office/drawing/2014/main" id="{D0159516-AA5F-DE82-8DCC-6E98862DC8FE}"/>
                </a:ext>
              </a:extLst>
            </p:cNvPr>
            <p:cNvSpPr/>
            <p:nvPr/>
          </p:nvSpPr>
          <p:spPr>
            <a:xfrm>
              <a:off x="4952671" y="2888682"/>
              <a:ext cx="462735" cy="1303208"/>
            </a:xfrm>
            <a:custGeom>
              <a:avLst/>
              <a:gdLst>
                <a:gd name="connsiteX0" fmla="*/ 360000 w 360000"/>
                <a:gd name="connsiteY0" fmla="*/ 0 h 1013873"/>
                <a:gd name="connsiteX1" fmla="*/ 360000 w 360000"/>
                <a:gd name="connsiteY1" fmla="*/ 1013873 h 1013873"/>
                <a:gd name="connsiteX2" fmla="*/ 329808 w 360000"/>
                <a:gd name="connsiteY2" fmla="*/ 1004500 h 1013873"/>
                <a:gd name="connsiteX3" fmla="*/ 0 w 360000"/>
                <a:gd name="connsiteY3" fmla="*/ 506936 h 1013873"/>
                <a:gd name="connsiteX4" fmla="*/ 329808 w 360000"/>
                <a:gd name="connsiteY4" fmla="*/ 9372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360000" y="0"/>
                  </a:moveTo>
                  <a:lnTo>
                    <a:pt x="360000" y="1013873"/>
                  </a:lnTo>
                  <a:lnTo>
                    <a:pt x="329808" y="1004500"/>
                  </a:lnTo>
                  <a:cubicBezTo>
                    <a:pt x="135994" y="922524"/>
                    <a:pt x="0" y="730612"/>
                    <a:pt x="0" y="506936"/>
                  </a:cubicBezTo>
                  <a:cubicBezTo>
                    <a:pt x="0" y="283261"/>
                    <a:pt x="135994" y="91348"/>
                    <a:pt x="329808" y="9372"/>
                  </a:cubicBez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72" name="Freeform: Shape 1371">
              <a:extLst>
                <a:ext uri="{FF2B5EF4-FFF2-40B4-BE49-F238E27FC236}">
                  <a16:creationId xmlns:a16="http://schemas.microsoft.com/office/drawing/2014/main" id="{06D2BFD0-4C0F-1273-0933-06C4994B2529}"/>
                </a:ext>
              </a:extLst>
            </p:cNvPr>
            <p:cNvSpPr/>
            <p:nvPr/>
          </p:nvSpPr>
          <p:spPr>
            <a:xfrm>
              <a:off x="5878142" y="2888682"/>
              <a:ext cx="462735" cy="1303208"/>
            </a:xfrm>
            <a:custGeom>
              <a:avLst/>
              <a:gdLst>
                <a:gd name="connsiteX0" fmla="*/ 0 w 360000"/>
                <a:gd name="connsiteY0" fmla="*/ 0 h 1013873"/>
                <a:gd name="connsiteX1" fmla="*/ 30193 w 360000"/>
                <a:gd name="connsiteY1" fmla="*/ 9372 h 1013873"/>
                <a:gd name="connsiteX2" fmla="*/ 360000 w 360000"/>
                <a:gd name="connsiteY2" fmla="*/ 506936 h 1013873"/>
                <a:gd name="connsiteX3" fmla="*/ 30193 w 360000"/>
                <a:gd name="connsiteY3" fmla="*/ 1004500 h 1013873"/>
                <a:gd name="connsiteX4" fmla="*/ 0 w 360000"/>
                <a:gd name="connsiteY4" fmla="*/ 1013873 h 101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1013873">
                  <a:moveTo>
                    <a:pt x="0" y="0"/>
                  </a:moveTo>
                  <a:lnTo>
                    <a:pt x="30193" y="9372"/>
                  </a:lnTo>
                  <a:cubicBezTo>
                    <a:pt x="224007" y="91348"/>
                    <a:pt x="360000" y="283261"/>
                    <a:pt x="360000" y="506936"/>
                  </a:cubicBezTo>
                  <a:cubicBezTo>
                    <a:pt x="360000" y="730612"/>
                    <a:pt x="224007" y="922524"/>
                    <a:pt x="30193" y="1004500"/>
                  </a:cubicBezTo>
                  <a:lnTo>
                    <a:pt x="0" y="1013873"/>
                  </a:lnTo>
                  <a:close/>
                </a:path>
              </a:pathLst>
            </a:custGeom>
            <a:gradFill>
              <a:gsLst>
                <a:gs pos="100000">
                  <a:srgbClr val="0736CB"/>
                </a:gs>
                <a:gs pos="0">
                  <a:srgbClr val="02B9E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73" name="Freeform: Shape 1372">
              <a:extLst>
                <a:ext uri="{FF2B5EF4-FFF2-40B4-BE49-F238E27FC236}">
                  <a16:creationId xmlns:a16="http://schemas.microsoft.com/office/drawing/2014/main" id="{01E1A151-9E57-52D8-EB74-918DE7CF09CB}"/>
                </a:ext>
              </a:extLst>
            </p:cNvPr>
            <p:cNvSpPr/>
            <p:nvPr/>
          </p:nvSpPr>
          <p:spPr>
            <a:xfrm>
              <a:off x="5415406" y="2846181"/>
              <a:ext cx="462735" cy="1388206"/>
            </a:xfrm>
            <a:custGeom>
              <a:avLst/>
              <a:gdLst>
                <a:gd name="connsiteX0" fmla="*/ 180000 w 360000"/>
                <a:gd name="connsiteY0" fmla="*/ 0 h 1080000"/>
                <a:gd name="connsiteX1" fmla="*/ 288829 w 360000"/>
                <a:gd name="connsiteY1" fmla="*/ 10971 h 1080000"/>
                <a:gd name="connsiteX2" fmla="*/ 360000 w 360000"/>
                <a:gd name="connsiteY2" fmla="*/ 33064 h 1080000"/>
                <a:gd name="connsiteX3" fmla="*/ 360000 w 360000"/>
                <a:gd name="connsiteY3" fmla="*/ 1046937 h 1080000"/>
                <a:gd name="connsiteX4" fmla="*/ 288829 w 360000"/>
                <a:gd name="connsiteY4" fmla="*/ 1069029 h 1080000"/>
                <a:gd name="connsiteX5" fmla="*/ 180000 w 360000"/>
                <a:gd name="connsiteY5" fmla="*/ 1080000 h 1080000"/>
                <a:gd name="connsiteX6" fmla="*/ 71171 w 360000"/>
                <a:gd name="connsiteY6" fmla="*/ 1069029 h 1080000"/>
                <a:gd name="connsiteX7" fmla="*/ 0 w 360000"/>
                <a:gd name="connsiteY7" fmla="*/ 1046937 h 1080000"/>
                <a:gd name="connsiteX8" fmla="*/ 0 w 360000"/>
                <a:gd name="connsiteY8" fmla="*/ 33064 h 1080000"/>
                <a:gd name="connsiteX9" fmla="*/ 71171 w 360000"/>
                <a:gd name="connsiteY9" fmla="*/ 10971 h 1080000"/>
                <a:gd name="connsiteX10" fmla="*/ 180000 w 360000"/>
                <a:gd name="connsiteY10" fmla="*/ 0 h 10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000" h="1080000">
                  <a:moveTo>
                    <a:pt x="180000" y="0"/>
                  </a:moveTo>
                  <a:cubicBezTo>
                    <a:pt x="217279" y="0"/>
                    <a:pt x="253676" y="3778"/>
                    <a:pt x="288829" y="10971"/>
                  </a:cubicBezTo>
                  <a:lnTo>
                    <a:pt x="360000" y="33064"/>
                  </a:lnTo>
                  <a:lnTo>
                    <a:pt x="360000" y="1046937"/>
                  </a:lnTo>
                  <a:lnTo>
                    <a:pt x="288829" y="1069029"/>
                  </a:lnTo>
                  <a:cubicBezTo>
                    <a:pt x="253676" y="1076223"/>
                    <a:pt x="217279" y="1080000"/>
                    <a:pt x="180000" y="1080000"/>
                  </a:cubicBezTo>
                  <a:cubicBezTo>
                    <a:pt x="142721" y="1080000"/>
                    <a:pt x="106324" y="1076223"/>
                    <a:pt x="71171" y="1069029"/>
                  </a:cubicBezTo>
                  <a:lnTo>
                    <a:pt x="0" y="1046937"/>
                  </a:lnTo>
                  <a:lnTo>
                    <a:pt x="0" y="33064"/>
                  </a:lnTo>
                  <a:lnTo>
                    <a:pt x="71171" y="10971"/>
                  </a:lnTo>
                  <a:cubicBezTo>
                    <a:pt x="106324" y="3778"/>
                    <a:pt x="142721" y="0"/>
                    <a:pt x="180000" y="0"/>
                  </a:cubicBezTo>
                  <a:close/>
                </a:path>
              </a:pathLst>
            </a:custGeom>
            <a:gradFill>
              <a:gsLst>
                <a:gs pos="100000">
                  <a:srgbClr val="DC1E5B"/>
                </a:gs>
                <a:gs pos="0">
                  <a:srgbClr val="FF758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4065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6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429">
                                          <p:cBhvr additive="base">
                                            <p:cTn id="7" dur="7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429">
                                          <p:cBhvr additive="base">
                                            <p:cTn id="8" dur="7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"/>
                                            <p:tgtEl>
                                              <p:spTgt spid="1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"/>
                                            <p:tgtEl>
                                              <p:spTgt spid="1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"/>
                                            <p:tgtEl>
                                              <p:spTgt spid="1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"/>
                                            <p:tgtEl>
                                              <p:spTgt spid="1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"/>
                                            <p:tgtEl>
                                              <p:spTgt spid="1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"/>
                                            <p:tgtEl>
                                              <p:spTgt spid="1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"/>
                                            <p:tgtEl>
                                              <p:spTgt spid="1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"/>
                                            <p:tgtEl>
                                              <p:spTgt spid="1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"/>
                                            <p:tgtEl>
                                              <p:spTgt spid="1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"/>
                                            <p:tgtEl>
                                              <p:spTgt spid="1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"/>
                                            <p:tgtEl>
                                              <p:spTgt spid="1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"/>
                                            <p:tgtEl>
                                              <p:spTgt spid="1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50"/>
                                            <p:tgtEl>
                                              <p:spTgt spid="1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"/>
                                            <p:tgtEl>
                                              <p:spTgt spid="1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"/>
                                            <p:tgtEl>
                                              <p:spTgt spid="1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"/>
                                            <p:tgtEl>
                                              <p:spTgt spid="1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1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"/>
                                            <p:tgtEl>
                                              <p:spTgt spid="1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"/>
                                            <p:tgtEl>
                                              <p:spTgt spid="1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50"/>
                                            <p:tgtEl>
                                              <p:spTgt spid="1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3" dur="50"/>
                                            <p:tgtEl>
                                              <p:spTgt spid="1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1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"/>
                                            <p:tgtEl>
                                              <p:spTgt spid="1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5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1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"/>
                                            <p:tgtEl>
                                              <p:spTgt spid="1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9" dur="50"/>
                                            <p:tgtEl>
                                              <p:spTgt spid="1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"/>
                                            <p:tgtEl>
                                              <p:spTgt spid="1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"/>
                                            <p:tgtEl>
                                              <p:spTgt spid="1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1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1" dur="50"/>
                                            <p:tgtEl>
                                              <p:spTgt spid="1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"/>
                                            <p:tgtEl>
                                              <p:spTgt spid="1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6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"/>
                                            <p:tgtEl>
                                              <p:spTgt spid="1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"/>
                                            <p:tgtEl>
                                              <p:spTgt spid="1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"/>
                                            <p:tgtEl>
                                              <p:spTgt spid="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"/>
                                            <p:tgtEl>
                                              <p:spTgt spid="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"/>
                                            <p:tgtEl>
                                              <p:spTgt spid="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50"/>
                                            <p:tgtEl>
                                              <p:spTgt spid="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3" dur="50"/>
                                            <p:tgtEl>
                                              <p:spTgt spid="12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7" dur="50"/>
                                            <p:tgtEl>
                                              <p:spTgt spid="1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"/>
                                            <p:tgtEl>
                                              <p:spTgt spid="1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2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9" dur="50"/>
                                            <p:tgtEl>
                                              <p:spTgt spid="1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"/>
                                            <p:tgtEl>
                                              <p:spTgt spid="1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"/>
                                            <p:tgtEl>
                                              <p:spTgt spid="13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1" dur="50"/>
                                            <p:tgtEl>
                                              <p:spTgt spid="1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2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"/>
                                            <p:tgtEl>
                                              <p:spTgt spid="13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"/>
                                            <p:tgtEl>
                                              <p:spTgt spid="1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3" dur="50"/>
                                            <p:tgtEl>
                                              <p:spTgt spid="1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2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7" dur="50"/>
                                            <p:tgtEl>
                                              <p:spTgt spid="1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8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50"/>
                                            <p:tgtEl>
                                              <p:spTgt spid="1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50"/>
                                            <p:tgtEl>
                                              <p:spTgt spid="1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6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9" dur="50"/>
                                            <p:tgtEl>
                                              <p:spTgt spid="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"/>
                                            <p:tgtEl>
                                              <p:spTgt spid="13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4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2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7" dur="50"/>
                                            <p:tgtEl>
                                              <p:spTgt spid="1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50"/>
                                            <p:tgtEl>
                                              <p:spTgt spid="1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3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"/>
                                            <p:tgtEl>
                                              <p:spTgt spid="1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9" dur="50"/>
                                            <p:tgtEl>
                                              <p:spTgt spid="1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3" dur="50"/>
                                            <p:tgtEl>
                                              <p:spTgt spid="1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3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7" dur="50"/>
                                            <p:tgtEl>
                                              <p:spTgt spid="1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8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50"/>
                                            <p:tgtEl>
                                              <p:spTgt spid="1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"/>
                                            <p:tgtEl>
                                              <p:spTgt spid="1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6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9" dur="50"/>
                                            <p:tgtEl>
                                              <p:spTgt spid="1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0" fill="hold">
                          <p:stCondLst>
                            <p:cond delay="indefinite"/>
                          </p:stCondLst>
                          <p:childTnLst>
                            <p:par>
                              <p:cTn id="3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4" dur="6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"/>
                                            <p:tgtEl>
                                              <p:spTgt spid="1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"/>
                                            <p:tgtEl>
                                              <p:spTgt spid="1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"/>
                                            <p:tgtEl>
                                              <p:spTgt spid="1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"/>
                                            <p:tgtEl>
                                              <p:spTgt spid="1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"/>
                                            <p:tgtEl>
                                              <p:spTgt spid="1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"/>
                                            <p:tgtEl>
                                              <p:spTgt spid="1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50"/>
                                            <p:tgtEl>
                                              <p:spTgt spid="1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"/>
                                            <p:tgtEl>
                                              <p:spTgt spid="1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"/>
                                            <p:tgtEl>
                                              <p:spTgt spid="1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50"/>
                                            <p:tgtEl>
                                              <p:spTgt spid="1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"/>
                                            <p:tgtEl>
                                              <p:spTgt spid="1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50"/>
                                            <p:tgtEl>
                                              <p:spTgt spid="1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50"/>
                                            <p:tgtEl>
                                              <p:spTgt spid="1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"/>
                                            <p:tgtEl>
                                              <p:spTgt spid="1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"/>
                                            <p:tgtEl>
                                              <p:spTgt spid="1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"/>
                                            <p:tgtEl>
                                              <p:spTgt spid="1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1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"/>
                                            <p:tgtEl>
                                              <p:spTgt spid="1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"/>
                                            <p:tgtEl>
                                              <p:spTgt spid="1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50"/>
                                            <p:tgtEl>
                                              <p:spTgt spid="1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3" dur="50"/>
                                            <p:tgtEl>
                                              <p:spTgt spid="1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1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"/>
                                            <p:tgtEl>
                                              <p:spTgt spid="1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50"/>
                                            <p:tgtEl>
                                              <p:spTgt spid="12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1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5" dur="50"/>
                                            <p:tgtEl>
                                              <p:spTgt spid="1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9" dur="50"/>
                                            <p:tgtEl>
                                              <p:spTgt spid="1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"/>
                                            <p:tgtEl>
                                              <p:spTgt spid="1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"/>
                                            <p:tgtEl>
                                              <p:spTgt spid="12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1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1" dur="50"/>
                                            <p:tgtEl>
                                              <p:spTgt spid="1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50"/>
                                            <p:tgtEl>
                                              <p:spTgt spid="1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6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"/>
                                            <p:tgtEl>
                                              <p:spTgt spid="12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"/>
                                            <p:tgtEl>
                                              <p:spTgt spid="1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7" dur="50"/>
                                            <p:tgtEl>
                                              <p:spTgt spid="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"/>
                                            <p:tgtEl>
                                              <p:spTgt spid="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"/>
                                            <p:tgtEl>
                                              <p:spTgt spid="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9" dur="50"/>
                                            <p:tgtEl>
                                              <p:spTgt spid="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3" dur="50"/>
                                            <p:tgtEl>
                                              <p:spTgt spid="12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7" dur="50"/>
                                            <p:tgtEl>
                                              <p:spTgt spid="1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1" dur="50"/>
                                            <p:tgtEl>
                                              <p:spTgt spid="1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5" dur="50"/>
                                            <p:tgtEl>
                                              <p:spTgt spid="1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6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2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9" dur="50"/>
                                            <p:tgtEl>
                                              <p:spTgt spid="1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"/>
                                            <p:tgtEl>
                                              <p:spTgt spid="1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"/>
                                            <p:tgtEl>
                                              <p:spTgt spid="13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1" dur="50"/>
                                            <p:tgtEl>
                                              <p:spTgt spid="1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2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6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5" dur="50"/>
                                            <p:tgtEl>
                                              <p:spTgt spid="13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6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9" dur="50"/>
                                            <p:tgtEl>
                                              <p:spTgt spid="1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7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3" dur="50"/>
                                            <p:tgtEl>
                                              <p:spTgt spid="1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27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7" dur="50"/>
                                            <p:tgtEl>
                                              <p:spTgt spid="1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8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7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1" dur="50"/>
                                            <p:tgtEl>
                                              <p:spTgt spid="1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5" dur="50"/>
                                            <p:tgtEl>
                                              <p:spTgt spid="1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6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9" dur="50"/>
                                            <p:tgtEl>
                                              <p:spTgt spid="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3" dur="50"/>
                                            <p:tgtEl>
                                              <p:spTgt spid="13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4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2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7" dur="50"/>
                                            <p:tgtEl>
                                              <p:spTgt spid="1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1" dur="50"/>
                                            <p:tgtEl>
                                              <p:spTgt spid="1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30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5" dur="50"/>
                                            <p:tgtEl>
                                              <p:spTgt spid="1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9" dur="50"/>
                                            <p:tgtEl>
                                              <p:spTgt spid="1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3" dur="50"/>
                                            <p:tgtEl>
                                              <p:spTgt spid="1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3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7" dur="50"/>
                                            <p:tgtEl>
                                              <p:spTgt spid="1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8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1" dur="50"/>
                                            <p:tgtEl>
                                              <p:spTgt spid="13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5" dur="50"/>
                                            <p:tgtEl>
                                              <p:spTgt spid="1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6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9" dur="50"/>
                                            <p:tgtEl>
                                              <p:spTgt spid="1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0" fill="hold">
                          <p:stCondLst>
                            <p:cond delay="indefinite"/>
                          </p:stCondLst>
                          <p:childTnLst>
                            <p:par>
                              <p:cTn id="3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4" dur="6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5985BEC-E60C-5A81-259E-5019C2EBB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187608" y="163513"/>
            <a:ext cx="1988233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22738EE-D920-E901-1410-524D1E5BA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91113" y="80963"/>
            <a:ext cx="2009775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63B0C60-83DD-B7AE-6BF1-DC70969BA6BE}"/>
              </a:ext>
            </a:extLst>
          </p:cNvPr>
          <p:cNvGrpSpPr/>
          <p:nvPr/>
        </p:nvGrpSpPr>
        <p:grpSpPr>
          <a:xfrm>
            <a:off x="1979776" y="1079853"/>
            <a:ext cx="8232448" cy="772123"/>
            <a:chOff x="3378200" y="1214232"/>
            <a:chExt cx="5435600" cy="77212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B507550-6B8F-25E6-BB69-3D933C974384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ADFDE0B-936D-6022-2AD2-9E1F79591E50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93784EB-045C-6401-70F1-4630B76CB06C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BA5454-3444-5BB4-03EE-46A03CD58D41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is a </a:t>
              </a:r>
              <a:r>
                <a:rPr lang="en-US" sz="2000" b="1" dirty="0">
                  <a:solidFill>
                    <a:srgbClr val="FF6700"/>
                  </a:solidFill>
                  <a:latin typeface="Balsamiq Sans" pitchFamily="2" charset="0"/>
                  <a:ea typeface="Balsamiq Sans" pitchFamily="2" charset="0"/>
                </a:rPr>
                <a:t>physical combination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two or </a:t>
              </a:r>
              <a:r>
                <a:rPr lang="en-US" sz="2000" b="1" dirty="0">
                  <a:solidFill>
                    <a:srgbClr val="FF6700"/>
                  </a:solidFill>
                  <a:latin typeface="Balsamiq Sans" pitchFamily="2" charset="0"/>
                  <a:ea typeface="Balsamiq Sans" pitchFamily="2" charset="0"/>
                </a:rPr>
                <a:t>more substances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EE2870A3-C7F0-D10C-DDFD-C8A74C372F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5734" y="3799645"/>
            <a:ext cx="2531864" cy="111522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7DC5BB3-5E74-42E2-090E-43E3CC4546E5}"/>
              </a:ext>
            </a:extLst>
          </p:cNvPr>
          <p:cNvSpPr/>
          <p:nvPr/>
        </p:nvSpPr>
        <p:spPr>
          <a:xfrm>
            <a:off x="3926342" y="3264813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AFFBEE-57AD-D1C4-184B-E154BCB92982}"/>
              </a:ext>
            </a:extLst>
          </p:cNvPr>
          <p:cNvSpPr/>
          <p:nvPr/>
        </p:nvSpPr>
        <p:spPr>
          <a:xfrm>
            <a:off x="3926342" y="4193536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CA6B95F-1516-1660-115D-424EFC6727C5}"/>
              </a:ext>
            </a:extLst>
          </p:cNvPr>
          <p:cNvSpPr/>
          <p:nvPr/>
        </p:nvSpPr>
        <p:spPr>
          <a:xfrm>
            <a:off x="3926342" y="5119527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B5FB5F-C9D3-9CC1-8226-0B6BBF6BC3DD}"/>
              </a:ext>
            </a:extLst>
          </p:cNvPr>
          <p:cNvGrpSpPr/>
          <p:nvPr/>
        </p:nvGrpSpPr>
        <p:grpSpPr>
          <a:xfrm>
            <a:off x="3854421" y="3205516"/>
            <a:ext cx="7248928" cy="446967"/>
            <a:chOff x="3311496" y="4023753"/>
            <a:chExt cx="7248928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1A80782-5452-54D7-35C5-8F7B04687477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0054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A106171-8806-6BEC-0BB5-048B71FC42F7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F44E91-B690-A50E-4D4F-C6A55474F4CC}"/>
                </a:ext>
              </a:extLst>
            </p:cNvPr>
            <p:cNvSpPr txBox="1"/>
            <p:nvPr/>
          </p:nvSpPr>
          <p:spPr>
            <a:xfrm>
              <a:off x="3908612" y="4062570"/>
              <a:ext cx="45576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It must consist of two or more substances.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FE584E8-594B-0EF8-FCEC-0CF5897DC376}"/>
              </a:ext>
            </a:extLst>
          </p:cNvPr>
          <p:cNvGrpSpPr/>
          <p:nvPr/>
        </p:nvGrpSpPr>
        <p:grpSpPr>
          <a:xfrm>
            <a:off x="3854421" y="4133774"/>
            <a:ext cx="7248928" cy="446967"/>
            <a:chOff x="3311496" y="4023753"/>
            <a:chExt cx="7248928" cy="4469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EFB353F-B92C-987D-3864-D128D5496F93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670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86CF050-17E3-2419-110D-595986EEFC17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D9FB3F-80CE-9BB5-94D9-D392E8484B34}"/>
                </a:ext>
              </a:extLst>
            </p:cNvPr>
            <p:cNvSpPr txBox="1"/>
            <p:nvPr/>
          </p:nvSpPr>
          <p:spPr>
            <a:xfrm>
              <a:off x="3908612" y="4071116"/>
              <a:ext cx="5405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substances must not have chemically reacted.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0B53F50-DEF0-1187-A67E-20DAC0A0ED7A}"/>
              </a:ext>
            </a:extLst>
          </p:cNvPr>
          <p:cNvGrpSpPr/>
          <p:nvPr/>
        </p:nvGrpSpPr>
        <p:grpSpPr>
          <a:xfrm>
            <a:off x="3854421" y="5062033"/>
            <a:ext cx="7248928" cy="446967"/>
            <a:chOff x="3311496" y="4023753"/>
            <a:chExt cx="7248928" cy="446967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CF79FEE-66D9-EC5D-A5B0-3B644AF2F63A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004E98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90610E7-ABCE-CC77-E2BE-433BB4488389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58E03CA-102D-0EFF-818C-1A26BD39F1AA}"/>
                </a:ext>
              </a:extLst>
            </p:cNvPr>
            <p:cNvSpPr txBox="1"/>
            <p:nvPr/>
          </p:nvSpPr>
          <p:spPr>
            <a:xfrm>
              <a:off x="3908612" y="4071116"/>
              <a:ext cx="6042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substances may or may not be distributed uniformly.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7800209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3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75D8C-A385-2F6E-CD8D-C5646689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D0EF38-F0DC-00D8-0982-D41569920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174908" y="163513"/>
            <a:ext cx="1988233" cy="60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693B3A0-72D1-F990-ECC7-6310BE6B6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91113" y="80963"/>
            <a:ext cx="2009775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6E539F2-3592-F7C2-DAD5-F6916102DC50}"/>
              </a:ext>
            </a:extLst>
          </p:cNvPr>
          <p:cNvGrpSpPr/>
          <p:nvPr/>
        </p:nvGrpSpPr>
        <p:grpSpPr>
          <a:xfrm>
            <a:off x="1979776" y="1079853"/>
            <a:ext cx="8232448" cy="772123"/>
            <a:chOff x="3378200" y="1214232"/>
            <a:chExt cx="5435600" cy="77212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D04714-62BA-1261-11A2-DE9F60DE6700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A8FB74B-56D7-C722-2115-1F9FF620B2C3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2971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407581A-95E2-F571-ED88-EDFEF8D825E0}"/>
                  </a:ext>
                </a:extLst>
              </p:cNvPr>
              <p:cNvSpPr/>
              <p:nvPr/>
            </p:nvSpPr>
            <p:spPr>
              <a:xfrm>
                <a:off x="3303296" y="1437753"/>
                <a:ext cx="5585411" cy="757435"/>
              </a:xfrm>
              <a:prstGeom prst="roundRect">
                <a:avLst>
                  <a:gd name="adj" fmla="val 14714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B4953A-4AC3-52D1-2C67-D179A3113D48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is a </a:t>
              </a:r>
              <a:r>
                <a:rPr lang="en-US" sz="2000" b="1" dirty="0">
                  <a:solidFill>
                    <a:srgbClr val="FF6700"/>
                  </a:solidFill>
                  <a:latin typeface="Balsamiq Sans" pitchFamily="2" charset="0"/>
                  <a:ea typeface="Balsamiq Sans" pitchFamily="2" charset="0"/>
                </a:rPr>
                <a:t>physical combination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of two or </a:t>
              </a:r>
              <a:r>
                <a:rPr lang="en-US" sz="2000" b="1" dirty="0">
                  <a:solidFill>
                    <a:srgbClr val="FF6700"/>
                  </a:solidFill>
                  <a:latin typeface="Balsamiq Sans" pitchFamily="2" charset="0"/>
                  <a:ea typeface="Balsamiq Sans" pitchFamily="2" charset="0"/>
                </a:rPr>
                <a:t>more substances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.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839E0A10-EFFF-8E23-3253-4A47FCD60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5734" y="2871387"/>
            <a:ext cx="2531864" cy="111522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2A43961-4B79-0A7B-D7AF-B47D9FC79DB0}"/>
              </a:ext>
            </a:extLst>
          </p:cNvPr>
          <p:cNvSpPr/>
          <p:nvPr/>
        </p:nvSpPr>
        <p:spPr>
          <a:xfrm>
            <a:off x="3926342" y="2336555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A99EB8-6A41-86D8-03C9-AAC9C09FBFEF}"/>
              </a:ext>
            </a:extLst>
          </p:cNvPr>
          <p:cNvSpPr/>
          <p:nvPr/>
        </p:nvSpPr>
        <p:spPr>
          <a:xfrm>
            <a:off x="3926342" y="3265278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BC8F24-64D6-35D0-C5AA-30941784497B}"/>
              </a:ext>
            </a:extLst>
          </p:cNvPr>
          <p:cNvSpPr/>
          <p:nvPr/>
        </p:nvSpPr>
        <p:spPr>
          <a:xfrm>
            <a:off x="3926342" y="4191269"/>
            <a:ext cx="328372" cy="328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E4786E-0A3A-4A3A-81C2-26972A23AD95}"/>
              </a:ext>
            </a:extLst>
          </p:cNvPr>
          <p:cNvGrpSpPr/>
          <p:nvPr/>
        </p:nvGrpSpPr>
        <p:grpSpPr>
          <a:xfrm>
            <a:off x="3854421" y="2277258"/>
            <a:ext cx="7248928" cy="446967"/>
            <a:chOff x="3311496" y="4023753"/>
            <a:chExt cx="7248928" cy="44696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FCB5367-8789-8B63-3318-452C8CD882C7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0054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F06C29-197E-8E7D-9217-7980231D220F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16A13D6-6472-769C-195E-B76629EC1A0A}"/>
                </a:ext>
              </a:extLst>
            </p:cNvPr>
            <p:cNvSpPr txBox="1"/>
            <p:nvPr/>
          </p:nvSpPr>
          <p:spPr>
            <a:xfrm>
              <a:off x="3908612" y="4062570"/>
              <a:ext cx="45576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It must consist of two or more substances.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12C0C6-483D-CB65-FB18-D21F0BCB0F32}"/>
              </a:ext>
            </a:extLst>
          </p:cNvPr>
          <p:cNvGrpSpPr/>
          <p:nvPr/>
        </p:nvGrpSpPr>
        <p:grpSpPr>
          <a:xfrm>
            <a:off x="3854421" y="3205516"/>
            <a:ext cx="7248928" cy="446967"/>
            <a:chOff x="3311496" y="4023753"/>
            <a:chExt cx="7248928" cy="4469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3CED307-A9B3-E017-78B2-74FBDD010C97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FF670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62299B5-690E-5584-F803-51687A4655BA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1B9225A-90EF-F890-A942-DBC9F73831AB}"/>
                </a:ext>
              </a:extLst>
            </p:cNvPr>
            <p:cNvSpPr txBox="1"/>
            <p:nvPr/>
          </p:nvSpPr>
          <p:spPr>
            <a:xfrm>
              <a:off x="3908612" y="4071116"/>
              <a:ext cx="5405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substances must not have chemically reacted.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A129B8-1FF2-4617-4679-3CB4EC25B8D1}"/>
              </a:ext>
            </a:extLst>
          </p:cNvPr>
          <p:cNvGrpSpPr/>
          <p:nvPr/>
        </p:nvGrpSpPr>
        <p:grpSpPr>
          <a:xfrm>
            <a:off x="3854421" y="4133775"/>
            <a:ext cx="7248928" cy="446967"/>
            <a:chOff x="3311496" y="4023753"/>
            <a:chExt cx="7248928" cy="446967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2E9EC7C-FD27-272D-280B-67625B96D438}"/>
                </a:ext>
              </a:extLst>
            </p:cNvPr>
            <p:cNvSpPr/>
            <p:nvPr/>
          </p:nvSpPr>
          <p:spPr>
            <a:xfrm>
              <a:off x="3311496" y="4023753"/>
              <a:ext cx="7248928" cy="446967"/>
            </a:xfrm>
            <a:prstGeom prst="roundRect">
              <a:avLst>
                <a:gd name="adj" fmla="val 50000"/>
              </a:avLst>
            </a:prstGeom>
            <a:solidFill>
              <a:srgbClr val="004E98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789A036-A13B-23D6-3FE7-028EA8254ABB}"/>
                </a:ext>
              </a:extLst>
            </p:cNvPr>
            <p:cNvSpPr/>
            <p:nvPr/>
          </p:nvSpPr>
          <p:spPr>
            <a:xfrm>
              <a:off x="3383417" y="4083050"/>
              <a:ext cx="328372" cy="3283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872C459-EE57-8A58-FE67-22D11B4E7297}"/>
                </a:ext>
              </a:extLst>
            </p:cNvPr>
            <p:cNvSpPr txBox="1"/>
            <p:nvPr/>
          </p:nvSpPr>
          <p:spPr>
            <a:xfrm>
              <a:off x="3908612" y="4071116"/>
              <a:ext cx="6042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Balsamiq Sans" pitchFamily="2" charset="0"/>
                  <a:ea typeface="Balsamiq Sans" pitchFamily="2" charset="0"/>
                </a:rPr>
                <a:t>The substances may or may not be distributed uniformly.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B583B6-86F7-92C2-40C8-8F51E5978766}"/>
              </a:ext>
            </a:extLst>
          </p:cNvPr>
          <p:cNvGrpSpPr/>
          <p:nvPr/>
        </p:nvGrpSpPr>
        <p:grpSpPr>
          <a:xfrm>
            <a:off x="2034299" y="5638847"/>
            <a:ext cx="3640243" cy="686514"/>
            <a:chOff x="1603033" y="5473347"/>
            <a:chExt cx="3640243" cy="686514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DB540E0-9272-D3CC-13D3-78646C77E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71401" y="5550261"/>
              <a:ext cx="3571875" cy="609600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90D7000-76AC-89D5-51AB-E43769501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03033" y="5473347"/>
              <a:ext cx="3571875" cy="6096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66C4B19-A716-FC57-B714-678DA11D27B5}"/>
              </a:ext>
            </a:extLst>
          </p:cNvPr>
          <p:cNvGrpSpPr/>
          <p:nvPr/>
        </p:nvGrpSpPr>
        <p:grpSpPr>
          <a:xfrm>
            <a:off x="6198653" y="5600390"/>
            <a:ext cx="3640243" cy="686514"/>
            <a:chOff x="4310062" y="80963"/>
            <a:chExt cx="3640243" cy="686514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00953EE1-57CC-812D-3443-2B45D2CEA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4378430" y="157877"/>
              <a:ext cx="3571875" cy="609600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B542D86F-221D-2D4C-F9B5-459F2EF53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4310062" y="80963"/>
              <a:ext cx="3571875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7446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00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667">
                                          <p:cBhvr additive="base">
                                            <p:cTn id="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667">
                                          <p:cBhvr additive="base">
                                            <p:cTn id="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6667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667">
                                          <p:cBhvr additive="base">
                                            <p:cTn id="1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667">
                                          <p:cBhvr additive="base">
                                            <p:cTn id="1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CBE03D7-40F4-F9DC-4693-CB59D7326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BD037B-9B01-B0B7-81F2-FBFFEEE86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7E510F-38F6-2F66-51DF-9DAE298D3452}"/>
              </a:ext>
            </a:extLst>
          </p:cNvPr>
          <p:cNvGrpSpPr/>
          <p:nvPr/>
        </p:nvGrpSpPr>
        <p:grpSpPr>
          <a:xfrm>
            <a:off x="638086" y="1079853"/>
            <a:ext cx="10915828" cy="772123"/>
            <a:chOff x="3378200" y="1214232"/>
            <a:chExt cx="5435600" cy="7721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668CC07-26C9-6C2F-135C-46D5BF30DD52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16A3B7DB-BD5F-3D11-D710-99D704E1BC40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294FC9A8-3BF2-2BC8-34C3-808A590AA8D7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6651D2D-CD2C-62A2-7D35-6C75BDC725F4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homogeneous mixture.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8DA02E-C82D-0C62-A14A-765886784672}"/>
              </a:ext>
            </a:extLst>
          </p:cNvPr>
          <p:cNvGrpSpPr/>
          <p:nvPr/>
        </p:nvGrpSpPr>
        <p:grpSpPr>
          <a:xfrm>
            <a:off x="3106736" y="2607569"/>
            <a:ext cx="2406652" cy="4056993"/>
            <a:chOff x="3106736" y="2607569"/>
            <a:chExt cx="2406652" cy="40569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C5ACB7A-88A5-3643-224C-33E7D3F25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09212" y="2607569"/>
              <a:ext cx="2201700" cy="3170578"/>
            </a:xfrm>
            <a:prstGeom prst="rect">
              <a:avLst/>
            </a:prstGeom>
            <a:effectLst>
              <a:outerShdw blurRad="215900" dist="127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034B766-130D-B563-E88F-6230FE3E8411}"/>
                </a:ext>
              </a:extLst>
            </p:cNvPr>
            <p:cNvGrpSpPr/>
            <p:nvPr/>
          </p:nvGrpSpPr>
          <p:grpSpPr>
            <a:xfrm>
              <a:off x="3106736" y="5960366"/>
              <a:ext cx="2406652" cy="704196"/>
              <a:chOff x="4658206" y="5483861"/>
              <a:chExt cx="2875590" cy="894615"/>
            </a:xfrm>
            <a:effectLst/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1A15274D-7FAF-5DD7-09DF-3B7E1232CDD1}"/>
                  </a:ext>
                </a:extLst>
              </p:cNvPr>
              <p:cNvSpPr/>
              <p:nvPr/>
            </p:nvSpPr>
            <p:spPr>
              <a:xfrm>
                <a:off x="4658206" y="5483861"/>
                <a:ext cx="2875590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3F2A681C-24F3-5447-A658-09ED996A586B}"/>
                  </a:ext>
                </a:extLst>
              </p:cNvPr>
              <p:cNvSpPr/>
              <p:nvPr/>
            </p:nvSpPr>
            <p:spPr>
              <a:xfrm>
                <a:off x="4783396" y="5625359"/>
                <a:ext cx="2625209" cy="611619"/>
              </a:xfrm>
              <a:prstGeom prst="roundRect">
                <a:avLst>
                  <a:gd name="adj" fmla="val 17299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980224-A2F0-F0A0-CEF4-F580321DD696}"/>
                  </a:ext>
                </a:extLst>
              </p:cNvPr>
              <p:cNvSpPr txBox="1"/>
              <p:nvPr/>
            </p:nvSpPr>
            <p:spPr>
              <a:xfrm>
                <a:off x="4915161" y="5637548"/>
                <a:ext cx="2298803" cy="5865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Water (</a:t>
                </a:r>
                <a:r>
                  <a:rPr lang="en-US" sz="2400" b="1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H</a:t>
                </a:r>
                <a:r>
                  <a:rPr lang="en-US" sz="2400" b="1" baseline="-25000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2</a:t>
                </a:r>
                <a:r>
                  <a:rPr lang="en-US" sz="2400" b="1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O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)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06DC4D-3D67-5F24-9C4A-6D3AD149C1A7}"/>
              </a:ext>
            </a:extLst>
          </p:cNvPr>
          <p:cNvGrpSpPr/>
          <p:nvPr/>
        </p:nvGrpSpPr>
        <p:grpSpPr>
          <a:xfrm>
            <a:off x="6550693" y="3600675"/>
            <a:ext cx="2406652" cy="3063887"/>
            <a:chOff x="6550693" y="3600675"/>
            <a:chExt cx="2406652" cy="3063887"/>
          </a:xfrm>
        </p:grpSpPr>
        <p:pic>
          <p:nvPicPr>
            <p:cNvPr id="13" name="Picture 12" descr="A salt shaker with a black background&#10;&#10;Description automatically generated">
              <a:extLst>
                <a:ext uri="{FF2B5EF4-FFF2-40B4-BE49-F238E27FC236}">
                  <a16:creationId xmlns:a16="http://schemas.microsoft.com/office/drawing/2014/main" id="{E45152F3-BE8A-CBEF-7401-1CFD5A585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5745" y="3600675"/>
              <a:ext cx="1702946" cy="2038172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9098ED8-CFA6-20CA-B9EA-A553E78B2F07}"/>
                </a:ext>
              </a:extLst>
            </p:cNvPr>
            <p:cNvGrpSpPr/>
            <p:nvPr/>
          </p:nvGrpSpPr>
          <p:grpSpPr>
            <a:xfrm>
              <a:off x="6550693" y="5960366"/>
              <a:ext cx="2406652" cy="704196"/>
              <a:chOff x="4658206" y="5483861"/>
              <a:chExt cx="2875590" cy="894615"/>
            </a:xfrm>
            <a:effectLst/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F98822D-3093-F870-39C1-550FC4225FA7}"/>
                  </a:ext>
                </a:extLst>
              </p:cNvPr>
              <p:cNvSpPr/>
              <p:nvPr/>
            </p:nvSpPr>
            <p:spPr>
              <a:xfrm>
                <a:off x="4658206" y="5483861"/>
                <a:ext cx="2875590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7BE6C5E5-C439-4410-0E92-6B090177C474}"/>
                  </a:ext>
                </a:extLst>
              </p:cNvPr>
              <p:cNvSpPr/>
              <p:nvPr/>
            </p:nvSpPr>
            <p:spPr>
              <a:xfrm>
                <a:off x="4783396" y="5625359"/>
                <a:ext cx="2625209" cy="611619"/>
              </a:xfrm>
              <a:prstGeom prst="roundRect">
                <a:avLst>
                  <a:gd name="adj" fmla="val 17299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5D0115-AF27-1940-6929-2764B7EC08E5}"/>
                  </a:ext>
                </a:extLst>
              </p:cNvPr>
              <p:cNvSpPr txBox="1"/>
              <p:nvPr/>
            </p:nvSpPr>
            <p:spPr>
              <a:xfrm>
                <a:off x="5031041" y="5637548"/>
                <a:ext cx="2067046" cy="5865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Salt (</a:t>
                </a:r>
                <a:r>
                  <a:rPr lang="en-US" sz="2400" b="1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NaCl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148495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13285-6AA5-4DB5-4BB8-CD2102BC9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41C72B6-306B-EA71-2DC2-90D92C3BF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A740FE7-BF27-1C86-534F-A7DEA86C2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584BF27-0BC7-739A-167D-A4E23051AD18}"/>
              </a:ext>
            </a:extLst>
          </p:cNvPr>
          <p:cNvGrpSpPr/>
          <p:nvPr/>
        </p:nvGrpSpPr>
        <p:grpSpPr>
          <a:xfrm>
            <a:off x="638086" y="1079853"/>
            <a:ext cx="10915828" cy="772123"/>
            <a:chOff x="3378200" y="1214232"/>
            <a:chExt cx="5435600" cy="7721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0566408-83E1-E4F2-443C-A26866B03C00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BC10121-59C4-BF51-92ED-AB6AB805EA7D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BE45A272-E7BD-91E5-DC33-5F053FBECB73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F1EB41-8A9F-BAC4-F929-25E04B7B2FD1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homogeneous mixture.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D0834D9-74A3-AC8F-FA7C-59E7373F7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5150" y="2607569"/>
            <a:ext cx="2201700" cy="3170578"/>
          </a:xfrm>
          <a:prstGeom prst="rect">
            <a:avLst/>
          </a:prstGeom>
          <a:effectLst>
            <a:outerShdw blurRad="215900" dist="127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8C0C95-D3D9-A4A1-D757-0529C1442073}"/>
              </a:ext>
            </a:extLst>
          </p:cNvPr>
          <p:cNvGrpSpPr/>
          <p:nvPr/>
        </p:nvGrpSpPr>
        <p:grpSpPr>
          <a:xfrm>
            <a:off x="3629114" y="5960366"/>
            <a:ext cx="4933772" cy="704196"/>
            <a:chOff x="4658206" y="5483861"/>
            <a:chExt cx="2875590" cy="894615"/>
          </a:xfrm>
          <a:effectLst/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D38FB0E-22EC-ED1D-3506-590C8C8513FA}"/>
                </a:ext>
              </a:extLst>
            </p:cNvPr>
            <p:cNvSpPr/>
            <p:nvPr/>
          </p:nvSpPr>
          <p:spPr>
            <a:xfrm>
              <a:off x="4658206" y="5483861"/>
              <a:ext cx="2875590" cy="894615"/>
            </a:xfrm>
            <a:prstGeom prst="roundRect">
              <a:avLst>
                <a:gd name="adj" fmla="val 17258"/>
              </a:avLst>
            </a:prstGeom>
            <a:solidFill>
              <a:srgbClr val="F0F0F0"/>
            </a:solidFill>
            <a:ln w="19050">
              <a:solidFill>
                <a:schemeClr val="tx1"/>
              </a:solidFill>
            </a:ln>
            <a:effectLst>
              <a:outerShdw blurRad="127000" dist="63500" dir="2700000" algn="t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7603AE6-221C-6017-6C90-CF2F28F48E0C}"/>
                </a:ext>
              </a:extLst>
            </p:cNvPr>
            <p:cNvSpPr/>
            <p:nvPr/>
          </p:nvSpPr>
          <p:spPr>
            <a:xfrm>
              <a:off x="4722923" y="5625359"/>
              <a:ext cx="2746157" cy="611619"/>
            </a:xfrm>
            <a:prstGeom prst="roundRect">
              <a:avLst>
                <a:gd name="adj" fmla="val 17299"/>
              </a:avLst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516B75-DCB7-CD04-AF80-94707CA518B7}"/>
                </a:ext>
              </a:extLst>
            </p:cNvPr>
            <p:cNvSpPr txBox="1"/>
            <p:nvPr/>
          </p:nvSpPr>
          <p:spPr>
            <a:xfrm>
              <a:off x="5000310" y="5637548"/>
              <a:ext cx="2128502" cy="586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alsamiq Sans" pitchFamily="2" charset="0"/>
                  <a:ea typeface="Balsamiq Sans" pitchFamily="2" charset="0"/>
                </a:rPr>
                <a:t>Salt Water (</a:t>
              </a:r>
              <a:r>
                <a:rPr lang="en-US" sz="24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H</a:t>
              </a:r>
              <a:r>
                <a:rPr lang="en-US" sz="2400" b="1" baseline="-25000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2</a:t>
              </a:r>
              <a:r>
                <a:rPr lang="en-US" sz="24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O</a:t>
              </a:r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alsamiq Sans" pitchFamily="2" charset="0"/>
                  <a:ea typeface="Balsamiq Sans" pitchFamily="2" charset="0"/>
                </a:rPr>
                <a:t> + </a:t>
              </a:r>
              <a:r>
                <a:rPr lang="en-US" sz="24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NaCl</a:t>
              </a:r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alsamiq Sans" pitchFamily="2" charset="0"/>
                  <a:ea typeface="Balsamiq Sans" pitchFamily="2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581128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204C0-5767-6907-DA5F-9EA66AB45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49DB07E-029B-7C38-455E-AF3B042B6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E0A4688-4AD9-3FD0-C53F-628E379BD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3FC825D-B732-F7FA-95B2-4E4625BE573F}"/>
              </a:ext>
            </a:extLst>
          </p:cNvPr>
          <p:cNvGrpSpPr/>
          <p:nvPr/>
        </p:nvGrpSpPr>
        <p:grpSpPr>
          <a:xfrm>
            <a:off x="638086" y="1079853"/>
            <a:ext cx="10915828" cy="772123"/>
            <a:chOff x="3378200" y="1214232"/>
            <a:chExt cx="5435600" cy="7721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290ACD2-91F2-A47C-62D1-81C326883F68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30BDD49-23DD-D9DB-2D46-64F2001D1355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0C3F202-9A6D-64A3-8402-DFEC04B2494B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E5BF7A-F208-D00F-C134-9481D7E44E4D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homogeneous mixture.</a:t>
              </a: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2758B36F-6390-A9B7-A362-ED31896C6BD8}"/>
              </a:ext>
            </a:extLst>
          </p:cNvPr>
          <p:cNvGrpSpPr/>
          <p:nvPr/>
        </p:nvGrpSpPr>
        <p:grpSpPr>
          <a:xfrm>
            <a:off x="3076674" y="3134611"/>
            <a:ext cx="2239716" cy="2015005"/>
            <a:chOff x="3683473" y="2782186"/>
            <a:chExt cx="2239716" cy="2015005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A79391FE-63C9-06ED-3D83-5555BF968B32}"/>
                </a:ext>
              </a:extLst>
            </p:cNvPr>
            <p:cNvGrpSpPr/>
            <p:nvPr/>
          </p:nvGrpSpPr>
          <p:grpSpPr>
            <a:xfrm>
              <a:off x="4263331" y="2782186"/>
              <a:ext cx="1080000" cy="1080000"/>
              <a:chOff x="1731567" y="4191886"/>
              <a:chExt cx="1388206" cy="1388206"/>
            </a:xfrm>
          </p:grpSpPr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B31B8D5C-5C65-BAC6-13FD-3C997CE0E286}"/>
                  </a:ext>
                </a:extLst>
              </p:cNvPr>
              <p:cNvSpPr/>
              <p:nvPr/>
            </p:nvSpPr>
            <p:spPr>
              <a:xfrm>
                <a:off x="1731567" y="4234387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F5C22559-B891-9106-A23D-09CED3836810}"/>
                  </a:ext>
                </a:extLst>
              </p:cNvPr>
              <p:cNvSpPr/>
              <p:nvPr/>
            </p:nvSpPr>
            <p:spPr>
              <a:xfrm>
                <a:off x="2657038" y="4234387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0DE4173F-9888-B9FD-C4CC-E72CAD6F3368}"/>
                  </a:ext>
                </a:extLst>
              </p:cNvPr>
              <p:cNvSpPr/>
              <p:nvPr/>
            </p:nvSpPr>
            <p:spPr>
              <a:xfrm>
                <a:off x="2194302" y="4191886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1268231C-CBBA-EF4F-B14A-215D368C5830}"/>
                </a:ext>
              </a:extLst>
            </p:cNvPr>
            <p:cNvSpPr txBox="1"/>
            <p:nvPr/>
          </p:nvSpPr>
          <p:spPr>
            <a:xfrm>
              <a:off x="3683473" y="4273971"/>
              <a:ext cx="2239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Substance A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DFB64A9E-30B8-7398-67DC-556CE0D9AD46}"/>
              </a:ext>
            </a:extLst>
          </p:cNvPr>
          <p:cNvGrpSpPr/>
          <p:nvPr/>
        </p:nvGrpSpPr>
        <p:grpSpPr>
          <a:xfrm>
            <a:off x="6841947" y="3134611"/>
            <a:ext cx="2273379" cy="2015005"/>
            <a:chOff x="6251982" y="2782186"/>
            <a:chExt cx="2273379" cy="2015005"/>
          </a:xfrm>
        </p:grpSpPr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D9CE019F-A0BB-09C4-A018-F8E1BF2BB770}"/>
                </a:ext>
              </a:extLst>
            </p:cNvPr>
            <p:cNvGrpSpPr/>
            <p:nvPr/>
          </p:nvGrpSpPr>
          <p:grpSpPr>
            <a:xfrm>
              <a:off x="6841693" y="2782186"/>
              <a:ext cx="1093956" cy="1080000"/>
              <a:chOff x="6759515" y="3020311"/>
              <a:chExt cx="1093956" cy="1080000"/>
            </a:xfrm>
          </p:grpSpPr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FB11F8D1-FB3E-EC09-96D1-59D12AB81EB5}"/>
                  </a:ext>
                </a:extLst>
              </p:cNvPr>
              <p:cNvSpPr/>
              <p:nvPr/>
            </p:nvSpPr>
            <p:spPr>
              <a:xfrm>
                <a:off x="7306493" y="3020311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6CD47084-3F53-D9F2-324B-70CFF8695CB6}"/>
                  </a:ext>
                </a:extLst>
              </p:cNvPr>
              <p:cNvSpPr/>
              <p:nvPr/>
            </p:nvSpPr>
            <p:spPr>
              <a:xfrm flipH="1">
                <a:off x="6759515" y="3020311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3914C790-F3A6-150D-22E6-47B0518BF1A5}"/>
                </a:ext>
              </a:extLst>
            </p:cNvPr>
            <p:cNvSpPr txBox="1"/>
            <p:nvPr/>
          </p:nvSpPr>
          <p:spPr>
            <a:xfrm>
              <a:off x="6251982" y="4273971"/>
              <a:ext cx="22733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Substance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6574328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6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6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6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6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EFD41-33CB-CDB1-0308-1990C4C97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E77DECE-BBBF-2778-9A12-EA20E6DC8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AA49111-58BA-B40D-AE0C-8D689D519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351" name="Group 350">
            <a:extLst>
              <a:ext uri="{FF2B5EF4-FFF2-40B4-BE49-F238E27FC236}">
                <a16:creationId xmlns:a16="http://schemas.microsoft.com/office/drawing/2014/main" id="{BB2D41E3-23BF-26D7-0A02-BCC8F212E607}"/>
              </a:ext>
            </a:extLst>
          </p:cNvPr>
          <p:cNvGrpSpPr/>
          <p:nvPr/>
        </p:nvGrpSpPr>
        <p:grpSpPr>
          <a:xfrm>
            <a:off x="1581060" y="2278652"/>
            <a:ext cx="2239716" cy="2015005"/>
            <a:chOff x="3683473" y="2782186"/>
            <a:chExt cx="2239716" cy="2015005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702F75D6-B4F1-D18F-5F5E-124AF1BDEE1F}"/>
                </a:ext>
              </a:extLst>
            </p:cNvPr>
            <p:cNvGrpSpPr/>
            <p:nvPr/>
          </p:nvGrpSpPr>
          <p:grpSpPr>
            <a:xfrm>
              <a:off x="4263331" y="2782186"/>
              <a:ext cx="1080000" cy="1080000"/>
              <a:chOff x="1731567" y="4191886"/>
              <a:chExt cx="1388206" cy="1388206"/>
            </a:xfrm>
          </p:grpSpPr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0DFCAFF6-F9B5-8197-5592-C25AE90F14CB}"/>
                  </a:ext>
                </a:extLst>
              </p:cNvPr>
              <p:cNvSpPr/>
              <p:nvPr/>
            </p:nvSpPr>
            <p:spPr>
              <a:xfrm>
                <a:off x="1731567" y="4234387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B696DF8A-8862-BFF2-39E2-C247B22CE300}"/>
                  </a:ext>
                </a:extLst>
              </p:cNvPr>
              <p:cNvSpPr/>
              <p:nvPr/>
            </p:nvSpPr>
            <p:spPr>
              <a:xfrm>
                <a:off x="2657038" y="4234387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E7422D64-0304-31B8-C68F-0690589EDDD2}"/>
                  </a:ext>
                </a:extLst>
              </p:cNvPr>
              <p:cNvSpPr/>
              <p:nvPr/>
            </p:nvSpPr>
            <p:spPr>
              <a:xfrm>
                <a:off x="2194302" y="4191886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7C1CC6E9-1FDC-4358-B607-9FB06B1F090F}"/>
                </a:ext>
              </a:extLst>
            </p:cNvPr>
            <p:cNvSpPr txBox="1"/>
            <p:nvPr/>
          </p:nvSpPr>
          <p:spPr>
            <a:xfrm>
              <a:off x="3683473" y="4273971"/>
              <a:ext cx="2239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Substance A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C7FEA227-CBEA-BCD1-DC4F-D513BED2AA78}"/>
              </a:ext>
            </a:extLst>
          </p:cNvPr>
          <p:cNvGrpSpPr/>
          <p:nvPr/>
        </p:nvGrpSpPr>
        <p:grpSpPr>
          <a:xfrm>
            <a:off x="1564229" y="4637294"/>
            <a:ext cx="2273379" cy="2015005"/>
            <a:chOff x="6251982" y="2782186"/>
            <a:chExt cx="2273379" cy="2015005"/>
          </a:xfrm>
        </p:grpSpPr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D87FABC4-055B-49F2-A032-E4D53D862061}"/>
                </a:ext>
              </a:extLst>
            </p:cNvPr>
            <p:cNvGrpSpPr/>
            <p:nvPr/>
          </p:nvGrpSpPr>
          <p:grpSpPr>
            <a:xfrm>
              <a:off x="6841693" y="2782186"/>
              <a:ext cx="1093956" cy="1080000"/>
              <a:chOff x="6759515" y="3020311"/>
              <a:chExt cx="1093956" cy="1080000"/>
            </a:xfrm>
          </p:grpSpPr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4645B700-D15A-9CE9-3673-8187FC6F88D3}"/>
                  </a:ext>
                </a:extLst>
              </p:cNvPr>
              <p:cNvSpPr/>
              <p:nvPr/>
            </p:nvSpPr>
            <p:spPr>
              <a:xfrm>
                <a:off x="7306493" y="3020311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C6641ADF-524F-B039-C400-FAD23EB3220B}"/>
                  </a:ext>
                </a:extLst>
              </p:cNvPr>
              <p:cNvSpPr/>
              <p:nvPr/>
            </p:nvSpPr>
            <p:spPr>
              <a:xfrm flipH="1">
                <a:off x="6759515" y="3020311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572BD4A5-9A36-FE99-D270-AFF563DF4352}"/>
                </a:ext>
              </a:extLst>
            </p:cNvPr>
            <p:cNvSpPr txBox="1"/>
            <p:nvPr/>
          </p:nvSpPr>
          <p:spPr>
            <a:xfrm>
              <a:off x="6251982" y="4273971"/>
              <a:ext cx="22733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Balsamiq Sans" pitchFamily="2" charset="0"/>
                  <a:ea typeface="Balsamiq Sans" pitchFamily="2" charset="0"/>
                </a:rPr>
                <a:t>Substance B</a:t>
              </a:r>
            </a:p>
          </p:txBody>
        </p:sp>
      </p:grpSp>
      <p:grpSp>
        <p:nvGrpSpPr>
          <p:cNvPr id="1616" name="Group 1615">
            <a:extLst>
              <a:ext uri="{FF2B5EF4-FFF2-40B4-BE49-F238E27FC236}">
                <a16:creationId xmlns:a16="http://schemas.microsoft.com/office/drawing/2014/main" id="{05AB0B96-3FDA-EC82-B2E9-90AC64E8BFDC}"/>
              </a:ext>
            </a:extLst>
          </p:cNvPr>
          <p:cNvGrpSpPr/>
          <p:nvPr/>
        </p:nvGrpSpPr>
        <p:grpSpPr>
          <a:xfrm>
            <a:off x="6497016" y="2034646"/>
            <a:ext cx="4811425" cy="4741239"/>
            <a:chOff x="6583680" y="1996546"/>
            <a:chExt cx="4811425" cy="4741239"/>
          </a:xfrm>
        </p:grpSpPr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12CABF9F-92F6-96C8-C177-0DC32ABCC950}"/>
                </a:ext>
              </a:extLst>
            </p:cNvPr>
            <p:cNvSpPr/>
            <p:nvPr/>
          </p:nvSpPr>
          <p:spPr>
            <a:xfrm>
              <a:off x="6583680" y="2295484"/>
              <a:ext cx="4811425" cy="4442301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870968F8-BC38-C3EF-50A7-B59D531FB52E}"/>
                </a:ext>
              </a:extLst>
            </p:cNvPr>
            <p:cNvGrpSpPr/>
            <p:nvPr/>
          </p:nvGrpSpPr>
          <p:grpSpPr>
            <a:xfrm>
              <a:off x="7209203" y="1996546"/>
              <a:ext cx="3560378" cy="597876"/>
              <a:chOff x="1511895" y="2038444"/>
              <a:chExt cx="3560378" cy="597876"/>
            </a:xfrm>
          </p:grpSpPr>
          <p:pic>
            <p:nvPicPr>
              <p:cNvPr id="356" name="Graphic 355">
                <a:extLst>
                  <a:ext uri="{FF2B5EF4-FFF2-40B4-BE49-F238E27FC236}">
                    <a16:creationId xmlns:a16="http://schemas.microsoft.com/office/drawing/2014/main" id="{47CE6906-DF2C-9A90-A65E-4AEE8E965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511895" y="2038444"/>
                <a:ext cx="3560378" cy="597876"/>
              </a:xfrm>
              <a:prstGeom prst="rect">
                <a:avLst/>
              </a:prstGeom>
            </p:spPr>
          </p:pic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125A19D0-510E-8E92-6BA5-8288E55CAE37}"/>
                  </a:ext>
                </a:extLst>
              </p:cNvPr>
              <p:cNvSpPr txBox="1"/>
              <p:nvPr/>
            </p:nvSpPr>
            <p:spPr>
              <a:xfrm>
                <a:off x="1613590" y="2068531"/>
                <a:ext cx="33570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Homogeneous Mixture</a:t>
                </a:r>
              </a:p>
            </p:txBody>
          </p:sp>
        </p:grpSp>
        <p:grpSp>
          <p:nvGrpSpPr>
            <p:cNvPr id="921" name="Group 920">
              <a:extLst>
                <a:ext uri="{FF2B5EF4-FFF2-40B4-BE49-F238E27FC236}">
                  <a16:creationId xmlns:a16="http://schemas.microsoft.com/office/drawing/2014/main" id="{48FD1016-BACF-19E5-9DD7-EC993834C7AC}"/>
                </a:ext>
              </a:extLst>
            </p:cNvPr>
            <p:cNvGrpSpPr/>
            <p:nvPr/>
          </p:nvGrpSpPr>
          <p:grpSpPr>
            <a:xfrm>
              <a:off x="6599082" y="2806064"/>
              <a:ext cx="435600" cy="435600"/>
              <a:chOff x="4952671" y="2846181"/>
              <a:chExt cx="1388206" cy="1388206"/>
            </a:xfrm>
          </p:grpSpPr>
          <p:sp>
            <p:nvSpPr>
              <p:cNvPr id="955" name="Freeform: Shape 954">
                <a:extLst>
                  <a:ext uri="{FF2B5EF4-FFF2-40B4-BE49-F238E27FC236}">
                    <a16:creationId xmlns:a16="http://schemas.microsoft.com/office/drawing/2014/main" id="{D0192766-39F6-6D59-4852-AD601550FCB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6" name="Freeform: Shape 955">
                <a:extLst>
                  <a:ext uri="{FF2B5EF4-FFF2-40B4-BE49-F238E27FC236}">
                    <a16:creationId xmlns:a16="http://schemas.microsoft.com/office/drawing/2014/main" id="{14427267-5869-7A8C-A719-B951C1382FB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7" name="Freeform: Shape 956">
                <a:extLst>
                  <a:ext uri="{FF2B5EF4-FFF2-40B4-BE49-F238E27FC236}">
                    <a16:creationId xmlns:a16="http://schemas.microsoft.com/office/drawing/2014/main" id="{E4C4B284-2869-3EDC-CA1A-768D09835F5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2" name="Group 921">
              <a:extLst>
                <a:ext uri="{FF2B5EF4-FFF2-40B4-BE49-F238E27FC236}">
                  <a16:creationId xmlns:a16="http://schemas.microsoft.com/office/drawing/2014/main" id="{16F4F14C-6B91-0BB1-B41C-527A53930742}"/>
                </a:ext>
              </a:extLst>
            </p:cNvPr>
            <p:cNvGrpSpPr/>
            <p:nvPr/>
          </p:nvGrpSpPr>
          <p:grpSpPr>
            <a:xfrm>
              <a:off x="10507701" y="2806064"/>
              <a:ext cx="435600" cy="435600"/>
              <a:chOff x="4952671" y="2846181"/>
              <a:chExt cx="1388206" cy="1388206"/>
            </a:xfrm>
          </p:grpSpPr>
          <p:sp>
            <p:nvSpPr>
              <p:cNvPr id="952" name="Freeform: Shape 951">
                <a:extLst>
                  <a:ext uri="{FF2B5EF4-FFF2-40B4-BE49-F238E27FC236}">
                    <a16:creationId xmlns:a16="http://schemas.microsoft.com/office/drawing/2014/main" id="{31A272AE-0B0C-14F2-DE5A-9FF54A54085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3" name="Freeform: Shape 952">
                <a:extLst>
                  <a:ext uri="{FF2B5EF4-FFF2-40B4-BE49-F238E27FC236}">
                    <a16:creationId xmlns:a16="http://schemas.microsoft.com/office/drawing/2014/main" id="{B183810F-610A-6F77-E50F-AFCDA870F04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4" name="Freeform: Shape 953">
                <a:extLst>
                  <a:ext uri="{FF2B5EF4-FFF2-40B4-BE49-F238E27FC236}">
                    <a16:creationId xmlns:a16="http://schemas.microsoft.com/office/drawing/2014/main" id="{26EA0FE2-44F5-EC6E-E842-364A3DF72C5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3" name="Group 922">
              <a:extLst>
                <a:ext uri="{FF2B5EF4-FFF2-40B4-BE49-F238E27FC236}">
                  <a16:creationId xmlns:a16="http://schemas.microsoft.com/office/drawing/2014/main" id="{C24AD5B6-D169-46CD-F564-107EB88BE1F8}"/>
                </a:ext>
              </a:extLst>
            </p:cNvPr>
            <p:cNvGrpSpPr/>
            <p:nvPr/>
          </p:nvGrpSpPr>
          <p:grpSpPr>
            <a:xfrm>
              <a:off x="7033247" y="2806064"/>
              <a:ext cx="435600" cy="435600"/>
              <a:chOff x="4952671" y="2846181"/>
              <a:chExt cx="1388206" cy="1388206"/>
            </a:xfrm>
          </p:grpSpPr>
          <p:sp>
            <p:nvSpPr>
              <p:cNvPr id="949" name="Freeform: Shape 948">
                <a:extLst>
                  <a:ext uri="{FF2B5EF4-FFF2-40B4-BE49-F238E27FC236}">
                    <a16:creationId xmlns:a16="http://schemas.microsoft.com/office/drawing/2014/main" id="{EA55923C-5A7C-0B9B-034B-45442505B15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0" name="Freeform: Shape 949">
                <a:extLst>
                  <a:ext uri="{FF2B5EF4-FFF2-40B4-BE49-F238E27FC236}">
                    <a16:creationId xmlns:a16="http://schemas.microsoft.com/office/drawing/2014/main" id="{D65CA3B2-1BE6-3008-57AC-38CB8D33F35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1" name="Freeform: Shape 950">
                <a:extLst>
                  <a:ext uri="{FF2B5EF4-FFF2-40B4-BE49-F238E27FC236}">
                    <a16:creationId xmlns:a16="http://schemas.microsoft.com/office/drawing/2014/main" id="{2B46A6C7-92A6-5DEE-2817-C209E00E17A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4" name="Group 923">
              <a:extLst>
                <a:ext uri="{FF2B5EF4-FFF2-40B4-BE49-F238E27FC236}">
                  <a16:creationId xmlns:a16="http://schemas.microsoft.com/office/drawing/2014/main" id="{2641F9B9-97CB-5EB6-CCDA-8DA8CA1557C0}"/>
                </a:ext>
              </a:extLst>
            </p:cNvPr>
            <p:cNvGrpSpPr/>
            <p:nvPr/>
          </p:nvGrpSpPr>
          <p:grpSpPr>
            <a:xfrm>
              <a:off x="7901955" y="2806064"/>
              <a:ext cx="435600" cy="435600"/>
              <a:chOff x="4952671" y="2846181"/>
              <a:chExt cx="1388206" cy="1388206"/>
            </a:xfrm>
          </p:grpSpPr>
          <p:sp>
            <p:nvSpPr>
              <p:cNvPr id="946" name="Freeform: Shape 945">
                <a:extLst>
                  <a:ext uri="{FF2B5EF4-FFF2-40B4-BE49-F238E27FC236}">
                    <a16:creationId xmlns:a16="http://schemas.microsoft.com/office/drawing/2014/main" id="{612A5AA9-3E66-C3B9-D0D4-0BD00BE98BCB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7" name="Freeform: Shape 946">
                <a:extLst>
                  <a:ext uri="{FF2B5EF4-FFF2-40B4-BE49-F238E27FC236}">
                    <a16:creationId xmlns:a16="http://schemas.microsoft.com/office/drawing/2014/main" id="{41268BB9-32EF-EE8E-76BC-0C8FFFA0B02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8" name="Freeform: Shape 947">
                <a:extLst>
                  <a:ext uri="{FF2B5EF4-FFF2-40B4-BE49-F238E27FC236}">
                    <a16:creationId xmlns:a16="http://schemas.microsoft.com/office/drawing/2014/main" id="{770FEC0B-628C-E4FB-9F72-D3260D45A77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5" name="Group 924">
              <a:extLst>
                <a:ext uri="{FF2B5EF4-FFF2-40B4-BE49-F238E27FC236}">
                  <a16:creationId xmlns:a16="http://schemas.microsoft.com/office/drawing/2014/main" id="{2D425584-78E1-90CE-A859-67386755113D}"/>
                </a:ext>
              </a:extLst>
            </p:cNvPr>
            <p:cNvGrpSpPr/>
            <p:nvPr/>
          </p:nvGrpSpPr>
          <p:grpSpPr>
            <a:xfrm>
              <a:off x="8336246" y="2806064"/>
              <a:ext cx="435600" cy="435600"/>
              <a:chOff x="4952671" y="2846181"/>
              <a:chExt cx="1388206" cy="1388206"/>
            </a:xfrm>
          </p:grpSpPr>
          <p:sp>
            <p:nvSpPr>
              <p:cNvPr id="943" name="Freeform: Shape 942">
                <a:extLst>
                  <a:ext uri="{FF2B5EF4-FFF2-40B4-BE49-F238E27FC236}">
                    <a16:creationId xmlns:a16="http://schemas.microsoft.com/office/drawing/2014/main" id="{8C785E27-89E6-BB7F-3F09-208CF6644B5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4" name="Freeform: Shape 943">
                <a:extLst>
                  <a:ext uri="{FF2B5EF4-FFF2-40B4-BE49-F238E27FC236}">
                    <a16:creationId xmlns:a16="http://schemas.microsoft.com/office/drawing/2014/main" id="{4C70B4EB-DF58-A0A2-3434-876BE129072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5" name="Freeform: Shape 944">
                <a:extLst>
                  <a:ext uri="{FF2B5EF4-FFF2-40B4-BE49-F238E27FC236}">
                    <a16:creationId xmlns:a16="http://schemas.microsoft.com/office/drawing/2014/main" id="{60C933EB-8989-082E-A76C-AE6675409F02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7" name="Group 926">
              <a:extLst>
                <a:ext uri="{FF2B5EF4-FFF2-40B4-BE49-F238E27FC236}">
                  <a16:creationId xmlns:a16="http://schemas.microsoft.com/office/drawing/2014/main" id="{562651A4-DD74-83D8-FC75-62F7478A0719}"/>
                </a:ext>
              </a:extLst>
            </p:cNvPr>
            <p:cNvGrpSpPr/>
            <p:nvPr/>
          </p:nvGrpSpPr>
          <p:grpSpPr>
            <a:xfrm>
              <a:off x="9639119" y="2806064"/>
              <a:ext cx="435600" cy="435600"/>
              <a:chOff x="4952671" y="2846181"/>
              <a:chExt cx="1388206" cy="1388206"/>
            </a:xfrm>
          </p:grpSpPr>
          <p:sp>
            <p:nvSpPr>
              <p:cNvPr id="937" name="Freeform: Shape 936">
                <a:extLst>
                  <a:ext uri="{FF2B5EF4-FFF2-40B4-BE49-F238E27FC236}">
                    <a16:creationId xmlns:a16="http://schemas.microsoft.com/office/drawing/2014/main" id="{5BA85D99-0CAD-B095-0DB8-995D85D0A72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38" name="Freeform: Shape 937">
                <a:extLst>
                  <a:ext uri="{FF2B5EF4-FFF2-40B4-BE49-F238E27FC236}">
                    <a16:creationId xmlns:a16="http://schemas.microsoft.com/office/drawing/2014/main" id="{9A56C08D-1A29-6C71-D0A3-B5CC763E8C9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39" name="Freeform: Shape 938">
                <a:extLst>
                  <a:ext uri="{FF2B5EF4-FFF2-40B4-BE49-F238E27FC236}">
                    <a16:creationId xmlns:a16="http://schemas.microsoft.com/office/drawing/2014/main" id="{C35DF89D-1084-CE3A-A4AF-C4EC7096293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6" name="Group 985">
              <a:extLst>
                <a:ext uri="{FF2B5EF4-FFF2-40B4-BE49-F238E27FC236}">
                  <a16:creationId xmlns:a16="http://schemas.microsoft.com/office/drawing/2014/main" id="{6F5C476D-AD52-0DD3-FD39-FB645114DEBB}"/>
                </a:ext>
              </a:extLst>
            </p:cNvPr>
            <p:cNvGrpSpPr/>
            <p:nvPr/>
          </p:nvGrpSpPr>
          <p:grpSpPr>
            <a:xfrm>
              <a:off x="10073410" y="2806064"/>
              <a:ext cx="435600" cy="435600"/>
              <a:chOff x="4952671" y="2846181"/>
              <a:chExt cx="1388206" cy="1388206"/>
            </a:xfrm>
          </p:grpSpPr>
          <p:sp>
            <p:nvSpPr>
              <p:cNvPr id="987" name="Freeform: Shape 986">
                <a:extLst>
                  <a:ext uri="{FF2B5EF4-FFF2-40B4-BE49-F238E27FC236}">
                    <a16:creationId xmlns:a16="http://schemas.microsoft.com/office/drawing/2014/main" id="{6392574F-1E45-FF84-B89E-6A6D8B16ECD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8" name="Freeform: Shape 987">
                <a:extLst>
                  <a:ext uri="{FF2B5EF4-FFF2-40B4-BE49-F238E27FC236}">
                    <a16:creationId xmlns:a16="http://schemas.microsoft.com/office/drawing/2014/main" id="{5D1BA3F2-678F-4FFC-5E16-3F356A6EF68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9" name="Freeform: Shape 988">
                <a:extLst>
                  <a:ext uri="{FF2B5EF4-FFF2-40B4-BE49-F238E27FC236}">
                    <a16:creationId xmlns:a16="http://schemas.microsoft.com/office/drawing/2014/main" id="{D1E85346-1E61-8009-D0F9-74DB1EFEA95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0" name="Group 1049">
              <a:extLst>
                <a:ext uri="{FF2B5EF4-FFF2-40B4-BE49-F238E27FC236}">
                  <a16:creationId xmlns:a16="http://schemas.microsoft.com/office/drawing/2014/main" id="{D0771ED4-2D2B-2EDB-91CF-5F555A89CE29}"/>
                </a:ext>
              </a:extLst>
            </p:cNvPr>
            <p:cNvGrpSpPr/>
            <p:nvPr/>
          </p:nvGrpSpPr>
          <p:grpSpPr>
            <a:xfrm>
              <a:off x="8770537" y="2806064"/>
              <a:ext cx="435600" cy="435600"/>
              <a:chOff x="4952671" y="2846181"/>
              <a:chExt cx="1388206" cy="1388206"/>
            </a:xfrm>
          </p:grpSpPr>
          <p:sp>
            <p:nvSpPr>
              <p:cNvPr id="1051" name="Freeform: Shape 1050">
                <a:extLst>
                  <a:ext uri="{FF2B5EF4-FFF2-40B4-BE49-F238E27FC236}">
                    <a16:creationId xmlns:a16="http://schemas.microsoft.com/office/drawing/2014/main" id="{69D2448C-2948-EBB7-E23A-085893D9E19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52" name="Freeform: Shape 1051">
                <a:extLst>
                  <a:ext uri="{FF2B5EF4-FFF2-40B4-BE49-F238E27FC236}">
                    <a16:creationId xmlns:a16="http://schemas.microsoft.com/office/drawing/2014/main" id="{EB0BF116-298D-3131-F4A9-3ECE23E2045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53" name="Freeform: Shape 1052">
                <a:extLst>
                  <a:ext uri="{FF2B5EF4-FFF2-40B4-BE49-F238E27FC236}">
                    <a16:creationId xmlns:a16="http://schemas.microsoft.com/office/drawing/2014/main" id="{3CAA0653-74A8-5974-3B46-C1EE00D9482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2" name="Group 1081">
              <a:extLst>
                <a:ext uri="{FF2B5EF4-FFF2-40B4-BE49-F238E27FC236}">
                  <a16:creationId xmlns:a16="http://schemas.microsoft.com/office/drawing/2014/main" id="{641BC648-0261-1573-8FDF-C0F14C781163}"/>
                </a:ext>
              </a:extLst>
            </p:cNvPr>
            <p:cNvGrpSpPr/>
            <p:nvPr/>
          </p:nvGrpSpPr>
          <p:grpSpPr>
            <a:xfrm>
              <a:off x="7467664" y="2806064"/>
              <a:ext cx="435600" cy="435600"/>
              <a:chOff x="4952671" y="2846181"/>
              <a:chExt cx="1388206" cy="1388206"/>
            </a:xfrm>
          </p:grpSpPr>
          <p:sp>
            <p:nvSpPr>
              <p:cNvPr id="1083" name="Freeform: Shape 1082">
                <a:extLst>
                  <a:ext uri="{FF2B5EF4-FFF2-40B4-BE49-F238E27FC236}">
                    <a16:creationId xmlns:a16="http://schemas.microsoft.com/office/drawing/2014/main" id="{5CF1C8F5-0B4B-6F4C-FCAB-926968302F7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84" name="Freeform: Shape 1083">
                <a:extLst>
                  <a:ext uri="{FF2B5EF4-FFF2-40B4-BE49-F238E27FC236}">
                    <a16:creationId xmlns:a16="http://schemas.microsoft.com/office/drawing/2014/main" id="{BFAFF571-0133-DC26-8FD7-7C2611337C8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85" name="Freeform: Shape 1084">
                <a:extLst>
                  <a:ext uri="{FF2B5EF4-FFF2-40B4-BE49-F238E27FC236}">
                    <a16:creationId xmlns:a16="http://schemas.microsoft.com/office/drawing/2014/main" id="{8D9DC83F-CF23-8537-9791-B6ACC3CF1AB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2" name="Group 1141">
              <a:extLst>
                <a:ext uri="{FF2B5EF4-FFF2-40B4-BE49-F238E27FC236}">
                  <a16:creationId xmlns:a16="http://schemas.microsoft.com/office/drawing/2014/main" id="{F42DDA1D-D1AA-32EB-C7B8-2BADD2C872D4}"/>
                </a:ext>
              </a:extLst>
            </p:cNvPr>
            <p:cNvGrpSpPr/>
            <p:nvPr/>
          </p:nvGrpSpPr>
          <p:grpSpPr>
            <a:xfrm>
              <a:off x="9204828" y="2806064"/>
              <a:ext cx="435600" cy="435600"/>
              <a:chOff x="4952671" y="2846181"/>
              <a:chExt cx="1388206" cy="1388206"/>
            </a:xfrm>
          </p:grpSpPr>
          <p:sp>
            <p:nvSpPr>
              <p:cNvPr id="1143" name="Freeform: Shape 1142">
                <a:extLst>
                  <a:ext uri="{FF2B5EF4-FFF2-40B4-BE49-F238E27FC236}">
                    <a16:creationId xmlns:a16="http://schemas.microsoft.com/office/drawing/2014/main" id="{140C39BB-030B-D809-3E27-31F8B16FB85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4" name="Freeform: Shape 1143">
                <a:extLst>
                  <a:ext uri="{FF2B5EF4-FFF2-40B4-BE49-F238E27FC236}">
                    <a16:creationId xmlns:a16="http://schemas.microsoft.com/office/drawing/2014/main" id="{5E7517B2-01FB-2077-2E27-21EC3FFC299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5" name="Freeform: Shape 1144">
                <a:extLst>
                  <a:ext uri="{FF2B5EF4-FFF2-40B4-BE49-F238E27FC236}">
                    <a16:creationId xmlns:a16="http://schemas.microsoft.com/office/drawing/2014/main" id="{579B798C-57BF-6EB5-9508-D9D0205C77D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6" name="Group 1145">
              <a:extLst>
                <a:ext uri="{FF2B5EF4-FFF2-40B4-BE49-F238E27FC236}">
                  <a16:creationId xmlns:a16="http://schemas.microsoft.com/office/drawing/2014/main" id="{585718B1-3889-01F6-A7A8-AB293D9509EE}"/>
                </a:ext>
              </a:extLst>
            </p:cNvPr>
            <p:cNvGrpSpPr/>
            <p:nvPr/>
          </p:nvGrpSpPr>
          <p:grpSpPr>
            <a:xfrm>
              <a:off x="10941989" y="2806064"/>
              <a:ext cx="435600" cy="435600"/>
              <a:chOff x="4952671" y="2846181"/>
              <a:chExt cx="1388206" cy="1388206"/>
            </a:xfrm>
          </p:grpSpPr>
          <p:sp>
            <p:nvSpPr>
              <p:cNvPr id="1147" name="Freeform: Shape 1146">
                <a:extLst>
                  <a:ext uri="{FF2B5EF4-FFF2-40B4-BE49-F238E27FC236}">
                    <a16:creationId xmlns:a16="http://schemas.microsoft.com/office/drawing/2014/main" id="{56326B7E-5FAB-6940-C3D3-BE1B52674ED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8" name="Freeform: Shape 1147">
                <a:extLst>
                  <a:ext uri="{FF2B5EF4-FFF2-40B4-BE49-F238E27FC236}">
                    <a16:creationId xmlns:a16="http://schemas.microsoft.com/office/drawing/2014/main" id="{FF007217-C886-9297-00F3-932C17F2B31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9" name="Freeform: Shape 1148">
                <a:extLst>
                  <a:ext uri="{FF2B5EF4-FFF2-40B4-BE49-F238E27FC236}">
                    <a16:creationId xmlns:a16="http://schemas.microsoft.com/office/drawing/2014/main" id="{A4F77AEA-2AEE-A17E-4E20-96BB0C860F86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0" name="Group 1149">
              <a:extLst>
                <a:ext uri="{FF2B5EF4-FFF2-40B4-BE49-F238E27FC236}">
                  <a16:creationId xmlns:a16="http://schemas.microsoft.com/office/drawing/2014/main" id="{A08DDB67-368B-99D5-BFAB-35396B4DD901}"/>
                </a:ext>
              </a:extLst>
            </p:cNvPr>
            <p:cNvGrpSpPr/>
            <p:nvPr/>
          </p:nvGrpSpPr>
          <p:grpSpPr>
            <a:xfrm>
              <a:off x="6599082" y="6278812"/>
              <a:ext cx="435600" cy="435600"/>
              <a:chOff x="4952671" y="2846181"/>
              <a:chExt cx="1388206" cy="1388206"/>
            </a:xfrm>
          </p:grpSpPr>
          <p:sp>
            <p:nvSpPr>
              <p:cNvPr id="1151" name="Freeform: Shape 1150">
                <a:extLst>
                  <a:ext uri="{FF2B5EF4-FFF2-40B4-BE49-F238E27FC236}">
                    <a16:creationId xmlns:a16="http://schemas.microsoft.com/office/drawing/2014/main" id="{2BE0AEB0-A8EB-C8B5-5081-23B7242BEB2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2" name="Freeform: Shape 1151">
                <a:extLst>
                  <a:ext uri="{FF2B5EF4-FFF2-40B4-BE49-F238E27FC236}">
                    <a16:creationId xmlns:a16="http://schemas.microsoft.com/office/drawing/2014/main" id="{515C7504-B135-08DD-58C4-1BDBF46DA37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3" name="Freeform: Shape 1152">
                <a:extLst>
                  <a:ext uri="{FF2B5EF4-FFF2-40B4-BE49-F238E27FC236}">
                    <a16:creationId xmlns:a16="http://schemas.microsoft.com/office/drawing/2014/main" id="{FC7D02E3-E9AE-4CA4-2183-1084F005014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4" name="Group 1153">
              <a:extLst>
                <a:ext uri="{FF2B5EF4-FFF2-40B4-BE49-F238E27FC236}">
                  <a16:creationId xmlns:a16="http://schemas.microsoft.com/office/drawing/2014/main" id="{293E9D5C-52A2-82D2-8FFE-7EA4AFC3EEBA}"/>
                </a:ext>
              </a:extLst>
            </p:cNvPr>
            <p:cNvGrpSpPr/>
            <p:nvPr/>
          </p:nvGrpSpPr>
          <p:grpSpPr>
            <a:xfrm>
              <a:off x="10507701" y="6278812"/>
              <a:ext cx="435600" cy="435600"/>
              <a:chOff x="4952671" y="2846181"/>
              <a:chExt cx="1388206" cy="1388206"/>
            </a:xfrm>
          </p:grpSpPr>
          <p:sp>
            <p:nvSpPr>
              <p:cNvPr id="1155" name="Freeform: Shape 1154">
                <a:extLst>
                  <a:ext uri="{FF2B5EF4-FFF2-40B4-BE49-F238E27FC236}">
                    <a16:creationId xmlns:a16="http://schemas.microsoft.com/office/drawing/2014/main" id="{22C13AE2-FB80-1ADD-8618-19A95A743FF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6" name="Freeform: Shape 1155">
                <a:extLst>
                  <a:ext uri="{FF2B5EF4-FFF2-40B4-BE49-F238E27FC236}">
                    <a16:creationId xmlns:a16="http://schemas.microsoft.com/office/drawing/2014/main" id="{76FC60C5-211E-5E7C-0D40-BB4C5B2B170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7" name="Freeform: Shape 1156">
                <a:extLst>
                  <a:ext uri="{FF2B5EF4-FFF2-40B4-BE49-F238E27FC236}">
                    <a16:creationId xmlns:a16="http://schemas.microsoft.com/office/drawing/2014/main" id="{CAAAD297-B143-7BAD-7595-47E0DD30CD5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8" name="Group 1157">
              <a:extLst>
                <a:ext uri="{FF2B5EF4-FFF2-40B4-BE49-F238E27FC236}">
                  <a16:creationId xmlns:a16="http://schemas.microsoft.com/office/drawing/2014/main" id="{417F215B-32E6-74FF-CB40-DEAE348773AD}"/>
                </a:ext>
              </a:extLst>
            </p:cNvPr>
            <p:cNvGrpSpPr/>
            <p:nvPr/>
          </p:nvGrpSpPr>
          <p:grpSpPr>
            <a:xfrm>
              <a:off x="7033373" y="6278812"/>
              <a:ext cx="435600" cy="435600"/>
              <a:chOff x="4952671" y="2846181"/>
              <a:chExt cx="1388206" cy="1388206"/>
            </a:xfrm>
          </p:grpSpPr>
          <p:sp>
            <p:nvSpPr>
              <p:cNvPr id="1159" name="Freeform: Shape 1158">
                <a:extLst>
                  <a:ext uri="{FF2B5EF4-FFF2-40B4-BE49-F238E27FC236}">
                    <a16:creationId xmlns:a16="http://schemas.microsoft.com/office/drawing/2014/main" id="{6A2B1B9C-48CA-EDAE-88A9-AEE24D74BBB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0" name="Freeform: Shape 1159">
                <a:extLst>
                  <a:ext uri="{FF2B5EF4-FFF2-40B4-BE49-F238E27FC236}">
                    <a16:creationId xmlns:a16="http://schemas.microsoft.com/office/drawing/2014/main" id="{995082AD-6F66-A1AF-C911-0D4C0AA8D2C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1" name="Freeform: Shape 1160">
                <a:extLst>
                  <a:ext uri="{FF2B5EF4-FFF2-40B4-BE49-F238E27FC236}">
                    <a16:creationId xmlns:a16="http://schemas.microsoft.com/office/drawing/2014/main" id="{4D589C69-8DE5-517D-2480-D0D04770E14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2" name="Group 1161">
              <a:extLst>
                <a:ext uri="{FF2B5EF4-FFF2-40B4-BE49-F238E27FC236}">
                  <a16:creationId xmlns:a16="http://schemas.microsoft.com/office/drawing/2014/main" id="{92FECA16-6DB9-E1E5-77F5-283C4226A72D}"/>
                </a:ext>
              </a:extLst>
            </p:cNvPr>
            <p:cNvGrpSpPr/>
            <p:nvPr/>
          </p:nvGrpSpPr>
          <p:grpSpPr>
            <a:xfrm>
              <a:off x="7901955" y="6278812"/>
              <a:ext cx="435600" cy="435600"/>
              <a:chOff x="4952671" y="2846181"/>
              <a:chExt cx="1388206" cy="1388206"/>
            </a:xfrm>
          </p:grpSpPr>
          <p:sp>
            <p:nvSpPr>
              <p:cNvPr id="1163" name="Freeform: Shape 1162">
                <a:extLst>
                  <a:ext uri="{FF2B5EF4-FFF2-40B4-BE49-F238E27FC236}">
                    <a16:creationId xmlns:a16="http://schemas.microsoft.com/office/drawing/2014/main" id="{695CD792-CCD0-6200-9643-1DCFE141B73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4" name="Freeform: Shape 1163">
                <a:extLst>
                  <a:ext uri="{FF2B5EF4-FFF2-40B4-BE49-F238E27FC236}">
                    <a16:creationId xmlns:a16="http://schemas.microsoft.com/office/drawing/2014/main" id="{58066CB6-7BD7-6DDB-4E54-1D9C5304A81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5" name="Freeform: Shape 1164">
                <a:extLst>
                  <a:ext uri="{FF2B5EF4-FFF2-40B4-BE49-F238E27FC236}">
                    <a16:creationId xmlns:a16="http://schemas.microsoft.com/office/drawing/2014/main" id="{1C51288E-3DA9-A411-BD6F-F6A1553563E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6" name="Group 1165">
              <a:extLst>
                <a:ext uri="{FF2B5EF4-FFF2-40B4-BE49-F238E27FC236}">
                  <a16:creationId xmlns:a16="http://schemas.microsoft.com/office/drawing/2014/main" id="{D59ED0AF-C93D-44C6-022D-B633FD756FAE}"/>
                </a:ext>
              </a:extLst>
            </p:cNvPr>
            <p:cNvGrpSpPr/>
            <p:nvPr/>
          </p:nvGrpSpPr>
          <p:grpSpPr>
            <a:xfrm>
              <a:off x="8336246" y="6278812"/>
              <a:ext cx="435600" cy="435600"/>
              <a:chOff x="4952671" y="2846181"/>
              <a:chExt cx="1388206" cy="1388206"/>
            </a:xfrm>
          </p:grpSpPr>
          <p:sp>
            <p:nvSpPr>
              <p:cNvPr id="1167" name="Freeform: Shape 1166">
                <a:extLst>
                  <a:ext uri="{FF2B5EF4-FFF2-40B4-BE49-F238E27FC236}">
                    <a16:creationId xmlns:a16="http://schemas.microsoft.com/office/drawing/2014/main" id="{2041AA79-1783-F338-62BA-DA7B076B8ED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8" name="Freeform: Shape 1167">
                <a:extLst>
                  <a:ext uri="{FF2B5EF4-FFF2-40B4-BE49-F238E27FC236}">
                    <a16:creationId xmlns:a16="http://schemas.microsoft.com/office/drawing/2014/main" id="{F3765752-E6E2-5738-7E1D-C5568A05B73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9" name="Freeform: Shape 1168">
                <a:extLst>
                  <a:ext uri="{FF2B5EF4-FFF2-40B4-BE49-F238E27FC236}">
                    <a16:creationId xmlns:a16="http://schemas.microsoft.com/office/drawing/2014/main" id="{DE0956BA-27CE-7CF9-3A84-22EBC441CE9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0" name="Group 1169">
              <a:extLst>
                <a:ext uri="{FF2B5EF4-FFF2-40B4-BE49-F238E27FC236}">
                  <a16:creationId xmlns:a16="http://schemas.microsoft.com/office/drawing/2014/main" id="{671F62BB-4DD1-B600-DD86-5B871FE0F3C1}"/>
                </a:ext>
              </a:extLst>
            </p:cNvPr>
            <p:cNvGrpSpPr/>
            <p:nvPr/>
          </p:nvGrpSpPr>
          <p:grpSpPr>
            <a:xfrm>
              <a:off x="9639119" y="6278812"/>
              <a:ext cx="435600" cy="435600"/>
              <a:chOff x="4952671" y="2846181"/>
              <a:chExt cx="1388206" cy="1388206"/>
            </a:xfrm>
          </p:grpSpPr>
          <p:sp>
            <p:nvSpPr>
              <p:cNvPr id="1171" name="Freeform: Shape 1170">
                <a:extLst>
                  <a:ext uri="{FF2B5EF4-FFF2-40B4-BE49-F238E27FC236}">
                    <a16:creationId xmlns:a16="http://schemas.microsoft.com/office/drawing/2014/main" id="{BE436172-C4B4-501B-76A9-BA12E34D8B8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2" name="Freeform: Shape 1171">
                <a:extLst>
                  <a:ext uri="{FF2B5EF4-FFF2-40B4-BE49-F238E27FC236}">
                    <a16:creationId xmlns:a16="http://schemas.microsoft.com/office/drawing/2014/main" id="{4A668D21-EF76-E608-3473-FFD7AFD8ACB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3" name="Freeform: Shape 1172">
                <a:extLst>
                  <a:ext uri="{FF2B5EF4-FFF2-40B4-BE49-F238E27FC236}">
                    <a16:creationId xmlns:a16="http://schemas.microsoft.com/office/drawing/2014/main" id="{F9807597-C922-5DF8-6F9E-B5D68F3BE21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4" name="Group 1173">
              <a:extLst>
                <a:ext uri="{FF2B5EF4-FFF2-40B4-BE49-F238E27FC236}">
                  <a16:creationId xmlns:a16="http://schemas.microsoft.com/office/drawing/2014/main" id="{4AD331E1-3D6D-19A9-1825-426FC00E20B9}"/>
                </a:ext>
              </a:extLst>
            </p:cNvPr>
            <p:cNvGrpSpPr/>
            <p:nvPr/>
          </p:nvGrpSpPr>
          <p:grpSpPr>
            <a:xfrm>
              <a:off x="10073410" y="6278812"/>
              <a:ext cx="435600" cy="435600"/>
              <a:chOff x="4952671" y="2846181"/>
              <a:chExt cx="1388206" cy="1388206"/>
            </a:xfrm>
          </p:grpSpPr>
          <p:sp>
            <p:nvSpPr>
              <p:cNvPr id="1175" name="Freeform: Shape 1174">
                <a:extLst>
                  <a:ext uri="{FF2B5EF4-FFF2-40B4-BE49-F238E27FC236}">
                    <a16:creationId xmlns:a16="http://schemas.microsoft.com/office/drawing/2014/main" id="{B64E4D37-A480-434E-C899-11590D4388A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6" name="Freeform: Shape 1175">
                <a:extLst>
                  <a:ext uri="{FF2B5EF4-FFF2-40B4-BE49-F238E27FC236}">
                    <a16:creationId xmlns:a16="http://schemas.microsoft.com/office/drawing/2014/main" id="{4ED32858-6A68-5AD0-6220-BB0019FA744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7" name="Freeform: Shape 1176">
                <a:extLst>
                  <a:ext uri="{FF2B5EF4-FFF2-40B4-BE49-F238E27FC236}">
                    <a16:creationId xmlns:a16="http://schemas.microsoft.com/office/drawing/2014/main" id="{7C08F282-010E-5E5E-322A-9B9154495D5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8" name="Group 1177">
              <a:extLst>
                <a:ext uri="{FF2B5EF4-FFF2-40B4-BE49-F238E27FC236}">
                  <a16:creationId xmlns:a16="http://schemas.microsoft.com/office/drawing/2014/main" id="{7DB29831-B93A-BE66-AC6F-AEF6114E6369}"/>
                </a:ext>
              </a:extLst>
            </p:cNvPr>
            <p:cNvGrpSpPr/>
            <p:nvPr/>
          </p:nvGrpSpPr>
          <p:grpSpPr>
            <a:xfrm>
              <a:off x="8770537" y="6278812"/>
              <a:ext cx="435600" cy="435600"/>
              <a:chOff x="4952671" y="2846181"/>
              <a:chExt cx="1388206" cy="1388206"/>
            </a:xfrm>
          </p:grpSpPr>
          <p:sp>
            <p:nvSpPr>
              <p:cNvPr id="1179" name="Freeform: Shape 1178">
                <a:extLst>
                  <a:ext uri="{FF2B5EF4-FFF2-40B4-BE49-F238E27FC236}">
                    <a16:creationId xmlns:a16="http://schemas.microsoft.com/office/drawing/2014/main" id="{4CD369C2-E8B6-9BC0-F616-C9D3A3DE384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0" name="Freeform: Shape 1179">
                <a:extLst>
                  <a:ext uri="{FF2B5EF4-FFF2-40B4-BE49-F238E27FC236}">
                    <a16:creationId xmlns:a16="http://schemas.microsoft.com/office/drawing/2014/main" id="{3B94B168-F792-4294-C876-5662953C3D2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1" name="Freeform: Shape 1180">
                <a:extLst>
                  <a:ext uri="{FF2B5EF4-FFF2-40B4-BE49-F238E27FC236}">
                    <a16:creationId xmlns:a16="http://schemas.microsoft.com/office/drawing/2014/main" id="{DE05A124-E8CC-D42D-BE62-A3EEE5107B4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82" name="Group 1181">
              <a:extLst>
                <a:ext uri="{FF2B5EF4-FFF2-40B4-BE49-F238E27FC236}">
                  <a16:creationId xmlns:a16="http://schemas.microsoft.com/office/drawing/2014/main" id="{184D9344-9AEB-22D4-48D2-CBCA9E35DC22}"/>
                </a:ext>
              </a:extLst>
            </p:cNvPr>
            <p:cNvGrpSpPr/>
            <p:nvPr/>
          </p:nvGrpSpPr>
          <p:grpSpPr>
            <a:xfrm>
              <a:off x="7467664" y="6278812"/>
              <a:ext cx="435600" cy="435600"/>
              <a:chOff x="4952671" y="2846181"/>
              <a:chExt cx="1388206" cy="1388206"/>
            </a:xfrm>
          </p:grpSpPr>
          <p:sp>
            <p:nvSpPr>
              <p:cNvPr id="1183" name="Freeform: Shape 1182">
                <a:extLst>
                  <a:ext uri="{FF2B5EF4-FFF2-40B4-BE49-F238E27FC236}">
                    <a16:creationId xmlns:a16="http://schemas.microsoft.com/office/drawing/2014/main" id="{90DC559F-3143-560F-8E44-BE8EB02CF21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4" name="Freeform: Shape 1183">
                <a:extLst>
                  <a:ext uri="{FF2B5EF4-FFF2-40B4-BE49-F238E27FC236}">
                    <a16:creationId xmlns:a16="http://schemas.microsoft.com/office/drawing/2014/main" id="{EF6E255A-FB5B-FCB7-49A6-47855BEB668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5" name="Freeform: Shape 1184">
                <a:extLst>
                  <a:ext uri="{FF2B5EF4-FFF2-40B4-BE49-F238E27FC236}">
                    <a16:creationId xmlns:a16="http://schemas.microsoft.com/office/drawing/2014/main" id="{80523BD8-12F5-986D-D41C-5489FE4EC61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86" name="Group 1185">
              <a:extLst>
                <a:ext uri="{FF2B5EF4-FFF2-40B4-BE49-F238E27FC236}">
                  <a16:creationId xmlns:a16="http://schemas.microsoft.com/office/drawing/2014/main" id="{507DDA51-91D6-635C-DE59-87FBD85A80ED}"/>
                </a:ext>
              </a:extLst>
            </p:cNvPr>
            <p:cNvGrpSpPr/>
            <p:nvPr/>
          </p:nvGrpSpPr>
          <p:grpSpPr>
            <a:xfrm>
              <a:off x="9204828" y="6278812"/>
              <a:ext cx="435600" cy="435600"/>
              <a:chOff x="4952671" y="2846181"/>
              <a:chExt cx="1388206" cy="1388206"/>
            </a:xfrm>
          </p:grpSpPr>
          <p:sp>
            <p:nvSpPr>
              <p:cNvPr id="1187" name="Freeform: Shape 1186">
                <a:extLst>
                  <a:ext uri="{FF2B5EF4-FFF2-40B4-BE49-F238E27FC236}">
                    <a16:creationId xmlns:a16="http://schemas.microsoft.com/office/drawing/2014/main" id="{FA08D3B9-5727-9AE8-FB3A-D57F924D3EF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8" name="Freeform: Shape 1187">
                <a:extLst>
                  <a:ext uri="{FF2B5EF4-FFF2-40B4-BE49-F238E27FC236}">
                    <a16:creationId xmlns:a16="http://schemas.microsoft.com/office/drawing/2014/main" id="{26E51E4E-A7DC-AC16-52ED-E200A631974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9" name="Freeform: Shape 1188">
                <a:extLst>
                  <a:ext uri="{FF2B5EF4-FFF2-40B4-BE49-F238E27FC236}">
                    <a16:creationId xmlns:a16="http://schemas.microsoft.com/office/drawing/2014/main" id="{33D966AD-E038-D8F1-971E-05063C82408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0" name="Group 1189">
              <a:extLst>
                <a:ext uri="{FF2B5EF4-FFF2-40B4-BE49-F238E27FC236}">
                  <a16:creationId xmlns:a16="http://schemas.microsoft.com/office/drawing/2014/main" id="{D2DA7BCF-32B1-9E2C-B4CC-B03FA4D585FC}"/>
                </a:ext>
              </a:extLst>
            </p:cNvPr>
            <p:cNvGrpSpPr/>
            <p:nvPr/>
          </p:nvGrpSpPr>
          <p:grpSpPr>
            <a:xfrm>
              <a:off x="10941989" y="6278812"/>
              <a:ext cx="435600" cy="435600"/>
              <a:chOff x="4952671" y="2846181"/>
              <a:chExt cx="1388206" cy="1388206"/>
            </a:xfrm>
          </p:grpSpPr>
          <p:sp>
            <p:nvSpPr>
              <p:cNvPr id="1191" name="Freeform: Shape 1190">
                <a:extLst>
                  <a:ext uri="{FF2B5EF4-FFF2-40B4-BE49-F238E27FC236}">
                    <a16:creationId xmlns:a16="http://schemas.microsoft.com/office/drawing/2014/main" id="{46F945A6-1DB6-72F1-4476-41C5BEBD73A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92" name="Freeform: Shape 1191">
                <a:extLst>
                  <a:ext uri="{FF2B5EF4-FFF2-40B4-BE49-F238E27FC236}">
                    <a16:creationId xmlns:a16="http://schemas.microsoft.com/office/drawing/2014/main" id="{57A7849E-EF48-967C-1BB8-18C0F68A3C7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93" name="Freeform: Shape 1192">
                <a:extLst>
                  <a:ext uri="{FF2B5EF4-FFF2-40B4-BE49-F238E27FC236}">
                    <a16:creationId xmlns:a16="http://schemas.microsoft.com/office/drawing/2014/main" id="{400337D3-E6A4-B8D7-BD04-052EEEC547C6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6" name="Group 1195">
              <a:extLst>
                <a:ext uri="{FF2B5EF4-FFF2-40B4-BE49-F238E27FC236}">
                  <a16:creationId xmlns:a16="http://schemas.microsoft.com/office/drawing/2014/main" id="{2A7AAC3F-3890-4AB8-637B-556FDBDF0612}"/>
                </a:ext>
              </a:extLst>
            </p:cNvPr>
            <p:cNvGrpSpPr/>
            <p:nvPr/>
          </p:nvGrpSpPr>
          <p:grpSpPr>
            <a:xfrm>
              <a:off x="6599082" y="5844715"/>
              <a:ext cx="435600" cy="435600"/>
              <a:chOff x="4952671" y="2846181"/>
              <a:chExt cx="1388206" cy="1388206"/>
            </a:xfrm>
          </p:grpSpPr>
          <p:sp>
            <p:nvSpPr>
              <p:cNvPr id="1237" name="Freeform: Shape 1236">
                <a:extLst>
                  <a:ext uri="{FF2B5EF4-FFF2-40B4-BE49-F238E27FC236}">
                    <a16:creationId xmlns:a16="http://schemas.microsoft.com/office/drawing/2014/main" id="{23F10419-0111-DD21-3E04-053096D25A3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38" name="Freeform: Shape 1237">
                <a:extLst>
                  <a:ext uri="{FF2B5EF4-FFF2-40B4-BE49-F238E27FC236}">
                    <a16:creationId xmlns:a16="http://schemas.microsoft.com/office/drawing/2014/main" id="{A4E157C3-65EB-2777-9DC7-096F161953F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39" name="Freeform: Shape 1238">
                <a:extLst>
                  <a:ext uri="{FF2B5EF4-FFF2-40B4-BE49-F238E27FC236}">
                    <a16:creationId xmlns:a16="http://schemas.microsoft.com/office/drawing/2014/main" id="{BF9F3A4F-9841-E6C5-CC03-16E4160638E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0" name="Group 1199">
              <a:extLst>
                <a:ext uri="{FF2B5EF4-FFF2-40B4-BE49-F238E27FC236}">
                  <a16:creationId xmlns:a16="http://schemas.microsoft.com/office/drawing/2014/main" id="{1747733A-F15C-C067-3B60-F0825EBC498F}"/>
                </a:ext>
              </a:extLst>
            </p:cNvPr>
            <p:cNvGrpSpPr/>
            <p:nvPr/>
          </p:nvGrpSpPr>
          <p:grpSpPr>
            <a:xfrm>
              <a:off x="8336246" y="5844715"/>
              <a:ext cx="435600" cy="435600"/>
              <a:chOff x="4952671" y="2846181"/>
              <a:chExt cx="1388206" cy="1388206"/>
            </a:xfrm>
          </p:grpSpPr>
          <p:sp>
            <p:nvSpPr>
              <p:cNvPr id="1225" name="Freeform: Shape 1224">
                <a:extLst>
                  <a:ext uri="{FF2B5EF4-FFF2-40B4-BE49-F238E27FC236}">
                    <a16:creationId xmlns:a16="http://schemas.microsoft.com/office/drawing/2014/main" id="{C9E6133A-4789-6B56-6E36-D60D2CA82C7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26" name="Freeform: Shape 1225">
                <a:extLst>
                  <a:ext uri="{FF2B5EF4-FFF2-40B4-BE49-F238E27FC236}">
                    <a16:creationId xmlns:a16="http://schemas.microsoft.com/office/drawing/2014/main" id="{B5A63D50-D03A-C1E8-C15A-0A5D88351A8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27" name="Freeform: Shape 1226">
                <a:extLst>
                  <a:ext uri="{FF2B5EF4-FFF2-40B4-BE49-F238E27FC236}">
                    <a16:creationId xmlns:a16="http://schemas.microsoft.com/office/drawing/2014/main" id="{60B8952A-310E-BC82-4DA2-27C2D3C619D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2" name="Group 1201">
              <a:extLst>
                <a:ext uri="{FF2B5EF4-FFF2-40B4-BE49-F238E27FC236}">
                  <a16:creationId xmlns:a16="http://schemas.microsoft.com/office/drawing/2014/main" id="{EB636A3D-A657-B12F-D498-6BFA95527E7A}"/>
                </a:ext>
              </a:extLst>
            </p:cNvPr>
            <p:cNvGrpSpPr/>
            <p:nvPr/>
          </p:nvGrpSpPr>
          <p:grpSpPr>
            <a:xfrm>
              <a:off x="10073410" y="5844715"/>
              <a:ext cx="435600" cy="435600"/>
              <a:chOff x="4952671" y="2846181"/>
              <a:chExt cx="1388206" cy="1388206"/>
            </a:xfrm>
          </p:grpSpPr>
          <p:sp>
            <p:nvSpPr>
              <p:cNvPr id="1219" name="Freeform: Shape 1218">
                <a:extLst>
                  <a:ext uri="{FF2B5EF4-FFF2-40B4-BE49-F238E27FC236}">
                    <a16:creationId xmlns:a16="http://schemas.microsoft.com/office/drawing/2014/main" id="{4CC9E761-2EC0-8336-C513-D43EFCB208B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20" name="Freeform: Shape 1219">
                <a:extLst>
                  <a:ext uri="{FF2B5EF4-FFF2-40B4-BE49-F238E27FC236}">
                    <a16:creationId xmlns:a16="http://schemas.microsoft.com/office/drawing/2014/main" id="{02E51E73-2604-6659-2A02-CB05AAB6431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21" name="Freeform: Shape 1220">
                <a:extLst>
                  <a:ext uri="{FF2B5EF4-FFF2-40B4-BE49-F238E27FC236}">
                    <a16:creationId xmlns:a16="http://schemas.microsoft.com/office/drawing/2014/main" id="{DE983C34-C33E-36BD-DAAE-D82B83169E5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4" name="Group 1203">
              <a:extLst>
                <a:ext uri="{FF2B5EF4-FFF2-40B4-BE49-F238E27FC236}">
                  <a16:creationId xmlns:a16="http://schemas.microsoft.com/office/drawing/2014/main" id="{0C1F0C88-1871-18DC-0CB0-CA50219BF75B}"/>
                </a:ext>
              </a:extLst>
            </p:cNvPr>
            <p:cNvGrpSpPr/>
            <p:nvPr/>
          </p:nvGrpSpPr>
          <p:grpSpPr>
            <a:xfrm>
              <a:off x="7467664" y="5844715"/>
              <a:ext cx="435600" cy="435600"/>
              <a:chOff x="4952671" y="2846181"/>
              <a:chExt cx="1388206" cy="1388206"/>
            </a:xfrm>
          </p:grpSpPr>
          <p:sp>
            <p:nvSpPr>
              <p:cNvPr id="1213" name="Freeform: Shape 1212">
                <a:extLst>
                  <a:ext uri="{FF2B5EF4-FFF2-40B4-BE49-F238E27FC236}">
                    <a16:creationId xmlns:a16="http://schemas.microsoft.com/office/drawing/2014/main" id="{1E875439-8CBD-9C5C-44A7-391D2F928C3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4" name="Freeform: Shape 1213">
                <a:extLst>
                  <a:ext uri="{FF2B5EF4-FFF2-40B4-BE49-F238E27FC236}">
                    <a16:creationId xmlns:a16="http://schemas.microsoft.com/office/drawing/2014/main" id="{476862B4-2CDC-7CB1-94A5-078837219E1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5" name="Freeform: Shape 1214">
                <a:extLst>
                  <a:ext uri="{FF2B5EF4-FFF2-40B4-BE49-F238E27FC236}">
                    <a16:creationId xmlns:a16="http://schemas.microsoft.com/office/drawing/2014/main" id="{385C7232-1715-97FF-877C-D568511F086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5" name="Group 1204">
              <a:extLst>
                <a:ext uri="{FF2B5EF4-FFF2-40B4-BE49-F238E27FC236}">
                  <a16:creationId xmlns:a16="http://schemas.microsoft.com/office/drawing/2014/main" id="{FCF8116C-D5D1-916B-A7C4-E7A79746D151}"/>
                </a:ext>
              </a:extLst>
            </p:cNvPr>
            <p:cNvGrpSpPr/>
            <p:nvPr/>
          </p:nvGrpSpPr>
          <p:grpSpPr>
            <a:xfrm>
              <a:off x="9204828" y="5844715"/>
              <a:ext cx="435600" cy="435600"/>
              <a:chOff x="4952671" y="2846181"/>
              <a:chExt cx="1388206" cy="1388206"/>
            </a:xfrm>
          </p:grpSpPr>
          <p:sp>
            <p:nvSpPr>
              <p:cNvPr id="1210" name="Freeform: Shape 1209">
                <a:extLst>
                  <a:ext uri="{FF2B5EF4-FFF2-40B4-BE49-F238E27FC236}">
                    <a16:creationId xmlns:a16="http://schemas.microsoft.com/office/drawing/2014/main" id="{6B8200BE-0F16-66DF-04E9-556B24F102B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1" name="Freeform: Shape 1210">
                <a:extLst>
                  <a:ext uri="{FF2B5EF4-FFF2-40B4-BE49-F238E27FC236}">
                    <a16:creationId xmlns:a16="http://schemas.microsoft.com/office/drawing/2014/main" id="{2EF2BB33-A860-B27C-B118-62597FBFD42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2" name="Freeform: Shape 1211">
                <a:extLst>
                  <a:ext uri="{FF2B5EF4-FFF2-40B4-BE49-F238E27FC236}">
                    <a16:creationId xmlns:a16="http://schemas.microsoft.com/office/drawing/2014/main" id="{32191C8C-9FDC-32EF-1ADD-88DCEFF6ADA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6" name="Group 1205">
              <a:extLst>
                <a:ext uri="{FF2B5EF4-FFF2-40B4-BE49-F238E27FC236}">
                  <a16:creationId xmlns:a16="http://schemas.microsoft.com/office/drawing/2014/main" id="{F5CBE518-3066-F553-7063-8E680BF9BEF9}"/>
                </a:ext>
              </a:extLst>
            </p:cNvPr>
            <p:cNvGrpSpPr/>
            <p:nvPr/>
          </p:nvGrpSpPr>
          <p:grpSpPr>
            <a:xfrm>
              <a:off x="10941989" y="5844715"/>
              <a:ext cx="435600" cy="435600"/>
              <a:chOff x="4952671" y="2846181"/>
              <a:chExt cx="1388206" cy="1388206"/>
            </a:xfrm>
          </p:grpSpPr>
          <p:sp>
            <p:nvSpPr>
              <p:cNvPr id="1207" name="Freeform: Shape 1206">
                <a:extLst>
                  <a:ext uri="{FF2B5EF4-FFF2-40B4-BE49-F238E27FC236}">
                    <a16:creationId xmlns:a16="http://schemas.microsoft.com/office/drawing/2014/main" id="{756215F0-52BA-BE3B-159F-5C73F49DCA3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08" name="Freeform: Shape 1207">
                <a:extLst>
                  <a:ext uri="{FF2B5EF4-FFF2-40B4-BE49-F238E27FC236}">
                    <a16:creationId xmlns:a16="http://schemas.microsoft.com/office/drawing/2014/main" id="{45ACCA7A-C2E1-3586-10EF-3C3DC18A79B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09" name="Freeform: Shape 1208">
                <a:extLst>
                  <a:ext uri="{FF2B5EF4-FFF2-40B4-BE49-F238E27FC236}">
                    <a16:creationId xmlns:a16="http://schemas.microsoft.com/office/drawing/2014/main" id="{92685737-FEF6-DF5F-1825-8835118CC01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1" name="Group 1240">
              <a:extLst>
                <a:ext uri="{FF2B5EF4-FFF2-40B4-BE49-F238E27FC236}">
                  <a16:creationId xmlns:a16="http://schemas.microsoft.com/office/drawing/2014/main" id="{32CA88E4-7968-1F27-020D-E67592547FF0}"/>
                </a:ext>
              </a:extLst>
            </p:cNvPr>
            <p:cNvGrpSpPr/>
            <p:nvPr/>
          </p:nvGrpSpPr>
          <p:grpSpPr>
            <a:xfrm>
              <a:off x="6599082" y="5410622"/>
              <a:ext cx="435600" cy="435600"/>
              <a:chOff x="4952671" y="2846181"/>
              <a:chExt cx="1388206" cy="1388206"/>
            </a:xfrm>
          </p:grpSpPr>
          <p:sp>
            <p:nvSpPr>
              <p:cNvPr id="1282" name="Freeform: Shape 1281">
                <a:extLst>
                  <a:ext uri="{FF2B5EF4-FFF2-40B4-BE49-F238E27FC236}">
                    <a16:creationId xmlns:a16="http://schemas.microsoft.com/office/drawing/2014/main" id="{46C2530C-1C50-6434-9366-E64C8BA0CEB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3" name="Freeform: Shape 1282">
                <a:extLst>
                  <a:ext uri="{FF2B5EF4-FFF2-40B4-BE49-F238E27FC236}">
                    <a16:creationId xmlns:a16="http://schemas.microsoft.com/office/drawing/2014/main" id="{F0CD7FD5-6545-F884-90C2-389950283B3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4" name="Freeform: Shape 1283">
                <a:extLst>
                  <a:ext uri="{FF2B5EF4-FFF2-40B4-BE49-F238E27FC236}">
                    <a16:creationId xmlns:a16="http://schemas.microsoft.com/office/drawing/2014/main" id="{9B5599EF-699E-5B92-6F05-9B9F2CFF4B8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2" name="Group 1241">
              <a:extLst>
                <a:ext uri="{FF2B5EF4-FFF2-40B4-BE49-F238E27FC236}">
                  <a16:creationId xmlns:a16="http://schemas.microsoft.com/office/drawing/2014/main" id="{2F2FBA81-8E8F-E0D9-F83D-383F13E48E15}"/>
                </a:ext>
              </a:extLst>
            </p:cNvPr>
            <p:cNvGrpSpPr/>
            <p:nvPr/>
          </p:nvGrpSpPr>
          <p:grpSpPr>
            <a:xfrm>
              <a:off x="10507701" y="5410622"/>
              <a:ext cx="435600" cy="435600"/>
              <a:chOff x="4952671" y="2846181"/>
              <a:chExt cx="1388206" cy="1388206"/>
            </a:xfrm>
          </p:grpSpPr>
          <p:sp>
            <p:nvSpPr>
              <p:cNvPr id="1279" name="Freeform: Shape 1278">
                <a:extLst>
                  <a:ext uri="{FF2B5EF4-FFF2-40B4-BE49-F238E27FC236}">
                    <a16:creationId xmlns:a16="http://schemas.microsoft.com/office/drawing/2014/main" id="{C54E5479-8661-EE3C-D51C-B6A7CD2063C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0" name="Freeform: Shape 1279">
                <a:extLst>
                  <a:ext uri="{FF2B5EF4-FFF2-40B4-BE49-F238E27FC236}">
                    <a16:creationId xmlns:a16="http://schemas.microsoft.com/office/drawing/2014/main" id="{17AB00E9-C0F0-C7F3-6137-5EB883F5D6F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1" name="Freeform: Shape 1280">
                <a:extLst>
                  <a:ext uri="{FF2B5EF4-FFF2-40B4-BE49-F238E27FC236}">
                    <a16:creationId xmlns:a16="http://schemas.microsoft.com/office/drawing/2014/main" id="{6BAE3485-7EF7-ED4E-CD88-ADC4B8A37F4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3" name="Group 1242">
              <a:extLst>
                <a:ext uri="{FF2B5EF4-FFF2-40B4-BE49-F238E27FC236}">
                  <a16:creationId xmlns:a16="http://schemas.microsoft.com/office/drawing/2014/main" id="{78DEB907-297A-908E-E26A-C2B60861380E}"/>
                </a:ext>
              </a:extLst>
            </p:cNvPr>
            <p:cNvGrpSpPr/>
            <p:nvPr/>
          </p:nvGrpSpPr>
          <p:grpSpPr>
            <a:xfrm>
              <a:off x="7033373" y="5410622"/>
              <a:ext cx="435600" cy="435600"/>
              <a:chOff x="4952671" y="2846181"/>
              <a:chExt cx="1388206" cy="1388206"/>
            </a:xfrm>
          </p:grpSpPr>
          <p:sp>
            <p:nvSpPr>
              <p:cNvPr id="1276" name="Freeform: Shape 1275">
                <a:extLst>
                  <a:ext uri="{FF2B5EF4-FFF2-40B4-BE49-F238E27FC236}">
                    <a16:creationId xmlns:a16="http://schemas.microsoft.com/office/drawing/2014/main" id="{10B0AE4F-2820-2C32-6A70-BDDFC505FAB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7" name="Freeform: Shape 1276">
                <a:extLst>
                  <a:ext uri="{FF2B5EF4-FFF2-40B4-BE49-F238E27FC236}">
                    <a16:creationId xmlns:a16="http://schemas.microsoft.com/office/drawing/2014/main" id="{96CC3669-072C-3DDC-59CF-0624719B294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8" name="Freeform: Shape 1277">
                <a:extLst>
                  <a:ext uri="{FF2B5EF4-FFF2-40B4-BE49-F238E27FC236}">
                    <a16:creationId xmlns:a16="http://schemas.microsoft.com/office/drawing/2014/main" id="{1222DE7B-DEBA-2951-66D6-1C6E82CBB58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4" name="Group 1243">
              <a:extLst>
                <a:ext uri="{FF2B5EF4-FFF2-40B4-BE49-F238E27FC236}">
                  <a16:creationId xmlns:a16="http://schemas.microsoft.com/office/drawing/2014/main" id="{7D09C6D7-DA49-DB45-8387-CB8CC445E904}"/>
                </a:ext>
              </a:extLst>
            </p:cNvPr>
            <p:cNvGrpSpPr/>
            <p:nvPr/>
          </p:nvGrpSpPr>
          <p:grpSpPr>
            <a:xfrm>
              <a:off x="7901955" y="5410622"/>
              <a:ext cx="435600" cy="435600"/>
              <a:chOff x="4952671" y="2846181"/>
              <a:chExt cx="1388206" cy="1388206"/>
            </a:xfrm>
          </p:grpSpPr>
          <p:sp>
            <p:nvSpPr>
              <p:cNvPr id="1273" name="Freeform: Shape 1272">
                <a:extLst>
                  <a:ext uri="{FF2B5EF4-FFF2-40B4-BE49-F238E27FC236}">
                    <a16:creationId xmlns:a16="http://schemas.microsoft.com/office/drawing/2014/main" id="{7364162B-BC23-4012-A084-25D5814F12B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4" name="Freeform: Shape 1273">
                <a:extLst>
                  <a:ext uri="{FF2B5EF4-FFF2-40B4-BE49-F238E27FC236}">
                    <a16:creationId xmlns:a16="http://schemas.microsoft.com/office/drawing/2014/main" id="{6347B88B-561D-D4DB-CD9C-5E9BA5D5B1D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5" name="Freeform: Shape 1274">
                <a:extLst>
                  <a:ext uri="{FF2B5EF4-FFF2-40B4-BE49-F238E27FC236}">
                    <a16:creationId xmlns:a16="http://schemas.microsoft.com/office/drawing/2014/main" id="{43519E7F-4FE4-A858-5404-D8A80D20AD2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5" name="Group 1244">
              <a:extLst>
                <a:ext uri="{FF2B5EF4-FFF2-40B4-BE49-F238E27FC236}">
                  <a16:creationId xmlns:a16="http://schemas.microsoft.com/office/drawing/2014/main" id="{83C47417-E57F-52C8-9E2E-BDC2E10E6D44}"/>
                </a:ext>
              </a:extLst>
            </p:cNvPr>
            <p:cNvGrpSpPr/>
            <p:nvPr/>
          </p:nvGrpSpPr>
          <p:grpSpPr>
            <a:xfrm>
              <a:off x="8336246" y="5410622"/>
              <a:ext cx="435600" cy="435600"/>
              <a:chOff x="4952671" y="2846181"/>
              <a:chExt cx="1388206" cy="1388206"/>
            </a:xfrm>
          </p:grpSpPr>
          <p:sp>
            <p:nvSpPr>
              <p:cNvPr id="1270" name="Freeform: Shape 1269">
                <a:extLst>
                  <a:ext uri="{FF2B5EF4-FFF2-40B4-BE49-F238E27FC236}">
                    <a16:creationId xmlns:a16="http://schemas.microsoft.com/office/drawing/2014/main" id="{790DBD05-341B-1EFA-07E3-0FC16ED9459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1" name="Freeform: Shape 1270">
                <a:extLst>
                  <a:ext uri="{FF2B5EF4-FFF2-40B4-BE49-F238E27FC236}">
                    <a16:creationId xmlns:a16="http://schemas.microsoft.com/office/drawing/2014/main" id="{AF960D05-9589-0AC7-C952-2EDF89DC36A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72" name="Freeform: Shape 1271">
                <a:extLst>
                  <a:ext uri="{FF2B5EF4-FFF2-40B4-BE49-F238E27FC236}">
                    <a16:creationId xmlns:a16="http://schemas.microsoft.com/office/drawing/2014/main" id="{A4DA336E-5B81-FAD7-2754-EE55D0A68F5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6" name="Group 1245">
              <a:extLst>
                <a:ext uri="{FF2B5EF4-FFF2-40B4-BE49-F238E27FC236}">
                  <a16:creationId xmlns:a16="http://schemas.microsoft.com/office/drawing/2014/main" id="{67EF7E22-4B3C-64C4-1756-0BB9B6BDA024}"/>
                </a:ext>
              </a:extLst>
            </p:cNvPr>
            <p:cNvGrpSpPr/>
            <p:nvPr/>
          </p:nvGrpSpPr>
          <p:grpSpPr>
            <a:xfrm>
              <a:off x="9639119" y="5410622"/>
              <a:ext cx="435600" cy="435600"/>
              <a:chOff x="4952671" y="2846181"/>
              <a:chExt cx="1388206" cy="1388206"/>
            </a:xfrm>
          </p:grpSpPr>
          <p:sp>
            <p:nvSpPr>
              <p:cNvPr id="1267" name="Freeform: Shape 1266">
                <a:extLst>
                  <a:ext uri="{FF2B5EF4-FFF2-40B4-BE49-F238E27FC236}">
                    <a16:creationId xmlns:a16="http://schemas.microsoft.com/office/drawing/2014/main" id="{80F1C623-A9D9-A745-4A57-083CAF67E3B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8" name="Freeform: Shape 1267">
                <a:extLst>
                  <a:ext uri="{FF2B5EF4-FFF2-40B4-BE49-F238E27FC236}">
                    <a16:creationId xmlns:a16="http://schemas.microsoft.com/office/drawing/2014/main" id="{F4072561-C3FD-FFA9-6E1F-92EE9DBE95A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9" name="Freeform: Shape 1268">
                <a:extLst>
                  <a:ext uri="{FF2B5EF4-FFF2-40B4-BE49-F238E27FC236}">
                    <a16:creationId xmlns:a16="http://schemas.microsoft.com/office/drawing/2014/main" id="{AA255297-BEBF-077E-2440-5D816DE9901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7" name="Group 1246">
              <a:extLst>
                <a:ext uri="{FF2B5EF4-FFF2-40B4-BE49-F238E27FC236}">
                  <a16:creationId xmlns:a16="http://schemas.microsoft.com/office/drawing/2014/main" id="{B12DA83D-47F0-2DBA-FEDC-A6AC6DFC0EAB}"/>
                </a:ext>
              </a:extLst>
            </p:cNvPr>
            <p:cNvGrpSpPr/>
            <p:nvPr/>
          </p:nvGrpSpPr>
          <p:grpSpPr>
            <a:xfrm>
              <a:off x="10073410" y="5410622"/>
              <a:ext cx="435600" cy="435600"/>
              <a:chOff x="4952671" y="2846181"/>
              <a:chExt cx="1388206" cy="1388206"/>
            </a:xfrm>
          </p:grpSpPr>
          <p:sp>
            <p:nvSpPr>
              <p:cNvPr id="1264" name="Freeform: Shape 1263">
                <a:extLst>
                  <a:ext uri="{FF2B5EF4-FFF2-40B4-BE49-F238E27FC236}">
                    <a16:creationId xmlns:a16="http://schemas.microsoft.com/office/drawing/2014/main" id="{98F3ADE9-3A47-F34E-8E6D-6ECA2935257F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5" name="Freeform: Shape 1264">
                <a:extLst>
                  <a:ext uri="{FF2B5EF4-FFF2-40B4-BE49-F238E27FC236}">
                    <a16:creationId xmlns:a16="http://schemas.microsoft.com/office/drawing/2014/main" id="{D4585031-4778-CA5E-F9C2-351F1BDC443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6" name="Freeform: Shape 1265">
                <a:extLst>
                  <a:ext uri="{FF2B5EF4-FFF2-40B4-BE49-F238E27FC236}">
                    <a16:creationId xmlns:a16="http://schemas.microsoft.com/office/drawing/2014/main" id="{B667B7DF-F021-84A4-6287-C034019C3B7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8" name="Group 1247">
              <a:extLst>
                <a:ext uri="{FF2B5EF4-FFF2-40B4-BE49-F238E27FC236}">
                  <a16:creationId xmlns:a16="http://schemas.microsoft.com/office/drawing/2014/main" id="{9D9C2C0F-B415-6F62-2FB6-13EAC70D2D91}"/>
                </a:ext>
              </a:extLst>
            </p:cNvPr>
            <p:cNvGrpSpPr/>
            <p:nvPr/>
          </p:nvGrpSpPr>
          <p:grpSpPr>
            <a:xfrm>
              <a:off x="8770537" y="5410622"/>
              <a:ext cx="435600" cy="435600"/>
              <a:chOff x="4952671" y="2846181"/>
              <a:chExt cx="1388206" cy="1388206"/>
            </a:xfrm>
          </p:grpSpPr>
          <p:sp>
            <p:nvSpPr>
              <p:cNvPr id="1261" name="Freeform: Shape 1260">
                <a:extLst>
                  <a:ext uri="{FF2B5EF4-FFF2-40B4-BE49-F238E27FC236}">
                    <a16:creationId xmlns:a16="http://schemas.microsoft.com/office/drawing/2014/main" id="{3979D129-5E72-A75B-2E7C-E084C3C694A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2" name="Freeform: Shape 1261">
                <a:extLst>
                  <a:ext uri="{FF2B5EF4-FFF2-40B4-BE49-F238E27FC236}">
                    <a16:creationId xmlns:a16="http://schemas.microsoft.com/office/drawing/2014/main" id="{4DFA9AAA-41DA-EA34-341B-531F8539E5C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3" name="Freeform: Shape 1262">
                <a:extLst>
                  <a:ext uri="{FF2B5EF4-FFF2-40B4-BE49-F238E27FC236}">
                    <a16:creationId xmlns:a16="http://schemas.microsoft.com/office/drawing/2014/main" id="{48F2ED9A-A4C6-6972-DB9A-09BC86F711B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9" name="Group 1248">
              <a:extLst>
                <a:ext uri="{FF2B5EF4-FFF2-40B4-BE49-F238E27FC236}">
                  <a16:creationId xmlns:a16="http://schemas.microsoft.com/office/drawing/2014/main" id="{76C4C483-0BC0-F28B-C47F-2FB59DEBAD27}"/>
                </a:ext>
              </a:extLst>
            </p:cNvPr>
            <p:cNvGrpSpPr/>
            <p:nvPr/>
          </p:nvGrpSpPr>
          <p:grpSpPr>
            <a:xfrm>
              <a:off x="7467664" y="5410622"/>
              <a:ext cx="435600" cy="435600"/>
              <a:chOff x="4952671" y="2846181"/>
              <a:chExt cx="1388206" cy="1388206"/>
            </a:xfrm>
          </p:grpSpPr>
          <p:sp>
            <p:nvSpPr>
              <p:cNvPr id="1258" name="Freeform: Shape 1257">
                <a:extLst>
                  <a:ext uri="{FF2B5EF4-FFF2-40B4-BE49-F238E27FC236}">
                    <a16:creationId xmlns:a16="http://schemas.microsoft.com/office/drawing/2014/main" id="{124A3B02-E9B2-1113-9CA9-B8C630A9849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9" name="Freeform: Shape 1258">
                <a:extLst>
                  <a:ext uri="{FF2B5EF4-FFF2-40B4-BE49-F238E27FC236}">
                    <a16:creationId xmlns:a16="http://schemas.microsoft.com/office/drawing/2014/main" id="{29DCD2D3-29D8-46A6-720A-C8485283A00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0" name="Freeform: Shape 1259">
                <a:extLst>
                  <a:ext uri="{FF2B5EF4-FFF2-40B4-BE49-F238E27FC236}">
                    <a16:creationId xmlns:a16="http://schemas.microsoft.com/office/drawing/2014/main" id="{B3E600A4-8A48-69B5-CF26-5DAD45BAF47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50" name="Group 1249">
              <a:extLst>
                <a:ext uri="{FF2B5EF4-FFF2-40B4-BE49-F238E27FC236}">
                  <a16:creationId xmlns:a16="http://schemas.microsoft.com/office/drawing/2014/main" id="{2AAD5A24-9CBB-4408-DDF5-212DB0AC3328}"/>
                </a:ext>
              </a:extLst>
            </p:cNvPr>
            <p:cNvGrpSpPr/>
            <p:nvPr/>
          </p:nvGrpSpPr>
          <p:grpSpPr>
            <a:xfrm>
              <a:off x="9204828" y="5410622"/>
              <a:ext cx="435600" cy="435600"/>
              <a:chOff x="4952671" y="2846181"/>
              <a:chExt cx="1388206" cy="1388206"/>
            </a:xfrm>
          </p:grpSpPr>
          <p:sp>
            <p:nvSpPr>
              <p:cNvPr id="1255" name="Freeform: Shape 1254">
                <a:extLst>
                  <a:ext uri="{FF2B5EF4-FFF2-40B4-BE49-F238E27FC236}">
                    <a16:creationId xmlns:a16="http://schemas.microsoft.com/office/drawing/2014/main" id="{8A56DDD8-289E-27B2-E8DB-F3756DCB2F9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6" name="Freeform: Shape 1255">
                <a:extLst>
                  <a:ext uri="{FF2B5EF4-FFF2-40B4-BE49-F238E27FC236}">
                    <a16:creationId xmlns:a16="http://schemas.microsoft.com/office/drawing/2014/main" id="{BCC76BAF-B814-E6BA-E434-63FE1078536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7" name="Freeform: Shape 1256">
                <a:extLst>
                  <a:ext uri="{FF2B5EF4-FFF2-40B4-BE49-F238E27FC236}">
                    <a16:creationId xmlns:a16="http://schemas.microsoft.com/office/drawing/2014/main" id="{D22D95DD-8F28-B1DC-1C4F-49650FA7718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51" name="Group 1250">
              <a:extLst>
                <a:ext uri="{FF2B5EF4-FFF2-40B4-BE49-F238E27FC236}">
                  <a16:creationId xmlns:a16="http://schemas.microsoft.com/office/drawing/2014/main" id="{99DB6A85-6790-5B24-FE5B-BEA8AEE8F708}"/>
                </a:ext>
              </a:extLst>
            </p:cNvPr>
            <p:cNvGrpSpPr/>
            <p:nvPr/>
          </p:nvGrpSpPr>
          <p:grpSpPr>
            <a:xfrm>
              <a:off x="10941989" y="5410622"/>
              <a:ext cx="435600" cy="435600"/>
              <a:chOff x="4952671" y="2846181"/>
              <a:chExt cx="1388206" cy="1388206"/>
            </a:xfrm>
          </p:grpSpPr>
          <p:sp>
            <p:nvSpPr>
              <p:cNvPr id="1252" name="Freeform: Shape 1251">
                <a:extLst>
                  <a:ext uri="{FF2B5EF4-FFF2-40B4-BE49-F238E27FC236}">
                    <a16:creationId xmlns:a16="http://schemas.microsoft.com/office/drawing/2014/main" id="{5F98625C-05BD-79B1-05FD-B97B0856CC2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3" name="Freeform: Shape 1252">
                <a:extLst>
                  <a:ext uri="{FF2B5EF4-FFF2-40B4-BE49-F238E27FC236}">
                    <a16:creationId xmlns:a16="http://schemas.microsoft.com/office/drawing/2014/main" id="{B825DFEE-1C55-D985-3A7D-785834A24B3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4" name="Freeform: Shape 1253">
                <a:extLst>
                  <a:ext uri="{FF2B5EF4-FFF2-40B4-BE49-F238E27FC236}">
                    <a16:creationId xmlns:a16="http://schemas.microsoft.com/office/drawing/2014/main" id="{5D2A833E-D60C-F337-FBBA-039D865A2B8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6" name="Group 1285">
              <a:extLst>
                <a:ext uri="{FF2B5EF4-FFF2-40B4-BE49-F238E27FC236}">
                  <a16:creationId xmlns:a16="http://schemas.microsoft.com/office/drawing/2014/main" id="{8AF3CD44-C4FD-3F6F-5F37-D573EC8445EC}"/>
                </a:ext>
              </a:extLst>
            </p:cNvPr>
            <p:cNvGrpSpPr/>
            <p:nvPr/>
          </p:nvGrpSpPr>
          <p:grpSpPr>
            <a:xfrm>
              <a:off x="6599082" y="4976529"/>
              <a:ext cx="435600" cy="435600"/>
              <a:chOff x="4952671" y="2846181"/>
              <a:chExt cx="1388206" cy="1388206"/>
            </a:xfrm>
          </p:grpSpPr>
          <p:sp>
            <p:nvSpPr>
              <p:cNvPr id="1327" name="Freeform: Shape 1326">
                <a:extLst>
                  <a:ext uri="{FF2B5EF4-FFF2-40B4-BE49-F238E27FC236}">
                    <a16:creationId xmlns:a16="http://schemas.microsoft.com/office/drawing/2014/main" id="{06FCE770-8EBF-76F0-44D3-712110A2012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8" name="Freeform: Shape 1327">
                <a:extLst>
                  <a:ext uri="{FF2B5EF4-FFF2-40B4-BE49-F238E27FC236}">
                    <a16:creationId xmlns:a16="http://schemas.microsoft.com/office/drawing/2014/main" id="{988E8FC2-D8A1-B88E-A2FF-48539E3A7CB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9" name="Freeform: Shape 1328">
                <a:extLst>
                  <a:ext uri="{FF2B5EF4-FFF2-40B4-BE49-F238E27FC236}">
                    <a16:creationId xmlns:a16="http://schemas.microsoft.com/office/drawing/2014/main" id="{57572101-5CD2-CD42-DDCF-936BBC20860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0" name="Group 1289">
              <a:extLst>
                <a:ext uri="{FF2B5EF4-FFF2-40B4-BE49-F238E27FC236}">
                  <a16:creationId xmlns:a16="http://schemas.microsoft.com/office/drawing/2014/main" id="{0A836E0D-8406-4A4E-2751-B45C5B5C964B}"/>
                </a:ext>
              </a:extLst>
            </p:cNvPr>
            <p:cNvGrpSpPr/>
            <p:nvPr/>
          </p:nvGrpSpPr>
          <p:grpSpPr>
            <a:xfrm>
              <a:off x="8336246" y="4976529"/>
              <a:ext cx="435600" cy="435600"/>
              <a:chOff x="4952671" y="2846181"/>
              <a:chExt cx="1388206" cy="1388206"/>
            </a:xfrm>
          </p:grpSpPr>
          <p:sp>
            <p:nvSpPr>
              <p:cNvPr id="1315" name="Freeform: Shape 1314">
                <a:extLst>
                  <a:ext uri="{FF2B5EF4-FFF2-40B4-BE49-F238E27FC236}">
                    <a16:creationId xmlns:a16="http://schemas.microsoft.com/office/drawing/2014/main" id="{D152E340-659C-71C6-4DF2-38CEE4ECCBE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6" name="Freeform: Shape 1315">
                <a:extLst>
                  <a:ext uri="{FF2B5EF4-FFF2-40B4-BE49-F238E27FC236}">
                    <a16:creationId xmlns:a16="http://schemas.microsoft.com/office/drawing/2014/main" id="{D83968F0-8A00-F29A-967F-E4CEF9025FE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7" name="Freeform: Shape 1316">
                <a:extLst>
                  <a:ext uri="{FF2B5EF4-FFF2-40B4-BE49-F238E27FC236}">
                    <a16:creationId xmlns:a16="http://schemas.microsoft.com/office/drawing/2014/main" id="{A6FB93C0-8636-3163-8BD5-70649EDF599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2" name="Group 1291">
              <a:extLst>
                <a:ext uri="{FF2B5EF4-FFF2-40B4-BE49-F238E27FC236}">
                  <a16:creationId xmlns:a16="http://schemas.microsoft.com/office/drawing/2014/main" id="{D7A79D90-B9B4-6AC0-D254-F6499D78348F}"/>
                </a:ext>
              </a:extLst>
            </p:cNvPr>
            <p:cNvGrpSpPr/>
            <p:nvPr/>
          </p:nvGrpSpPr>
          <p:grpSpPr>
            <a:xfrm>
              <a:off x="10073410" y="4976529"/>
              <a:ext cx="435600" cy="435600"/>
              <a:chOff x="4952671" y="2846181"/>
              <a:chExt cx="1388206" cy="1388206"/>
            </a:xfrm>
          </p:grpSpPr>
          <p:sp>
            <p:nvSpPr>
              <p:cNvPr id="1309" name="Freeform: Shape 1308">
                <a:extLst>
                  <a:ext uri="{FF2B5EF4-FFF2-40B4-BE49-F238E27FC236}">
                    <a16:creationId xmlns:a16="http://schemas.microsoft.com/office/drawing/2014/main" id="{9C244EE7-D0E2-7317-AE0A-B708CA56BA3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0" name="Freeform: Shape 1309">
                <a:extLst>
                  <a:ext uri="{FF2B5EF4-FFF2-40B4-BE49-F238E27FC236}">
                    <a16:creationId xmlns:a16="http://schemas.microsoft.com/office/drawing/2014/main" id="{3C1CEAE1-5B06-097C-711A-65D8388BE5B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1" name="Freeform: Shape 1310">
                <a:extLst>
                  <a:ext uri="{FF2B5EF4-FFF2-40B4-BE49-F238E27FC236}">
                    <a16:creationId xmlns:a16="http://schemas.microsoft.com/office/drawing/2014/main" id="{939D7E32-42A0-B9BE-CADF-3C21D4E3C07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4" name="Group 1293">
              <a:extLst>
                <a:ext uri="{FF2B5EF4-FFF2-40B4-BE49-F238E27FC236}">
                  <a16:creationId xmlns:a16="http://schemas.microsoft.com/office/drawing/2014/main" id="{930A5F0A-3D10-A594-A25D-AC8F4DD417EB}"/>
                </a:ext>
              </a:extLst>
            </p:cNvPr>
            <p:cNvGrpSpPr/>
            <p:nvPr/>
          </p:nvGrpSpPr>
          <p:grpSpPr>
            <a:xfrm>
              <a:off x="7467664" y="4976529"/>
              <a:ext cx="435600" cy="435600"/>
              <a:chOff x="4952671" y="2846181"/>
              <a:chExt cx="1388206" cy="1388206"/>
            </a:xfrm>
          </p:grpSpPr>
          <p:sp>
            <p:nvSpPr>
              <p:cNvPr id="1303" name="Freeform: Shape 1302">
                <a:extLst>
                  <a:ext uri="{FF2B5EF4-FFF2-40B4-BE49-F238E27FC236}">
                    <a16:creationId xmlns:a16="http://schemas.microsoft.com/office/drawing/2014/main" id="{8DEB7563-0A27-C7BE-EBD5-92F57D62479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4" name="Freeform: Shape 1303">
                <a:extLst>
                  <a:ext uri="{FF2B5EF4-FFF2-40B4-BE49-F238E27FC236}">
                    <a16:creationId xmlns:a16="http://schemas.microsoft.com/office/drawing/2014/main" id="{F977F278-145A-2782-9310-1A6BB7B5993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5" name="Freeform: Shape 1304">
                <a:extLst>
                  <a:ext uri="{FF2B5EF4-FFF2-40B4-BE49-F238E27FC236}">
                    <a16:creationId xmlns:a16="http://schemas.microsoft.com/office/drawing/2014/main" id="{A40C79CE-F180-2EDB-5CF9-BCEB3E60B41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5" name="Group 1294">
              <a:extLst>
                <a:ext uri="{FF2B5EF4-FFF2-40B4-BE49-F238E27FC236}">
                  <a16:creationId xmlns:a16="http://schemas.microsoft.com/office/drawing/2014/main" id="{707201CB-7834-9B7D-E4D2-E33A27D4A38D}"/>
                </a:ext>
              </a:extLst>
            </p:cNvPr>
            <p:cNvGrpSpPr/>
            <p:nvPr/>
          </p:nvGrpSpPr>
          <p:grpSpPr>
            <a:xfrm>
              <a:off x="9204828" y="4976529"/>
              <a:ext cx="435600" cy="435600"/>
              <a:chOff x="4952671" y="2846181"/>
              <a:chExt cx="1388206" cy="1388206"/>
            </a:xfrm>
          </p:grpSpPr>
          <p:sp>
            <p:nvSpPr>
              <p:cNvPr id="1300" name="Freeform: Shape 1299">
                <a:extLst>
                  <a:ext uri="{FF2B5EF4-FFF2-40B4-BE49-F238E27FC236}">
                    <a16:creationId xmlns:a16="http://schemas.microsoft.com/office/drawing/2014/main" id="{E57485F5-59D2-4B8A-0FA0-A2B62EA84EF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1" name="Freeform: Shape 1300">
                <a:extLst>
                  <a:ext uri="{FF2B5EF4-FFF2-40B4-BE49-F238E27FC236}">
                    <a16:creationId xmlns:a16="http://schemas.microsoft.com/office/drawing/2014/main" id="{1709CD54-345D-54E5-DE51-F6C4F2FD467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2" name="Freeform: Shape 1301">
                <a:extLst>
                  <a:ext uri="{FF2B5EF4-FFF2-40B4-BE49-F238E27FC236}">
                    <a16:creationId xmlns:a16="http://schemas.microsoft.com/office/drawing/2014/main" id="{E134CBDF-B452-7CBC-A20D-DB7D259C930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6" name="Group 1295">
              <a:extLst>
                <a:ext uri="{FF2B5EF4-FFF2-40B4-BE49-F238E27FC236}">
                  <a16:creationId xmlns:a16="http://schemas.microsoft.com/office/drawing/2014/main" id="{2345F8C3-1F3F-244B-FD0F-7001513C9D7B}"/>
                </a:ext>
              </a:extLst>
            </p:cNvPr>
            <p:cNvGrpSpPr/>
            <p:nvPr/>
          </p:nvGrpSpPr>
          <p:grpSpPr>
            <a:xfrm>
              <a:off x="10941989" y="4976529"/>
              <a:ext cx="435600" cy="435600"/>
              <a:chOff x="4952671" y="2846181"/>
              <a:chExt cx="1388206" cy="1388206"/>
            </a:xfrm>
          </p:grpSpPr>
          <p:sp>
            <p:nvSpPr>
              <p:cNvPr id="1297" name="Freeform: Shape 1296">
                <a:extLst>
                  <a:ext uri="{FF2B5EF4-FFF2-40B4-BE49-F238E27FC236}">
                    <a16:creationId xmlns:a16="http://schemas.microsoft.com/office/drawing/2014/main" id="{967FB3A2-53C9-67A3-AFDD-DF2CE32BF80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98" name="Freeform: Shape 1297">
                <a:extLst>
                  <a:ext uri="{FF2B5EF4-FFF2-40B4-BE49-F238E27FC236}">
                    <a16:creationId xmlns:a16="http://schemas.microsoft.com/office/drawing/2014/main" id="{B8B13ED9-6D80-D316-9A96-5EBD8537ED1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99" name="Freeform: Shape 1298">
                <a:extLst>
                  <a:ext uri="{FF2B5EF4-FFF2-40B4-BE49-F238E27FC236}">
                    <a16:creationId xmlns:a16="http://schemas.microsoft.com/office/drawing/2014/main" id="{0EA0CC18-3BB9-677F-6EBC-69447DFF2CC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1" name="Group 1330">
              <a:extLst>
                <a:ext uri="{FF2B5EF4-FFF2-40B4-BE49-F238E27FC236}">
                  <a16:creationId xmlns:a16="http://schemas.microsoft.com/office/drawing/2014/main" id="{8E671945-B965-124D-9EA7-7BE9309A24E5}"/>
                </a:ext>
              </a:extLst>
            </p:cNvPr>
            <p:cNvGrpSpPr/>
            <p:nvPr/>
          </p:nvGrpSpPr>
          <p:grpSpPr>
            <a:xfrm>
              <a:off x="6599082" y="4542436"/>
              <a:ext cx="435600" cy="435600"/>
              <a:chOff x="4952671" y="2846181"/>
              <a:chExt cx="1388206" cy="1388206"/>
            </a:xfrm>
          </p:grpSpPr>
          <p:sp>
            <p:nvSpPr>
              <p:cNvPr id="1372" name="Freeform: Shape 1371">
                <a:extLst>
                  <a:ext uri="{FF2B5EF4-FFF2-40B4-BE49-F238E27FC236}">
                    <a16:creationId xmlns:a16="http://schemas.microsoft.com/office/drawing/2014/main" id="{82E3D7C6-1E02-FE3E-446F-3043D36C06C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3" name="Freeform: Shape 1372">
                <a:extLst>
                  <a:ext uri="{FF2B5EF4-FFF2-40B4-BE49-F238E27FC236}">
                    <a16:creationId xmlns:a16="http://schemas.microsoft.com/office/drawing/2014/main" id="{9C019054-21AB-C7C2-5F53-400457C54A5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4" name="Freeform: Shape 1373">
                <a:extLst>
                  <a:ext uri="{FF2B5EF4-FFF2-40B4-BE49-F238E27FC236}">
                    <a16:creationId xmlns:a16="http://schemas.microsoft.com/office/drawing/2014/main" id="{4527F0C4-1D1D-4498-3916-19EE325764C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2" name="Group 1331">
              <a:extLst>
                <a:ext uri="{FF2B5EF4-FFF2-40B4-BE49-F238E27FC236}">
                  <a16:creationId xmlns:a16="http://schemas.microsoft.com/office/drawing/2014/main" id="{B3A5C41D-AB7F-710B-1052-AD6B21399FAB}"/>
                </a:ext>
              </a:extLst>
            </p:cNvPr>
            <p:cNvGrpSpPr/>
            <p:nvPr/>
          </p:nvGrpSpPr>
          <p:grpSpPr>
            <a:xfrm>
              <a:off x="10507701" y="4542436"/>
              <a:ext cx="435600" cy="435600"/>
              <a:chOff x="4952671" y="2846181"/>
              <a:chExt cx="1388206" cy="1388206"/>
            </a:xfrm>
          </p:grpSpPr>
          <p:sp>
            <p:nvSpPr>
              <p:cNvPr id="1369" name="Freeform: Shape 1368">
                <a:extLst>
                  <a:ext uri="{FF2B5EF4-FFF2-40B4-BE49-F238E27FC236}">
                    <a16:creationId xmlns:a16="http://schemas.microsoft.com/office/drawing/2014/main" id="{F9384BB2-3D8E-C05B-A13B-7CAF00A127E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0" name="Freeform: Shape 1369">
                <a:extLst>
                  <a:ext uri="{FF2B5EF4-FFF2-40B4-BE49-F238E27FC236}">
                    <a16:creationId xmlns:a16="http://schemas.microsoft.com/office/drawing/2014/main" id="{D03ECF0F-2477-1928-A8FB-3BF7541DACF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1" name="Freeform: Shape 1370">
                <a:extLst>
                  <a:ext uri="{FF2B5EF4-FFF2-40B4-BE49-F238E27FC236}">
                    <a16:creationId xmlns:a16="http://schemas.microsoft.com/office/drawing/2014/main" id="{FD239510-3874-50AF-1FA8-49DD5CCEDFD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3" name="Group 1332">
              <a:extLst>
                <a:ext uri="{FF2B5EF4-FFF2-40B4-BE49-F238E27FC236}">
                  <a16:creationId xmlns:a16="http://schemas.microsoft.com/office/drawing/2014/main" id="{CDC1D40D-7DEF-9101-F006-C5A1378F1722}"/>
                </a:ext>
              </a:extLst>
            </p:cNvPr>
            <p:cNvGrpSpPr/>
            <p:nvPr/>
          </p:nvGrpSpPr>
          <p:grpSpPr>
            <a:xfrm>
              <a:off x="7033373" y="4542436"/>
              <a:ext cx="435600" cy="435600"/>
              <a:chOff x="4952671" y="2846181"/>
              <a:chExt cx="1388206" cy="1388206"/>
            </a:xfrm>
          </p:grpSpPr>
          <p:sp>
            <p:nvSpPr>
              <p:cNvPr id="1366" name="Freeform: Shape 1365">
                <a:extLst>
                  <a:ext uri="{FF2B5EF4-FFF2-40B4-BE49-F238E27FC236}">
                    <a16:creationId xmlns:a16="http://schemas.microsoft.com/office/drawing/2014/main" id="{8AC1E053-E961-2B06-F005-8F6E9AEA8A8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7" name="Freeform: Shape 1366">
                <a:extLst>
                  <a:ext uri="{FF2B5EF4-FFF2-40B4-BE49-F238E27FC236}">
                    <a16:creationId xmlns:a16="http://schemas.microsoft.com/office/drawing/2014/main" id="{1294D9CE-6D12-DA08-DE50-2AAA82146A2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8" name="Freeform: Shape 1367">
                <a:extLst>
                  <a:ext uri="{FF2B5EF4-FFF2-40B4-BE49-F238E27FC236}">
                    <a16:creationId xmlns:a16="http://schemas.microsoft.com/office/drawing/2014/main" id="{CE3B3C7E-915B-F45C-B616-D527127276A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4" name="Group 1333">
              <a:extLst>
                <a:ext uri="{FF2B5EF4-FFF2-40B4-BE49-F238E27FC236}">
                  <a16:creationId xmlns:a16="http://schemas.microsoft.com/office/drawing/2014/main" id="{15A57264-0FFB-3CD3-7E41-66359E2FA60D}"/>
                </a:ext>
              </a:extLst>
            </p:cNvPr>
            <p:cNvGrpSpPr/>
            <p:nvPr/>
          </p:nvGrpSpPr>
          <p:grpSpPr>
            <a:xfrm>
              <a:off x="7901955" y="4542436"/>
              <a:ext cx="435600" cy="435600"/>
              <a:chOff x="4952671" y="2846181"/>
              <a:chExt cx="1388206" cy="1388206"/>
            </a:xfrm>
          </p:grpSpPr>
          <p:sp>
            <p:nvSpPr>
              <p:cNvPr id="1363" name="Freeform: Shape 1362">
                <a:extLst>
                  <a:ext uri="{FF2B5EF4-FFF2-40B4-BE49-F238E27FC236}">
                    <a16:creationId xmlns:a16="http://schemas.microsoft.com/office/drawing/2014/main" id="{84AE0329-31B5-8007-144A-F8D4E20989C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4" name="Freeform: Shape 1363">
                <a:extLst>
                  <a:ext uri="{FF2B5EF4-FFF2-40B4-BE49-F238E27FC236}">
                    <a16:creationId xmlns:a16="http://schemas.microsoft.com/office/drawing/2014/main" id="{A9CB16B7-2BE4-0CF6-FF32-69777AC47E9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5" name="Freeform: Shape 1364">
                <a:extLst>
                  <a:ext uri="{FF2B5EF4-FFF2-40B4-BE49-F238E27FC236}">
                    <a16:creationId xmlns:a16="http://schemas.microsoft.com/office/drawing/2014/main" id="{0A223D7B-D190-F2EF-B62A-47019AB0156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5" name="Group 1334">
              <a:extLst>
                <a:ext uri="{FF2B5EF4-FFF2-40B4-BE49-F238E27FC236}">
                  <a16:creationId xmlns:a16="http://schemas.microsoft.com/office/drawing/2014/main" id="{984181B2-8D9D-B860-001C-3BEAEA3133F9}"/>
                </a:ext>
              </a:extLst>
            </p:cNvPr>
            <p:cNvGrpSpPr/>
            <p:nvPr/>
          </p:nvGrpSpPr>
          <p:grpSpPr>
            <a:xfrm>
              <a:off x="8336246" y="4542436"/>
              <a:ext cx="435600" cy="435600"/>
              <a:chOff x="4952671" y="2846181"/>
              <a:chExt cx="1388206" cy="1388206"/>
            </a:xfrm>
          </p:grpSpPr>
          <p:sp>
            <p:nvSpPr>
              <p:cNvPr id="1360" name="Freeform: Shape 1359">
                <a:extLst>
                  <a:ext uri="{FF2B5EF4-FFF2-40B4-BE49-F238E27FC236}">
                    <a16:creationId xmlns:a16="http://schemas.microsoft.com/office/drawing/2014/main" id="{BED7C654-0EE4-6962-9074-25E53461D48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1" name="Freeform: Shape 1360">
                <a:extLst>
                  <a:ext uri="{FF2B5EF4-FFF2-40B4-BE49-F238E27FC236}">
                    <a16:creationId xmlns:a16="http://schemas.microsoft.com/office/drawing/2014/main" id="{F05192B6-10D1-E812-0906-9FEE8C75D2E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2" name="Freeform: Shape 1361">
                <a:extLst>
                  <a:ext uri="{FF2B5EF4-FFF2-40B4-BE49-F238E27FC236}">
                    <a16:creationId xmlns:a16="http://schemas.microsoft.com/office/drawing/2014/main" id="{37FF42BC-1817-C68E-FD1D-0ADB9E29A1B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6" name="Group 1335">
              <a:extLst>
                <a:ext uri="{FF2B5EF4-FFF2-40B4-BE49-F238E27FC236}">
                  <a16:creationId xmlns:a16="http://schemas.microsoft.com/office/drawing/2014/main" id="{075E0F28-28C0-88E2-C144-CC390455C950}"/>
                </a:ext>
              </a:extLst>
            </p:cNvPr>
            <p:cNvGrpSpPr/>
            <p:nvPr/>
          </p:nvGrpSpPr>
          <p:grpSpPr>
            <a:xfrm>
              <a:off x="9639119" y="4542436"/>
              <a:ext cx="435600" cy="435600"/>
              <a:chOff x="4952671" y="2846181"/>
              <a:chExt cx="1388206" cy="1388206"/>
            </a:xfrm>
          </p:grpSpPr>
          <p:sp>
            <p:nvSpPr>
              <p:cNvPr id="1357" name="Freeform: Shape 1356">
                <a:extLst>
                  <a:ext uri="{FF2B5EF4-FFF2-40B4-BE49-F238E27FC236}">
                    <a16:creationId xmlns:a16="http://schemas.microsoft.com/office/drawing/2014/main" id="{60C4BEAE-0BA2-67BA-3655-9D09CFC5DC7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8" name="Freeform: Shape 1357">
                <a:extLst>
                  <a:ext uri="{FF2B5EF4-FFF2-40B4-BE49-F238E27FC236}">
                    <a16:creationId xmlns:a16="http://schemas.microsoft.com/office/drawing/2014/main" id="{8C061402-41BE-191B-54F4-DE59B5F3918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9" name="Freeform: Shape 1358">
                <a:extLst>
                  <a:ext uri="{FF2B5EF4-FFF2-40B4-BE49-F238E27FC236}">
                    <a16:creationId xmlns:a16="http://schemas.microsoft.com/office/drawing/2014/main" id="{DAAADBE4-DDD6-318B-8561-B9C67BD1A5B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7" name="Group 1336">
              <a:extLst>
                <a:ext uri="{FF2B5EF4-FFF2-40B4-BE49-F238E27FC236}">
                  <a16:creationId xmlns:a16="http://schemas.microsoft.com/office/drawing/2014/main" id="{0955C535-38A3-160F-22D8-40CCAD822F84}"/>
                </a:ext>
              </a:extLst>
            </p:cNvPr>
            <p:cNvGrpSpPr/>
            <p:nvPr/>
          </p:nvGrpSpPr>
          <p:grpSpPr>
            <a:xfrm>
              <a:off x="10073410" y="4542436"/>
              <a:ext cx="435600" cy="435600"/>
              <a:chOff x="4952671" y="2846181"/>
              <a:chExt cx="1388206" cy="1388206"/>
            </a:xfrm>
          </p:grpSpPr>
          <p:sp>
            <p:nvSpPr>
              <p:cNvPr id="1354" name="Freeform: Shape 1353">
                <a:extLst>
                  <a:ext uri="{FF2B5EF4-FFF2-40B4-BE49-F238E27FC236}">
                    <a16:creationId xmlns:a16="http://schemas.microsoft.com/office/drawing/2014/main" id="{85E49BCD-19D7-74C6-BE70-2A5A2DEFF57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5" name="Freeform: Shape 1354">
                <a:extLst>
                  <a:ext uri="{FF2B5EF4-FFF2-40B4-BE49-F238E27FC236}">
                    <a16:creationId xmlns:a16="http://schemas.microsoft.com/office/drawing/2014/main" id="{378EE6E5-579A-9566-3057-69DC4B27566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6" name="Freeform: Shape 1355">
                <a:extLst>
                  <a:ext uri="{FF2B5EF4-FFF2-40B4-BE49-F238E27FC236}">
                    <a16:creationId xmlns:a16="http://schemas.microsoft.com/office/drawing/2014/main" id="{C8F9F6BC-B52A-F520-06D2-1EFAD19CA99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8" name="Group 1337">
              <a:extLst>
                <a:ext uri="{FF2B5EF4-FFF2-40B4-BE49-F238E27FC236}">
                  <a16:creationId xmlns:a16="http://schemas.microsoft.com/office/drawing/2014/main" id="{BE56CE01-74B9-A807-8F00-B47B9489E6F6}"/>
                </a:ext>
              </a:extLst>
            </p:cNvPr>
            <p:cNvGrpSpPr/>
            <p:nvPr/>
          </p:nvGrpSpPr>
          <p:grpSpPr>
            <a:xfrm>
              <a:off x="8770537" y="4542436"/>
              <a:ext cx="435600" cy="435600"/>
              <a:chOff x="4952671" y="2846181"/>
              <a:chExt cx="1388206" cy="1388206"/>
            </a:xfrm>
          </p:grpSpPr>
          <p:sp>
            <p:nvSpPr>
              <p:cNvPr id="1351" name="Freeform: Shape 1350">
                <a:extLst>
                  <a:ext uri="{FF2B5EF4-FFF2-40B4-BE49-F238E27FC236}">
                    <a16:creationId xmlns:a16="http://schemas.microsoft.com/office/drawing/2014/main" id="{AD25C7E7-B9D3-92B3-3CD8-2B2EEBCDCEB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2" name="Freeform: Shape 1351">
                <a:extLst>
                  <a:ext uri="{FF2B5EF4-FFF2-40B4-BE49-F238E27FC236}">
                    <a16:creationId xmlns:a16="http://schemas.microsoft.com/office/drawing/2014/main" id="{0F13A3DF-B412-01EF-5D24-5C457347450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3" name="Freeform: Shape 1352">
                <a:extLst>
                  <a:ext uri="{FF2B5EF4-FFF2-40B4-BE49-F238E27FC236}">
                    <a16:creationId xmlns:a16="http://schemas.microsoft.com/office/drawing/2014/main" id="{24F1D7AF-D258-EBD7-E478-E6EC801569D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9" name="Group 1338">
              <a:extLst>
                <a:ext uri="{FF2B5EF4-FFF2-40B4-BE49-F238E27FC236}">
                  <a16:creationId xmlns:a16="http://schemas.microsoft.com/office/drawing/2014/main" id="{1E1B9744-1FF5-5B37-AB0C-6351DA46DD58}"/>
                </a:ext>
              </a:extLst>
            </p:cNvPr>
            <p:cNvGrpSpPr/>
            <p:nvPr/>
          </p:nvGrpSpPr>
          <p:grpSpPr>
            <a:xfrm>
              <a:off x="7467664" y="4542436"/>
              <a:ext cx="435600" cy="435600"/>
              <a:chOff x="4952671" y="2846181"/>
              <a:chExt cx="1388206" cy="1388206"/>
            </a:xfrm>
          </p:grpSpPr>
          <p:sp>
            <p:nvSpPr>
              <p:cNvPr id="1348" name="Freeform: Shape 1347">
                <a:extLst>
                  <a:ext uri="{FF2B5EF4-FFF2-40B4-BE49-F238E27FC236}">
                    <a16:creationId xmlns:a16="http://schemas.microsoft.com/office/drawing/2014/main" id="{2DD8F367-AA71-E758-A2B5-8DE4C82FBB4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9" name="Freeform: Shape 1348">
                <a:extLst>
                  <a:ext uri="{FF2B5EF4-FFF2-40B4-BE49-F238E27FC236}">
                    <a16:creationId xmlns:a16="http://schemas.microsoft.com/office/drawing/2014/main" id="{86DA7D90-85BD-4E1D-0EB1-A63425D3692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0" name="Freeform: Shape 1349">
                <a:extLst>
                  <a:ext uri="{FF2B5EF4-FFF2-40B4-BE49-F238E27FC236}">
                    <a16:creationId xmlns:a16="http://schemas.microsoft.com/office/drawing/2014/main" id="{C3030CC7-DD7B-D739-07BA-9C2C3D3279B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40" name="Group 1339">
              <a:extLst>
                <a:ext uri="{FF2B5EF4-FFF2-40B4-BE49-F238E27FC236}">
                  <a16:creationId xmlns:a16="http://schemas.microsoft.com/office/drawing/2014/main" id="{71325073-273C-D88B-D752-49C459323154}"/>
                </a:ext>
              </a:extLst>
            </p:cNvPr>
            <p:cNvGrpSpPr/>
            <p:nvPr/>
          </p:nvGrpSpPr>
          <p:grpSpPr>
            <a:xfrm>
              <a:off x="9204828" y="4542436"/>
              <a:ext cx="435600" cy="435600"/>
              <a:chOff x="4952671" y="2846181"/>
              <a:chExt cx="1388206" cy="1388206"/>
            </a:xfrm>
          </p:grpSpPr>
          <p:sp>
            <p:nvSpPr>
              <p:cNvPr id="1345" name="Freeform: Shape 1344">
                <a:extLst>
                  <a:ext uri="{FF2B5EF4-FFF2-40B4-BE49-F238E27FC236}">
                    <a16:creationId xmlns:a16="http://schemas.microsoft.com/office/drawing/2014/main" id="{20724421-2DE4-1E6F-B703-50ED0B79233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6" name="Freeform: Shape 1345">
                <a:extLst>
                  <a:ext uri="{FF2B5EF4-FFF2-40B4-BE49-F238E27FC236}">
                    <a16:creationId xmlns:a16="http://schemas.microsoft.com/office/drawing/2014/main" id="{F35A2B9A-E643-0109-CADE-00DF0497865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7" name="Freeform: Shape 1346">
                <a:extLst>
                  <a:ext uri="{FF2B5EF4-FFF2-40B4-BE49-F238E27FC236}">
                    <a16:creationId xmlns:a16="http://schemas.microsoft.com/office/drawing/2014/main" id="{8AE77907-F939-B81B-F67F-04C1D82C5C2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41" name="Group 1340">
              <a:extLst>
                <a:ext uri="{FF2B5EF4-FFF2-40B4-BE49-F238E27FC236}">
                  <a16:creationId xmlns:a16="http://schemas.microsoft.com/office/drawing/2014/main" id="{62944DCD-DF3F-E213-AF07-8692B39B002C}"/>
                </a:ext>
              </a:extLst>
            </p:cNvPr>
            <p:cNvGrpSpPr/>
            <p:nvPr/>
          </p:nvGrpSpPr>
          <p:grpSpPr>
            <a:xfrm>
              <a:off x="10941989" y="4542436"/>
              <a:ext cx="435600" cy="435600"/>
              <a:chOff x="4952671" y="2846181"/>
              <a:chExt cx="1388206" cy="1388206"/>
            </a:xfrm>
          </p:grpSpPr>
          <p:sp>
            <p:nvSpPr>
              <p:cNvPr id="1342" name="Freeform: Shape 1341">
                <a:extLst>
                  <a:ext uri="{FF2B5EF4-FFF2-40B4-BE49-F238E27FC236}">
                    <a16:creationId xmlns:a16="http://schemas.microsoft.com/office/drawing/2014/main" id="{D81E0441-3CF9-21CE-6183-DEB022BA561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3" name="Freeform: Shape 1342">
                <a:extLst>
                  <a:ext uri="{FF2B5EF4-FFF2-40B4-BE49-F238E27FC236}">
                    <a16:creationId xmlns:a16="http://schemas.microsoft.com/office/drawing/2014/main" id="{13F12B66-22EF-6D9A-E9FE-D30EACAA8B5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4" name="Freeform: Shape 1343">
                <a:extLst>
                  <a:ext uri="{FF2B5EF4-FFF2-40B4-BE49-F238E27FC236}">
                    <a16:creationId xmlns:a16="http://schemas.microsoft.com/office/drawing/2014/main" id="{23B18B32-1A8F-5FAC-D9EE-BA7043E1F48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6" name="Group 1375">
              <a:extLst>
                <a:ext uri="{FF2B5EF4-FFF2-40B4-BE49-F238E27FC236}">
                  <a16:creationId xmlns:a16="http://schemas.microsoft.com/office/drawing/2014/main" id="{7C43A52C-BACA-1417-33B3-492D924ACAE5}"/>
                </a:ext>
              </a:extLst>
            </p:cNvPr>
            <p:cNvGrpSpPr/>
            <p:nvPr/>
          </p:nvGrpSpPr>
          <p:grpSpPr>
            <a:xfrm>
              <a:off x="6599082" y="4108343"/>
              <a:ext cx="435600" cy="435600"/>
              <a:chOff x="4952671" y="2846181"/>
              <a:chExt cx="1388206" cy="1388206"/>
            </a:xfrm>
          </p:grpSpPr>
          <p:sp>
            <p:nvSpPr>
              <p:cNvPr id="1417" name="Freeform: Shape 1416">
                <a:extLst>
                  <a:ext uri="{FF2B5EF4-FFF2-40B4-BE49-F238E27FC236}">
                    <a16:creationId xmlns:a16="http://schemas.microsoft.com/office/drawing/2014/main" id="{9B891F7B-B4FB-BD10-7626-A9C403F86B6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18" name="Freeform: Shape 1417">
                <a:extLst>
                  <a:ext uri="{FF2B5EF4-FFF2-40B4-BE49-F238E27FC236}">
                    <a16:creationId xmlns:a16="http://schemas.microsoft.com/office/drawing/2014/main" id="{DF9FFF49-EE7D-82B5-E731-F8CDA9A01D3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19" name="Freeform: Shape 1418">
                <a:extLst>
                  <a:ext uri="{FF2B5EF4-FFF2-40B4-BE49-F238E27FC236}">
                    <a16:creationId xmlns:a16="http://schemas.microsoft.com/office/drawing/2014/main" id="{BA62127D-7E2F-EEEA-02EF-A7896EF76E92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0" name="Group 1379">
              <a:extLst>
                <a:ext uri="{FF2B5EF4-FFF2-40B4-BE49-F238E27FC236}">
                  <a16:creationId xmlns:a16="http://schemas.microsoft.com/office/drawing/2014/main" id="{5F6C78C6-54F9-098C-4125-1B8841DB8ACC}"/>
                </a:ext>
              </a:extLst>
            </p:cNvPr>
            <p:cNvGrpSpPr/>
            <p:nvPr/>
          </p:nvGrpSpPr>
          <p:grpSpPr>
            <a:xfrm>
              <a:off x="8336246" y="4108343"/>
              <a:ext cx="435600" cy="435600"/>
              <a:chOff x="4952671" y="2846181"/>
              <a:chExt cx="1388206" cy="1388206"/>
            </a:xfrm>
          </p:grpSpPr>
          <p:sp>
            <p:nvSpPr>
              <p:cNvPr id="1405" name="Freeform: Shape 1404">
                <a:extLst>
                  <a:ext uri="{FF2B5EF4-FFF2-40B4-BE49-F238E27FC236}">
                    <a16:creationId xmlns:a16="http://schemas.microsoft.com/office/drawing/2014/main" id="{043CEFA2-F5CB-1566-2A5A-E3BEC419F5B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06" name="Freeform: Shape 1405">
                <a:extLst>
                  <a:ext uri="{FF2B5EF4-FFF2-40B4-BE49-F238E27FC236}">
                    <a16:creationId xmlns:a16="http://schemas.microsoft.com/office/drawing/2014/main" id="{ED63DA39-A07D-775A-1068-243BCC436F1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07" name="Freeform: Shape 1406">
                <a:extLst>
                  <a:ext uri="{FF2B5EF4-FFF2-40B4-BE49-F238E27FC236}">
                    <a16:creationId xmlns:a16="http://schemas.microsoft.com/office/drawing/2014/main" id="{F2DA848B-0EDF-FB30-03A5-E7F33D1D727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2" name="Group 1381">
              <a:extLst>
                <a:ext uri="{FF2B5EF4-FFF2-40B4-BE49-F238E27FC236}">
                  <a16:creationId xmlns:a16="http://schemas.microsoft.com/office/drawing/2014/main" id="{F7082B65-50DC-B268-D330-B9C0E45060C6}"/>
                </a:ext>
              </a:extLst>
            </p:cNvPr>
            <p:cNvGrpSpPr/>
            <p:nvPr/>
          </p:nvGrpSpPr>
          <p:grpSpPr>
            <a:xfrm>
              <a:off x="10073410" y="4108343"/>
              <a:ext cx="435600" cy="435600"/>
              <a:chOff x="4952671" y="2846181"/>
              <a:chExt cx="1388206" cy="1388206"/>
            </a:xfrm>
          </p:grpSpPr>
          <p:sp>
            <p:nvSpPr>
              <p:cNvPr id="1399" name="Freeform: Shape 1398">
                <a:extLst>
                  <a:ext uri="{FF2B5EF4-FFF2-40B4-BE49-F238E27FC236}">
                    <a16:creationId xmlns:a16="http://schemas.microsoft.com/office/drawing/2014/main" id="{FC5CED8A-99AC-5DA4-B187-C8C32E9F4DA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00" name="Freeform: Shape 1399">
                <a:extLst>
                  <a:ext uri="{FF2B5EF4-FFF2-40B4-BE49-F238E27FC236}">
                    <a16:creationId xmlns:a16="http://schemas.microsoft.com/office/drawing/2014/main" id="{0F6EFD7D-870B-FBD9-C774-BDF533246A4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01" name="Freeform: Shape 1400">
                <a:extLst>
                  <a:ext uri="{FF2B5EF4-FFF2-40B4-BE49-F238E27FC236}">
                    <a16:creationId xmlns:a16="http://schemas.microsoft.com/office/drawing/2014/main" id="{71208C0E-12C3-55A6-F562-9D5773528B6C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4" name="Group 1383">
              <a:extLst>
                <a:ext uri="{FF2B5EF4-FFF2-40B4-BE49-F238E27FC236}">
                  <a16:creationId xmlns:a16="http://schemas.microsoft.com/office/drawing/2014/main" id="{F443EFB2-D20C-0B01-2988-00117CEC30C1}"/>
                </a:ext>
              </a:extLst>
            </p:cNvPr>
            <p:cNvGrpSpPr/>
            <p:nvPr/>
          </p:nvGrpSpPr>
          <p:grpSpPr>
            <a:xfrm>
              <a:off x="7467664" y="4108343"/>
              <a:ext cx="435600" cy="435600"/>
              <a:chOff x="4952671" y="2846181"/>
              <a:chExt cx="1388206" cy="1388206"/>
            </a:xfrm>
          </p:grpSpPr>
          <p:sp>
            <p:nvSpPr>
              <p:cNvPr id="1393" name="Freeform: Shape 1392">
                <a:extLst>
                  <a:ext uri="{FF2B5EF4-FFF2-40B4-BE49-F238E27FC236}">
                    <a16:creationId xmlns:a16="http://schemas.microsoft.com/office/drawing/2014/main" id="{6AF26E4E-8E69-2E23-5305-0A6CEAC5364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94" name="Freeform: Shape 1393">
                <a:extLst>
                  <a:ext uri="{FF2B5EF4-FFF2-40B4-BE49-F238E27FC236}">
                    <a16:creationId xmlns:a16="http://schemas.microsoft.com/office/drawing/2014/main" id="{5BB01155-09B0-3F94-E05A-24E28AAFC9C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95" name="Freeform: Shape 1394">
                <a:extLst>
                  <a:ext uri="{FF2B5EF4-FFF2-40B4-BE49-F238E27FC236}">
                    <a16:creationId xmlns:a16="http://schemas.microsoft.com/office/drawing/2014/main" id="{863614AF-663E-936C-362A-0AE305F8E43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5" name="Group 1384">
              <a:extLst>
                <a:ext uri="{FF2B5EF4-FFF2-40B4-BE49-F238E27FC236}">
                  <a16:creationId xmlns:a16="http://schemas.microsoft.com/office/drawing/2014/main" id="{AB4FE09F-6ECC-61FB-524F-2CDFFDD9B3D0}"/>
                </a:ext>
              </a:extLst>
            </p:cNvPr>
            <p:cNvGrpSpPr/>
            <p:nvPr/>
          </p:nvGrpSpPr>
          <p:grpSpPr>
            <a:xfrm>
              <a:off x="9204828" y="4108343"/>
              <a:ext cx="435600" cy="435600"/>
              <a:chOff x="4952671" y="2846181"/>
              <a:chExt cx="1388206" cy="1388206"/>
            </a:xfrm>
          </p:grpSpPr>
          <p:sp>
            <p:nvSpPr>
              <p:cNvPr id="1390" name="Freeform: Shape 1389">
                <a:extLst>
                  <a:ext uri="{FF2B5EF4-FFF2-40B4-BE49-F238E27FC236}">
                    <a16:creationId xmlns:a16="http://schemas.microsoft.com/office/drawing/2014/main" id="{EA488A3F-73A9-A1EF-8304-6EF4CDD198E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91" name="Freeform: Shape 1390">
                <a:extLst>
                  <a:ext uri="{FF2B5EF4-FFF2-40B4-BE49-F238E27FC236}">
                    <a16:creationId xmlns:a16="http://schemas.microsoft.com/office/drawing/2014/main" id="{6CC44095-5CCD-4C25-8A90-3F38BEBCEC9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92" name="Freeform: Shape 1391">
                <a:extLst>
                  <a:ext uri="{FF2B5EF4-FFF2-40B4-BE49-F238E27FC236}">
                    <a16:creationId xmlns:a16="http://schemas.microsoft.com/office/drawing/2014/main" id="{D8851C06-A907-A947-7DBA-C7FF8558A37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6" name="Group 1385">
              <a:extLst>
                <a:ext uri="{FF2B5EF4-FFF2-40B4-BE49-F238E27FC236}">
                  <a16:creationId xmlns:a16="http://schemas.microsoft.com/office/drawing/2014/main" id="{4D115DDD-009E-E2C7-1B16-011228331EEE}"/>
                </a:ext>
              </a:extLst>
            </p:cNvPr>
            <p:cNvGrpSpPr/>
            <p:nvPr/>
          </p:nvGrpSpPr>
          <p:grpSpPr>
            <a:xfrm>
              <a:off x="10941989" y="4108343"/>
              <a:ext cx="435600" cy="435600"/>
              <a:chOff x="4952671" y="2846181"/>
              <a:chExt cx="1388206" cy="1388206"/>
            </a:xfrm>
          </p:grpSpPr>
          <p:sp>
            <p:nvSpPr>
              <p:cNvPr id="1387" name="Freeform: Shape 1386">
                <a:extLst>
                  <a:ext uri="{FF2B5EF4-FFF2-40B4-BE49-F238E27FC236}">
                    <a16:creationId xmlns:a16="http://schemas.microsoft.com/office/drawing/2014/main" id="{B6DB299B-03D8-459E-B0A9-54A6003DBEE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88" name="Freeform: Shape 1387">
                <a:extLst>
                  <a:ext uri="{FF2B5EF4-FFF2-40B4-BE49-F238E27FC236}">
                    <a16:creationId xmlns:a16="http://schemas.microsoft.com/office/drawing/2014/main" id="{95A6FF0C-4480-F0CA-652A-34B1FC96BA7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89" name="Freeform: Shape 1388">
                <a:extLst>
                  <a:ext uri="{FF2B5EF4-FFF2-40B4-BE49-F238E27FC236}">
                    <a16:creationId xmlns:a16="http://schemas.microsoft.com/office/drawing/2014/main" id="{D2F388A5-4E63-341A-5C0B-555E865E813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1" name="Group 1420">
              <a:extLst>
                <a:ext uri="{FF2B5EF4-FFF2-40B4-BE49-F238E27FC236}">
                  <a16:creationId xmlns:a16="http://schemas.microsoft.com/office/drawing/2014/main" id="{6C5EE6BA-9E48-F062-959A-6F24577E0235}"/>
                </a:ext>
              </a:extLst>
            </p:cNvPr>
            <p:cNvGrpSpPr/>
            <p:nvPr/>
          </p:nvGrpSpPr>
          <p:grpSpPr>
            <a:xfrm>
              <a:off x="6599082" y="3674250"/>
              <a:ext cx="435600" cy="435600"/>
              <a:chOff x="4952671" y="2846181"/>
              <a:chExt cx="1388206" cy="1388206"/>
            </a:xfrm>
          </p:grpSpPr>
          <p:sp>
            <p:nvSpPr>
              <p:cNvPr id="1462" name="Freeform: Shape 1461">
                <a:extLst>
                  <a:ext uri="{FF2B5EF4-FFF2-40B4-BE49-F238E27FC236}">
                    <a16:creationId xmlns:a16="http://schemas.microsoft.com/office/drawing/2014/main" id="{8C75A3B2-1DA1-C171-EF32-273091F449C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63" name="Freeform: Shape 1462">
                <a:extLst>
                  <a:ext uri="{FF2B5EF4-FFF2-40B4-BE49-F238E27FC236}">
                    <a16:creationId xmlns:a16="http://schemas.microsoft.com/office/drawing/2014/main" id="{1E59A1B5-5572-5D07-31DE-67576241E40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64" name="Freeform: Shape 1463">
                <a:extLst>
                  <a:ext uri="{FF2B5EF4-FFF2-40B4-BE49-F238E27FC236}">
                    <a16:creationId xmlns:a16="http://schemas.microsoft.com/office/drawing/2014/main" id="{20727E5D-594B-9B79-E9FA-F7691A9FA5A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2" name="Group 1421">
              <a:extLst>
                <a:ext uri="{FF2B5EF4-FFF2-40B4-BE49-F238E27FC236}">
                  <a16:creationId xmlns:a16="http://schemas.microsoft.com/office/drawing/2014/main" id="{6B62ACA4-91E0-A76C-E8FA-3D27637ED231}"/>
                </a:ext>
              </a:extLst>
            </p:cNvPr>
            <p:cNvGrpSpPr/>
            <p:nvPr/>
          </p:nvGrpSpPr>
          <p:grpSpPr>
            <a:xfrm>
              <a:off x="10507701" y="3674250"/>
              <a:ext cx="435600" cy="435600"/>
              <a:chOff x="4952671" y="2846181"/>
              <a:chExt cx="1388206" cy="1388206"/>
            </a:xfrm>
          </p:grpSpPr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7FFEC637-4B3B-23BC-99F7-262CA79AA0A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C2AA643E-06E8-4C52-AB35-C6D44842BFD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61" name="Freeform: Shape 1460">
                <a:extLst>
                  <a:ext uri="{FF2B5EF4-FFF2-40B4-BE49-F238E27FC236}">
                    <a16:creationId xmlns:a16="http://schemas.microsoft.com/office/drawing/2014/main" id="{89A975A9-D222-B8E4-5A7F-73C423F6E59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3" name="Group 1422">
              <a:extLst>
                <a:ext uri="{FF2B5EF4-FFF2-40B4-BE49-F238E27FC236}">
                  <a16:creationId xmlns:a16="http://schemas.microsoft.com/office/drawing/2014/main" id="{91503B06-43BD-D932-70B5-F5AA0AEB982C}"/>
                </a:ext>
              </a:extLst>
            </p:cNvPr>
            <p:cNvGrpSpPr/>
            <p:nvPr/>
          </p:nvGrpSpPr>
          <p:grpSpPr>
            <a:xfrm>
              <a:off x="7033247" y="3674250"/>
              <a:ext cx="435600" cy="435600"/>
              <a:chOff x="4952671" y="2846181"/>
              <a:chExt cx="1388206" cy="1388206"/>
            </a:xfrm>
          </p:grpSpPr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1381EEBA-6DE6-E3A7-099D-CF711AB5040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CB699F72-A869-6BAB-AF44-8BC841B3099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1AA0AB73-55AD-172F-03E2-D055B625767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4" name="Group 1423">
              <a:extLst>
                <a:ext uri="{FF2B5EF4-FFF2-40B4-BE49-F238E27FC236}">
                  <a16:creationId xmlns:a16="http://schemas.microsoft.com/office/drawing/2014/main" id="{AF682D4F-E3BD-C13D-C4F6-F177DCEA0A6B}"/>
                </a:ext>
              </a:extLst>
            </p:cNvPr>
            <p:cNvGrpSpPr/>
            <p:nvPr/>
          </p:nvGrpSpPr>
          <p:grpSpPr>
            <a:xfrm>
              <a:off x="7901955" y="3674250"/>
              <a:ext cx="435600" cy="435600"/>
              <a:chOff x="4952671" y="2846181"/>
              <a:chExt cx="1388206" cy="1388206"/>
            </a:xfrm>
          </p:grpSpPr>
          <p:sp>
            <p:nvSpPr>
              <p:cNvPr id="1453" name="Freeform: Shape 1452">
                <a:extLst>
                  <a:ext uri="{FF2B5EF4-FFF2-40B4-BE49-F238E27FC236}">
                    <a16:creationId xmlns:a16="http://schemas.microsoft.com/office/drawing/2014/main" id="{67C28D74-F97A-A2EA-1276-BBBBAF5F0E3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4" name="Freeform: Shape 1453">
                <a:extLst>
                  <a:ext uri="{FF2B5EF4-FFF2-40B4-BE49-F238E27FC236}">
                    <a16:creationId xmlns:a16="http://schemas.microsoft.com/office/drawing/2014/main" id="{05E39250-10BB-3C44-0B85-3DADA16FFD5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5" name="Freeform: Shape 1454">
                <a:extLst>
                  <a:ext uri="{FF2B5EF4-FFF2-40B4-BE49-F238E27FC236}">
                    <a16:creationId xmlns:a16="http://schemas.microsoft.com/office/drawing/2014/main" id="{612FA120-4A67-7AA7-CEDC-9C8068D0517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5" name="Group 1424">
              <a:extLst>
                <a:ext uri="{FF2B5EF4-FFF2-40B4-BE49-F238E27FC236}">
                  <a16:creationId xmlns:a16="http://schemas.microsoft.com/office/drawing/2014/main" id="{2162F6F8-F9CE-F2D5-CE96-2A3357B2AAD6}"/>
                </a:ext>
              </a:extLst>
            </p:cNvPr>
            <p:cNvGrpSpPr/>
            <p:nvPr/>
          </p:nvGrpSpPr>
          <p:grpSpPr>
            <a:xfrm>
              <a:off x="8336246" y="3674250"/>
              <a:ext cx="435600" cy="435600"/>
              <a:chOff x="4952671" y="2846181"/>
              <a:chExt cx="1388206" cy="1388206"/>
            </a:xfrm>
          </p:grpSpPr>
          <p:sp>
            <p:nvSpPr>
              <p:cNvPr id="1450" name="Freeform: Shape 1449">
                <a:extLst>
                  <a:ext uri="{FF2B5EF4-FFF2-40B4-BE49-F238E27FC236}">
                    <a16:creationId xmlns:a16="http://schemas.microsoft.com/office/drawing/2014/main" id="{80F1E327-FCBF-2BAF-FD85-B2BCA4DCA72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1" name="Freeform: Shape 1450">
                <a:extLst>
                  <a:ext uri="{FF2B5EF4-FFF2-40B4-BE49-F238E27FC236}">
                    <a16:creationId xmlns:a16="http://schemas.microsoft.com/office/drawing/2014/main" id="{DCA4A3BF-D7E8-6578-C81C-917857B659C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52" name="Freeform: Shape 1451">
                <a:extLst>
                  <a:ext uri="{FF2B5EF4-FFF2-40B4-BE49-F238E27FC236}">
                    <a16:creationId xmlns:a16="http://schemas.microsoft.com/office/drawing/2014/main" id="{1FE3769D-DA15-929C-A1D8-371EC1F9C68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6" name="Group 1425">
              <a:extLst>
                <a:ext uri="{FF2B5EF4-FFF2-40B4-BE49-F238E27FC236}">
                  <a16:creationId xmlns:a16="http://schemas.microsoft.com/office/drawing/2014/main" id="{2E317CEE-802B-542F-6515-3E6CC70C2333}"/>
                </a:ext>
              </a:extLst>
            </p:cNvPr>
            <p:cNvGrpSpPr/>
            <p:nvPr/>
          </p:nvGrpSpPr>
          <p:grpSpPr>
            <a:xfrm>
              <a:off x="9639119" y="3674250"/>
              <a:ext cx="435600" cy="435600"/>
              <a:chOff x="4952671" y="2846181"/>
              <a:chExt cx="1388206" cy="1388206"/>
            </a:xfrm>
          </p:grpSpPr>
          <p:sp>
            <p:nvSpPr>
              <p:cNvPr id="1447" name="Freeform: Shape 1446">
                <a:extLst>
                  <a:ext uri="{FF2B5EF4-FFF2-40B4-BE49-F238E27FC236}">
                    <a16:creationId xmlns:a16="http://schemas.microsoft.com/office/drawing/2014/main" id="{A88A3CC8-9B64-3B7E-3CAB-631395FE069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8" name="Freeform: Shape 1447">
                <a:extLst>
                  <a:ext uri="{FF2B5EF4-FFF2-40B4-BE49-F238E27FC236}">
                    <a16:creationId xmlns:a16="http://schemas.microsoft.com/office/drawing/2014/main" id="{898EA55C-F939-EA03-55CD-4EEBBA7836F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9" name="Freeform: Shape 1448">
                <a:extLst>
                  <a:ext uri="{FF2B5EF4-FFF2-40B4-BE49-F238E27FC236}">
                    <a16:creationId xmlns:a16="http://schemas.microsoft.com/office/drawing/2014/main" id="{B15F941D-C83D-2A4F-D4E6-BCB3FD9C63F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7" name="Group 1426">
              <a:extLst>
                <a:ext uri="{FF2B5EF4-FFF2-40B4-BE49-F238E27FC236}">
                  <a16:creationId xmlns:a16="http://schemas.microsoft.com/office/drawing/2014/main" id="{BC4F8B7E-36CF-921E-938B-93A7ECE77AD6}"/>
                </a:ext>
              </a:extLst>
            </p:cNvPr>
            <p:cNvGrpSpPr/>
            <p:nvPr/>
          </p:nvGrpSpPr>
          <p:grpSpPr>
            <a:xfrm>
              <a:off x="10073410" y="3674250"/>
              <a:ext cx="435600" cy="435600"/>
              <a:chOff x="4952671" y="2846181"/>
              <a:chExt cx="1388206" cy="1388206"/>
            </a:xfrm>
          </p:grpSpPr>
          <p:sp>
            <p:nvSpPr>
              <p:cNvPr id="1444" name="Freeform: Shape 1443">
                <a:extLst>
                  <a:ext uri="{FF2B5EF4-FFF2-40B4-BE49-F238E27FC236}">
                    <a16:creationId xmlns:a16="http://schemas.microsoft.com/office/drawing/2014/main" id="{BA5F52C4-3A19-5332-FA17-1C284FBA711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5" name="Freeform: Shape 1444">
                <a:extLst>
                  <a:ext uri="{FF2B5EF4-FFF2-40B4-BE49-F238E27FC236}">
                    <a16:creationId xmlns:a16="http://schemas.microsoft.com/office/drawing/2014/main" id="{EFF42619-93E3-17C2-5056-CE77FC32C9E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6" name="Freeform: Shape 1445">
                <a:extLst>
                  <a:ext uri="{FF2B5EF4-FFF2-40B4-BE49-F238E27FC236}">
                    <a16:creationId xmlns:a16="http://schemas.microsoft.com/office/drawing/2014/main" id="{9FF6BC29-0665-C16D-5FF6-921DD632153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8" name="Group 1427">
              <a:extLst>
                <a:ext uri="{FF2B5EF4-FFF2-40B4-BE49-F238E27FC236}">
                  <a16:creationId xmlns:a16="http://schemas.microsoft.com/office/drawing/2014/main" id="{42AC1B85-3A93-103C-A3FB-73D5885B11BF}"/>
                </a:ext>
              </a:extLst>
            </p:cNvPr>
            <p:cNvGrpSpPr/>
            <p:nvPr/>
          </p:nvGrpSpPr>
          <p:grpSpPr>
            <a:xfrm>
              <a:off x="8770537" y="3674250"/>
              <a:ext cx="435600" cy="435600"/>
              <a:chOff x="4952671" y="2846181"/>
              <a:chExt cx="1388206" cy="1388206"/>
            </a:xfrm>
          </p:grpSpPr>
          <p:sp>
            <p:nvSpPr>
              <p:cNvPr id="1441" name="Freeform: Shape 1440">
                <a:extLst>
                  <a:ext uri="{FF2B5EF4-FFF2-40B4-BE49-F238E27FC236}">
                    <a16:creationId xmlns:a16="http://schemas.microsoft.com/office/drawing/2014/main" id="{299ACA2B-4D3E-0498-31C9-91EFA94ED12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2" name="Freeform: Shape 1441">
                <a:extLst>
                  <a:ext uri="{FF2B5EF4-FFF2-40B4-BE49-F238E27FC236}">
                    <a16:creationId xmlns:a16="http://schemas.microsoft.com/office/drawing/2014/main" id="{C0F60013-3297-19AD-38E1-C00FB8D1C2C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3" name="Freeform: Shape 1442">
                <a:extLst>
                  <a:ext uri="{FF2B5EF4-FFF2-40B4-BE49-F238E27FC236}">
                    <a16:creationId xmlns:a16="http://schemas.microsoft.com/office/drawing/2014/main" id="{5EDE5345-5B4F-9A18-B00C-4E893B02686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9" name="Group 1428">
              <a:extLst>
                <a:ext uri="{FF2B5EF4-FFF2-40B4-BE49-F238E27FC236}">
                  <a16:creationId xmlns:a16="http://schemas.microsoft.com/office/drawing/2014/main" id="{35472435-8424-C0C3-F59E-B930AD9F07FA}"/>
                </a:ext>
              </a:extLst>
            </p:cNvPr>
            <p:cNvGrpSpPr/>
            <p:nvPr/>
          </p:nvGrpSpPr>
          <p:grpSpPr>
            <a:xfrm>
              <a:off x="7467664" y="3674250"/>
              <a:ext cx="435600" cy="435600"/>
              <a:chOff x="4952671" y="2846181"/>
              <a:chExt cx="1388206" cy="1388206"/>
            </a:xfrm>
          </p:grpSpPr>
          <p:sp>
            <p:nvSpPr>
              <p:cNvPr id="1438" name="Freeform: Shape 1437">
                <a:extLst>
                  <a:ext uri="{FF2B5EF4-FFF2-40B4-BE49-F238E27FC236}">
                    <a16:creationId xmlns:a16="http://schemas.microsoft.com/office/drawing/2014/main" id="{FC00BBEA-A218-0C41-DB90-693952BB2B5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9" name="Freeform: Shape 1438">
                <a:extLst>
                  <a:ext uri="{FF2B5EF4-FFF2-40B4-BE49-F238E27FC236}">
                    <a16:creationId xmlns:a16="http://schemas.microsoft.com/office/drawing/2014/main" id="{CFF2A51A-F230-9DBC-2770-0225575254D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0" name="Freeform: Shape 1439">
                <a:extLst>
                  <a:ext uri="{FF2B5EF4-FFF2-40B4-BE49-F238E27FC236}">
                    <a16:creationId xmlns:a16="http://schemas.microsoft.com/office/drawing/2014/main" id="{E5168EEC-693A-BD23-3403-D627A3A4775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30" name="Group 1429">
              <a:extLst>
                <a:ext uri="{FF2B5EF4-FFF2-40B4-BE49-F238E27FC236}">
                  <a16:creationId xmlns:a16="http://schemas.microsoft.com/office/drawing/2014/main" id="{3BAC5374-7225-F300-AE7F-A33852FE4B81}"/>
                </a:ext>
              </a:extLst>
            </p:cNvPr>
            <p:cNvGrpSpPr/>
            <p:nvPr/>
          </p:nvGrpSpPr>
          <p:grpSpPr>
            <a:xfrm>
              <a:off x="9204828" y="3674250"/>
              <a:ext cx="435600" cy="435600"/>
              <a:chOff x="4952671" y="2846181"/>
              <a:chExt cx="1388206" cy="1388206"/>
            </a:xfrm>
          </p:grpSpPr>
          <p:sp>
            <p:nvSpPr>
              <p:cNvPr id="1435" name="Freeform: Shape 1434">
                <a:extLst>
                  <a:ext uri="{FF2B5EF4-FFF2-40B4-BE49-F238E27FC236}">
                    <a16:creationId xmlns:a16="http://schemas.microsoft.com/office/drawing/2014/main" id="{07FF306E-7D34-4034-48F2-CE8F005D69E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6" name="Freeform: Shape 1435">
                <a:extLst>
                  <a:ext uri="{FF2B5EF4-FFF2-40B4-BE49-F238E27FC236}">
                    <a16:creationId xmlns:a16="http://schemas.microsoft.com/office/drawing/2014/main" id="{35BE9EE1-C712-DE85-89FB-F7CEDC8217A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7" name="Freeform: Shape 1436">
                <a:extLst>
                  <a:ext uri="{FF2B5EF4-FFF2-40B4-BE49-F238E27FC236}">
                    <a16:creationId xmlns:a16="http://schemas.microsoft.com/office/drawing/2014/main" id="{CA480E9B-92E7-7254-235F-EFDC037E849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31" name="Group 1430">
              <a:extLst>
                <a:ext uri="{FF2B5EF4-FFF2-40B4-BE49-F238E27FC236}">
                  <a16:creationId xmlns:a16="http://schemas.microsoft.com/office/drawing/2014/main" id="{F97EE61B-3FE7-FC4B-0CAD-19D2CF519814}"/>
                </a:ext>
              </a:extLst>
            </p:cNvPr>
            <p:cNvGrpSpPr/>
            <p:nvPr/>
          </p:nvGrpSpPr>
          <p:grpSpPr>
            <a:xfrm>
              <a:off x="10941989" y="3674250"/>
              <a:ext cx="435600" cy="435600"/>
              <a:chOff x="4952671" y="2846181"/>
              <a:chExt cx="1388206" cy="1388206"/>
            </a:xfrm>
          </p:grpSpPr>
          <p:sp>
            <p:nvSpPr>
              <p:cNvPr id="1432" name="Freeform: Shape 1431">
                <a:extLst>
                  <a:ext uri="{FF2B5EF4-FFF2-40B4-BE49-F238E27FC236}">
                    <a16:creationId xmlns:a16="http://schemas.microsoft.com/office/drawing/2014/main" id="{9B034B78-1D9C-5F1E-FBD7-8E91AE1F438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3" name="Freeform: Shape 1432">
                <a:extLst>
                  <a:ext uri="{FF2B5EF4-FFF2-40B4-BE49-F238E27FC236}">
                    <a16:creationId xmlns:a16="http://schemas.microsoft.com/office/drawing/2014/main" id="{1F58BB5A-FADC-11E7-5701-63BDEB0B0F2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4" name="Freeform: Shape 1433">
                <a:extLst>
                  <a:ext uri="{FF2B5EF4-FFF2-40B4-BE49-F238E27FC236}">
                    <a16:creationId xmlns:a16="http://schemas.microsoft.com/office/drawing/2014/main" id="{F5075F36-B40F-336E-215D-B0FC503D5C5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66" name="Group 1465">
              <a:extLst>
                <a:ext uri="{FF2B5EF4-FFF2-40B4-BE49-F238E27FC236}">
                  <a16:creationId xmlns:a16="http://schemas.microsoft.com/office/drawing/2014/main" id="{0C33A122-C66A-767B-1CC4-A3FECE56DBDA}"/>
                </a:ext>
              </a:extLst>
            </p:cNvPr>
            <p:cNvGrpSpPr/>
            <p:nvPr/>
          </p:nvGrpSpPr>
          <p:grpSpPr>
            <a:xfrm>
              <a:off x="6599082" y="3239965"/>
              <a:ext cx="435600" cy="435600"/>
              <a:chOff x="4952671" y="2846181"/>
              <a:chExt cx="1388206" cy="1388206"/>
            </a:xfrm>
          </p:grpSpPr>
          <p:sp>
            <p:nvSpPr>
              <p:cNvPr id="1507" name="Freeform: Shape 1506">
                <a:extLst>
                  <a:ext uri="{FF2B5EF4-FFF2-40B4-BE49-F238E27FC236}">
                    <a16:creationId xmlns:a16="http://schemas.microsoft.com/office/drawing/2014/main" id="{B4EF06AC-1030-1007-1D38-A38BB6F6FC6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08" name="Freeform: Shape 1507">
                <a:extLst>
                  <a:ext uri="{FF2B5EF4-FFF2-40B4-BE49-F238E27FC236}">
                    <a16:creationId xmlns:a16="http://schemas.microsoft.com/office/drawing/2014/main" id="{64C22A56-F082-F62C-5CE3-B46BEA25C06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09" name="Freeform: Shape 1508">
                <a:extLst>
                  <a:ext uri="{FF2B5EF4-FFF2-40B4-BE49-F238E27FC236}">
                    <a16:creationId xmlns:a16="http://schemas.microsoft.com/office/drawing/2014/main" id="{D4596FC3-2193-E4DC-3F28-138EFB391EF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0" name="Group 1469">
              <a:extLst>
                <a:ext uri="{FF2B5EF4-FFF2-40B4-BE49-F238E27FC236}">
                  <a16:creationId xmlns:a16="http://schemas.microsoft.com/office/drawing/2014/main" id="{15AE363C-2DC3-48E3-822B-4F19A6B37AFB}"/>
                </a:ext>
              </a:extLst>
            </p:cNvPr>
            <p:cNvGrpSpPr/>
            <p:nvPr/>
          </p:nvGrpSpPr>
          <p:grpSpPr>
            <a:xfrm>
              <a:off x="8336246" y="3239965"/>
              <a:ext cx="435600" cy="435600"/>
              <a:chOff x="4952671" y="2846181"/>
              <a:chExt cx="1388206" cy="1388206"/>
            </a:xfrm>
          </p:grpSpPr>
          <p:sp>
            <p:nvSpPr>
              <p:cNvPr id="1495" name="Freeform: Shape 1494">
                <a:extLst>
                  <a:ext uri="{FF2B5EF4-FFF2-40B4-BE49-F238E27FC236}">
                    <a16:creationId xmlns:a16="http://schemas.microsoft.com/office/drawing/2014/main" id="{88E35279-8DAA-9AFC-F0D5-819A6A6864C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6" name="Freeform: Shape 1495">
                <a:extLst>
                  <a:ext uri="{FF2B5EF4-FFF2-40B4-BE49-F238E27FC236}">
                    <a16:creationId xmlns:a16="http://schemas.microsoft.com/office/drawing/2014/main" id="{A15DF8C5-C7D6-BAC1-2EB3-D18062E5762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7" name="Freeform: Shape 1496">
                <a:extLst>
                  <a:ext uri="{FF2B5EF4-FFF2-40B4-BE49-F238E27FC236}">
                    <a16:creationId xmlns:a16="http://schemas.microsoft.com/office/drawing/2014/main" id="{2BE9C45E-E935-0D62-F7BD-32C720395362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2" name="Group 1471">
              <a:extLst>
                <a:ext uri="{FF2B5EF4-FFF2-40B4-BE49-F238E27FC236}">
                  <a16:creationId xmlns:a16="http://schemas.microsoft.com/office/drawing/2014/main" id="{D6848575-9697-8587-9DB4-8C6F541D10D5}"/>
                </a:ext>
              </a:extLst>
            </p:cNvPr>
            <p:cNvGrpSpPr/>
            <p:nvPr/>
          </p:nvGrpSpPr>
          <p:grpSpPr>
            <a:xfrm>
              <a:off x="10073410" y="3239965"/>
              <a:ext cx="435600" cy="435600"/>
              <a:chOff x="4952671" y="2846181"/>
              <a:chExt cx="1388206" cy="1388206"/>
            </a:xfrm>
          </p:grpSpPr>
          <p:sp>
            <p:nvSpPr>
              <p:cNvPr id="1489" name="Freeform: Shape 1488">
                <a:extLst>
                  <a:ext uri="{FF2B5EF4-FFF2-40B4-BE49-F238E27FC236}">
                    <a16:creationId xmlns:a16="http://schemas.microsoft.com/office/drawing/2014/main" id="{419B9751-3E59-ADC3-AD60-2A5715BE571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0" name="Freeform: Shape 1489">
                <a:extLst>
                  <a:ext uri="{FF2B5EF4-FFF2-40B4-BE49-F238E27FC236}">
                    <a16:creationId xmlns:a16="http://schemas.microsoft.com/office/drawing/2014/main" id="{60B3ADDA-1A9F-3FBC-CA46-290C8936C0A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1" name="Freeform: Shape 1490">
                <a:extLst>
                  <a:ext uri="{FF2B5EF4-FFF2-40B4-BE49-F238E27FC236}">
                    <a16:creationId xmlns:a16="http://schemas.microsoft.com/office/drawing/2014/main" id="{7D9F097A-C990-4403-F893-EC52EA5D754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4" name="Group 1473">
              <a:extLst>
                <a:ext uri="{FF2B5EF4-FFF2-40B4-BE49-F238E27FC236}">
                  <a16:creationId xmlns:a16="http://schemas.microsoft.com/office/drawing/2014/main" id="{CE9DEE5C-72CB-B622-28B4-90849A4FAD90}"/>
                </a:ext>
              </a:extLst>
            </p:cNvPr>
            <p:cNvGrpSpPr/>
            <p:nvPr/>
          </p:nvGrpSpPr>
          <p:grpSpPr>
            <a:xfrm>
              <a:off x="7467664" y="3239965"/>
              <a:ext cx="435600" cy="435600"/>
              <a:chOff x="4952671" y="2846181"/>
              <a:chExt cx="1388206" cy="1388206"/>
            </a:xfrm>
          </p:grpSpPr>
          <p:sp>
            <p:nvSpPr>
              <p:cNvPr id="1483" name="Freeform: Shape 1482">
                <a:extLst>
                  <a:ext uri="{FF2B5EF4-FFF2-40B4-BE49-F238E27FC236}">
                    <a16:creationId xmlns:a16="http://schemas.microsoft.com/office/drawing/2014/main" id="{30767049-28A5-7A87-92CB-13DC892E477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84" name="Freeform: Shape 1483">
                <a:extLst>
                  <a:ext uri="{FF2B5EF4-FFF2-40B4-BE49-F238E27FC236}">
                    <a16:creationId xmlns:a16="http://schemas.microsoft.com/office/drawing/2014/main" id="{294EC8AD-1C25-CD8B-B338-75348D4A5EC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85" name="Freeform: Shape 1484">
                <a:extLst>
                  <a:ext uri="{FF2B5EF4-FFF2-40B4-BE49-F238E27FC236}">
                    <a16:creationId xmlns:a16="http://schemas.microsoft.com/office/drawing/2014/main" id="{AB7D181F-E117-57F0-E97D-6C763DB44FF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5" name="Group 1474">
              <a:extLst>
                <a:ext uri="{FF2B5EF4-FFF2-40B4-BE49-F238E27FC236}">
                  <a16:creationId xmlns:a16="http://schemas.microsoft.com/office/drawing/2014/main" id="{5C944175-308D-DC1D-D11D-81D38CFC6E38}"/>
                </a:ext>
              </a:extLst>
            </p:cNvPr>
            <p:cNvGrpSpPr/>
            <p:nvPr/>
          </p:nvGrpSpPr>
          <p:grpSpPr>
            <a:xfrm>
              <a:off x="9204828" y="3239965"/>
              <a:ext cx="435600" cy="435600"/>
              <a:chOff x="4952671" y="2846181"/>
              <a:chExt cx="1388206" cy="1388206"/>
            </a:xfrm>
          </p:grpSpPr>
          <p:sp>
            <p:nvSpPr>
              <p:cNvPr id="1480" name="Freeform: Shape 1479">
                <a:extLst>
                  <a:ext uri="{FF2B5EF4-FFF2-40B4-BE49-F238E27FC236}">
                    <a16:creationId xmlns:a16="http://schemas.microsoft.com/office/drawing/2014/main" id="{C9B2A685-0A8D-61F0-F5C6-62831C30D84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81" name="Freeform: Shape 1480">
                <a:extLst>
                  <a:ext uri="{FF2B5EF4-FFF2-40B4-BE49-F238E27FC236}">
                    <a16:creationId xmlns:a16="http://schemas.microsoft.com/office/drawing/2014/main" id="{CA09D731-E74B-14EA-BC63-EDAA7B434C4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82" name="Freeform: Shape 1481">
                <a:extLst>
                  <a:ext uri="{FF2B5EF4-FFF2-40B4-BE49-F238E27FC236}">
                    <a16:creationId xmlns:a16="http://schemas.microsoft.com/office/drawing/2014/main" id="{AE77A519-E94B-E021-6765-91D45C6D6B0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6" name="Group 1475">
              <a:extLst>
                <a:ext uri="{FF2B5EF4-FFF2-40B4-BE49-F238E27FC236}">
                  <a16:creationId xmlns:a16="http://schemas.microsoft.com/office/drawing/2014/main" id="{300E7038-23FD-7897-259D-0150C875804C}"/>
                </a:ext>
              </a:extLst>
            </p:cNvPr>
            <p:cNvGrpSpPr/>
            <p:nvPr/>
          </p:nvGrpSpPr>
          <p:grpSpPr>
            <a:xfrm>
              <a:off x="10941989" y="3239965"/>
              <a:ext cx="435600" cy="435600"/>
              <a:chOff x="4952671" y="2846181"/>
              <a:chExt cx="1388206" cy="1388206"/>
            </a:xfrm>
          </p:grpSpPr>
          <p:sp>
            <p:nvSpPr>
              <p:cNvPr id="1477" name="Freeform: Shape 1476">
                <a:extLst>
                  <a:ext uri="{FF2B5EF4-FFF2-40B4-BE49-F238E27FC236}">
                    <a16:creationId xmlns:a16="http://schemas.microsoft.com/office/drawing/2014/main" id="{3EBA57ED-FBA8-40C5-A5CD-A2CADE67243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78" name="Freeform: Shape 1477">
                <a:extLst>
                  <a:ext uri="{FF2B5EF4-FFF2-40B4-BE49-F238E27FC236}">
                    <a16:creationId xmlns:a16="http://schemas.microsoft.com/office/drawing/2014/main" id="{DA60EF71-F90B-6F45-FAC7-8F8AF597785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79" name="Freeform: Shape 1478">
                <a:extLst>
                  <a:ext uri="{FF2B5EF4-FFF2-40B4-BE49-F238E27FC236}">
                    <a16:creationId xmlns:a16="http://schemas.microsoft.com/office/drawing/2014/main" id="{5E9C0D31-40FF-93E7-5051-F6E91A01FF9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8" name="Group 1557">
              <a:extLst>
                <a:ext uri="{FF2B5EF4-FFF2-40B4-BE49-F238E27FC236}">
                  <a16:creationId xmlns:a16="http://schemas.microsoft.com/office/drawing/2014/main" id="{89954BAD-6914-CE7E-73B5-C62F3A62D3A2}"/>
                </a:ext>
              </a:extLst>
            </p:cNvPr>
            <p:cNvGrpSpPr/>
            <p:nvPr/>
          </p:nvGrpSpPr>
          <p:grpSpPr>
            <a:xfrm>
              <a:off x="7033373" y="3239965"/>
              <a:ext cx="435600" cy="435600"/>
              <a:chOff x="1363365" y="4789694"/>
              <a:chExt cx="1093956" cy="1080000"/>
            </a:xfrm>
          </p:grpSpPr>
          <p:sp>
            <p:nvSpPr>
              <p:cNvPr id="1556" name="Freeform: Shape 1555">
                <a:extLst>
                  <a:ext uri="{FF2B5EF4-FFF2-40B4-BE49-F238E27FC236}">
                    <a16:creationId xmlns:a16="http://schemas.microsoft.com/office/drawing/2014/main" id="{88DD3618-CB95-2C51-A8CE-1108084E9DDB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57" name="Freeform: Shape 1556">
                <a:extLst>
                  <a:ext uri="{FF2B5EF4-FFF2-40B4-BE49-F238E27FC236}">
                    <a16:creationId xmlns:a16="http://schemas.microsoft.com/office/drawing/2014/main" id="{5C411F7B-E0BC-A71E-4EF0-2831431CAFD1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59" name="Group 1558">
              <a:extLst>
                <a:ext uri="{FF2B5EF4-FFF2-40B4-BE49-F238E27FC236}">
                  <a16:creationId xmlns:a16="http://schemas.microsoft.com/office/drawing/2014/main" id="{1DC07016-8892-215C-AF3C-CD832492E3CB}"/>
                </a:ext>
              </a:extLst>
            </p:cNvPr>
            <p:cNvGrpSpPr/>
            <p:nvPr/>
          </p:nvGrpSpPr>
          <p:grpSpPr>
            <a:xfrm>
              <a:off x="7901955" y="3239965"/>
              <a:ext cx="435600" cy="435600"/>
              <a:chOff x="1363365" y="4789694"/>
              <a:chExt cx="1093956" cy="1080000"/>
            </a:xfrm>
          </p:grpSpPr>
          <p:sp>
            <p:nvSpPr>
              <p:cNvPr id="1560" name="Freeform: Shape 1559">
                <a:extLst>
                  <a:ext uri="{FF2B5EF4-FFF2-40B4-BE49-F238E27FC236}">
                    <a16:creationId xmlns:a16="http://schemas.microsoft.com/office/drawing/2014/main" id="{707DA77D-ABA8-CE4C-EC8D-CF8074A1ED01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61" name="Freeform: Shape 1560">
                <a:extLst>
                  <a:ext uri="{FF2B5EF4-FFF2-40B4-BE49-F238E27FC236}">
                    <a16:creationId xmlns:a16="http://schemas.microsoft.com/office/drawing/2014/main" id="{6C0A5C06-DE61-B35B-D314-B03E6EFE3B99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62" name="Group 1561">
              <a:extLst>
                <a:ext uri="{FF2B5EF4-FFF2-40B4-BE49-F238E27FC236}">
                  <a16:creationId xmlns:a16="http://schemas.microsoft.com/office/drawing/2014/main" id="{8E387A92-50A6-4803-F800-F70BF5B50172}"/>
                </a:ext>
              </a:extLst>
            </p:cNvPr>
            <p:cNvGrpSpPr/>
            <p:nvPr/>
          </p:nvGrpSpPr>
          <p:grpSpPr>
            <a:xfrm>
              <a:off x="8770537" y="3239965"/>
              <a:ext cx="435600" cy="435600"/>
              <a:chOff x="1363365" y="4789694"/>
              <a:chExt cx="1093956" cy="1080000"/>
            </a:xfrm>
          </p:grpSpPr>
          <p:sp>
            <p:nvSpPr>
              <p:cNvPr id="1563" name="Freeform: Shape 1562">
                <a:extLst>
                  <a:ext uri="{FF2B5EF4-FFF2-40B4-BE49-F238E27FC236}">
                    <a16:creationId xmlns:a16="http://schemas.microsoft.com/office/drawing/2014/main" id="{2C4D1244-A4A4-0A62-DE02-F2A5457D258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64" name="Freeform: Shape 1563">
                <a:extLst>
                  <a:ext uri="{FF2B5EF4-FFF2-40B4-BE49-F238E27FC236}">
                    <a16:creationId xmlns:a16="http://schemas.microsoft.com/office/drawing/2014/main" id="{3164FD6C-A5D5-AB29-A763-74D06CBEC45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65" name="Group 1564">
              <a:extLst>
                <a:ext uri="{FF2B5EF4-FFF2-40B4-BE49-F238E27FC236}">
                  <a16:creationId xmlns:a16="http://schemas.microsoft.com/office/drawing/2014/main" id="{8B6D7601-1E6E-422D-99B9-E58C509CA70C}"/>
                </a:ext>
              </a:extLst>
            </p:cNvPr>
            <p:cNvGrpSpPr/>
            <p:nvPr/>
          </p:nvGrpSpPr>
          <p:grpSpPr>
            <a:xfrm>
              <a:off x="9639119" y="3239965"/>
              <a:ext cx="435600" cy="435600"/>
              <a:chOff x="1363365" y="4789694"/>
              <a:chExt cx="1093956" cy="1080000"/>
            </a:xfrm>
          </p:grpSpPr>
          <p:sp>
            <p:nvSpPr>
              <p:cNvPr id="1566" name="Freeform: Shape 1565">
                <a:extLst>
                  <a:ext uri="{FF2B5EF4-FFF2-40B4-BE49-F238E27FC236}">
                    <a16:creationId xmlns:a16="http://schemas.microsoft.com/office/drawing/2014/main" id="{335DF490-522E-7599-CF84-50EA85EE2FDF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67" name="Freeform: Shape 1566">
                <a:extLst>
                  <a:ext uri="{FF2B5EF4-FFF2-40B4-BE49-F238E27FC236}">
                    <a16:creationId xmlns:a16="http://schemas.microsoft.com/office/drawing/2014/main" id="{C5D56678-FABA-335F-5A12-24BDC7FF82EE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68" name="Group 1567">
              <a:extLst>
                <a:ext uri="{FF2B5EF4-FFF2-40B4-BE49-F238E27FC236}">
                  <a16:creationId xmlns:a16="http://schemas.microsoft.com/office/drawing/2014/main" id="{2BDAF1CC-AC52-694D-3008-35765B955A0A}"/>
                </a:ext>
              </a:extLst>
            </p:cNvPr>
            <p:cNvGrpSpPr/>
            <p:nvPr/>
          </p:nvGrpSpPr>
          <p:grpSpPr>
            <a:xfrm>
              <a:off x="10507701" y="3239965"/>
              <a:ext cx="435600" cy="435600"/>
              <a:chOff x="1363365" y="4789694"/>
              <a:chExt cx="1093956" cy="1080000"/>
            </a:xfrm>
          </p:grpSpPr>
          <p:sp>
            <p:nvSpPr>
              <p:cNvPr id="1569" name="Freeform: Shape 1568">
                <a:extLst>
                  <a:ext uri="{FF2B5EF4-FFF2-40B4-BE49-F238E27FC236}">
                    <a16:creationId xmlns:a16="http://schemas.microsoft.com/office/drawing/2014/main" id="{9DB9186C-AD25-33D7-A2D5-AF3B2C8579C3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70" name="Freeform: Shape 1569">
                <a:extLst>
                  <a:ext uri="{FF2B5EF4-FFF2-40B4-BE49-F238E27FC236}">
                    <a16:creationId xmlns:a16="http://schemas.microsoft.com/office/drawing/2014/main" id="{C47FDE6B-42DF-3EE8-8D8E-D8198F6EF127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71" name="Group 1570">
              <a:extLst>
                <a:ext uri="{FF2B5EF4-FFF2-40B4-BE49-F238E27FC236}">
                  <a16:creationId xmlns:a16="http://schemas.microsoft.com/office/drawing/2014/main" id="{10419E71-0329-894F-1B27-6FD6CEC202F6}"/>
                </a:ext>
              </a:extLst>
            </p:cNvPr>
            <p:cNvGrpSpPr/>
            <p:nvPr/>
          </p:nvGrpSpPr>
          <p:grpSpPr>
            <a:xfrm>
              <a:off x="7033373" y="4108815"/>
              <a:ext cx="435600" cy="435600"/>
              <a:chOff x="1363365" y="4789694"/>
              <a:chExt cx="1093956" cy="1080000"/>
            </a:xfrm>
          </p:grpSpPr>
          <p:sp>
            <p:nvSpPr>
              <p:cNvPr id="1572" name="Freeform: Shape 1571">
                <a:extLst>
                  <a:ext uri="{FF2B5EF4-FFF2-40B4-BE49-F238E27FC236}">
                    <a16:creationId xmlns:a16="http://schemas.microsoft.com/office/drawing/2014/main" id="{F18ACE76-15B4-87E8-1D56-7512FE978750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73" name="Freeform: Shape 1572">
                <a:extLst>
                  <a:ext uri="{FF2B5EF4-FFF2-40B4-BE49-F238E27FC236}">
                    <a16:creationId xmlns:a16="http://schemas.microsoft.com/office/drawing/2014/main" id="{4D90A1A3-6E81-8A6E-2A7B-A9BC3B519E53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74" name="Group 1573">
              <a:extLst>
                <a:ext uri="{FF2B5EF4-FFF2-40B4-BE49-F238E27FC236}">
                  <a16:creationId xmlns:a16="http://schemas.microsoft.com/office/drawing/2014/main" id="{01E9B197-EC95-3B12-1850-037F9FBDEB59}"/>
                </a:ext>
              </a:extLst>
            </p:cNvPr>
            <p:cNvGrpSpPr/>
            <p:nvPr/>
          </p:nvGrpSpPr>
          <p:grpSpPr>
            <a:xfrm>
              <a:off x="7901955" y="4108815"/>
              <a:ext cx="435600" cy="435600"/>
              <a:chOff x="1363365" y="4789694"/>
              <a:chExt cx="1093956" cy="1080000"/>
            </a:xfrm>
          </p:grpSpPr>
          <p:sp>
            <p:nvSpPr>
              <p:cNvPr id="1575" name="Freeform: Shape 1574">
                <a:extLst>
                  <a:ext uri="{FF2B5EF4-FFF2-40B4-BE49-F238E27FC236}">
                    <a16:creationId xmlns:a16="http://schemas.microsoft.com/office/drawing/2014/main" id="{BAAA693F-3B00-DCFF-8930-43ADDEC3D233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76" name="Freeform: Shape 1575">
                <a:extLst>
                  <a:ext uri="{FF2B5EF4-FFF2-40B4-BE49-F238E27FC236}">
                    <a16:creationId xmlns:a16="http://schemas.microsoft.com/office/drawing/2014/main" id="{0B017972-FA16-68DF-5180-D9ACCE3873FD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77" name="Group 1576">
              <a:extLst>
                <a:ext uri="{FF2B5EF4-FFF2-40B4-BE49-F238E27FC236}">
                  <a16:creationId xmlns:a16="http://schemas.microsoft.com/office/drawing/2014/main" id="{61006615-DFB8-F2B3-BF3D-DCA93E7DBE19}"/>
                </a:ext>
              </a:extLst>
            </p:cNvPr>
            <p:cNvGrpSpPr/>
            <p:nvPr/>
          </p:nvGrpSpPr>
          <p:grpSpPr>
            <a:xfrm>
              <a:off x="8770537" y="4108815"/>
              <a:ext cx="435600" cy="435600"/>
              <a:chOff x="1363365" y="4789694"/>
              <a:chExt cx="1093956" cy="1080000"/>
            </a:xfrm>
          </p:grpSpPr>
          <p:sp>
            <p:nvSpPr>
              <p:cNvPr id="1578" name="Freeform: Shape 1577">
                <a:extLst>
                  <a:ext uri="{FF2B5EF4-FFF2-40B4-BE49-F238E27FC236}">
                    <a16:creationId xmlns:a16="http://schemas.microsoft.com/office/drawing/2014/main" id="{979CE565-108E-8747-CCB0-7C43B2FDAC72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79" name="Freeform: Shape 1578">
                <a:extLst>
                  <a:ext uri="{FF2B5EF4-FFF2-40B4-BE49-F238E27FC236}">
                    <a16:creationId xmlns:a16="http://schemas.microsoft.com/office/drawing/2014/main" id="{C994B266-7D5A-E3A1-D123-36D83FFE730E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80" name="Group 1579">
              <a:extLst>
                <a:ext uri="{FF2B5EF4-FFF2-40B4-BE49-F238E27FC236}">
                  <a16:creationId xmlns:a16="http://schemas.microsoft.com/office/drawing/2014/main" id="{0D3A2181-D4BF-0112-347B-A536DDDB87DF}"/>
                </a:ext>
              </a:extLst>
            </p:cNvPr>
            <p:cNvGrpSpPr/>
            <p:nvPr/>
          </p:nvGrpSpPr>
          <p:grpSpPr>
            <a:xfrm>
              <a:off x="9639119" y="4108815"/>
              <a:ext cx="435600" cy="435600"/>
              <a:chOff x="1363365" y="4789694"/>
              <a:chExt cx="1093956" cy="1080000"/>
            </a:xfrm>
          </p:grpSpPr>
          <p:sp>
            <p:nvSpPr>
              <p:cNvPr id="1581" name="Freeform: Shape 1580">
                <a:extLst>
                  <a:ext uri="{FF2B5EF4-FFF2-40B4-BE49-F238E27FC236}">
                    <a16:creationId xmlns:a16="http://schemas.microsoft.com/office/drawing/2014/main" id="{B95D270E-BFAB-2396-729E-9B957226292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82" name="Freeform: Shape 1581">
                <a:extLst>
                  <a:ext uri="{FF2B5EF4-FFF2-40B4-BE49-F238E27FC236}">
                    <a16:creationId xmlns:a16="http://schemas.microsoft.com/office/drawing/2014/main" id="{80BBF0C2-14C6-4AF3-0BE2-E68607A49262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83" name="Group 1582">
              <a:extLst>
                <a:ext uri="{FF2B5EF4-FFF2-40B4-BE49-F238E27FC236}">
                  <a16:creationId xmlns:a16="http://schemas.microsoft.com/office/drawing/2014/main" id="{91E34B33-54BD-2243-FCAE-50A02EB81CA9}"/>
                </a:ext>
              </a:extLst>
            </p:cNvPr>
            <p:cNvGrpSpPr/>
            <p:nvPr/>
          </p:nvGrpSpPr>
          <p:grpSpPr>
            <a:xfrm>
              <a:off x="10507701" y="4108815"/>
              <a:ext cx="435600" cy="435600"/>
              <a:chOff x="1363365" y="4789694"/>
              <a:chExt cx="1093956" cy="1080000"/>
            </a:xfrm>
          </p:grpSpPr>
          <p:sp>
            <p:nvSpPr>
              <p:cNvPr id="1584" name="Freeform: Shape 1583">
                <a:extLst>
                  <a:ext uri="{FF2B5EF4-FFF2-40B4-BE49-F238E27FC236}">
                    <a16:creationId xmlns:a16="http://schemas.microsoft.com/office/drawing/2014/main" id="{A7986934-C250-49E3-6BEA-BE08885085D8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85" name="Freeform: Shape 1584">
                <a:extLst>
                  <a:ext uri="{FF2B5EF4-FFF2-40B4-BE49-F238E27FC236}">
                    <a16:creationId xmlns:a16="http://schemas.microsoft.com/office/drawing/2014/main" id="{BA2914D8-C0DA-87F5-5309-B3B0470AC50C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86" name="Group 1585">
              <a:extLst>
                <a:ext uri="{FF2B5EF4-FFF2-40B4-BE49-F238E27FC236}">
                  <a16:creationId xmlns:a16="http://schemas.microsoft.com/office/drawing/2014/main" id="{08468812-B367-1B5D-2C5A-02905010AF59}"/>
                </a:ext>
              </a:extLst>
            </p:cNvPr>
            <p:cNvGrpSpPr/>
            <p:nvPr/>
          </p:nvGrpSpPr>
          <p:grpSpPr>
            <a:xfrm>
              <a:off x="7033373" y="4977972"/>
              <a:ext cx="435600" cy="435600"/>
              <a:chOff x="1363365" y="4789694"/>
              <a:chExt cx="1093956" cy="1080000"/>
            </a:xfrm>
          </p:grpSpPr>
          <p:sp>
            <p:nvSpPr>
              <p:cNvPr id="1587" name="Freeform: Shape 1586">
                <a:extLst>
                  <a:ext uri="{FF2B5EF4-FFF2-40B4-BE49-F238E27FC236}">
                    <a16:creationId xmlns:a16="http://schemas.microsoft.com/office/drawing/2014/main" id="{C8A65927-7799-56C8-2D34-D3A9EFAF3C6E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88" name="Freeform: Shape 1587">
                <a:extLst>
                  <a:ext uri="{FF2B5EF4-FFF2-40B4-BE49-F238E27FC236}">
                    <a16:creationId xmlns:a16="http://schemas.microsoft.com/office/drawing/2014/main" id="{DD17819C-F1B7-8896-B385-86119AD7AEAE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89" name="Group 1588">
              <a:extLst>
                <a:ext uri="{FF2B5EF4-FFF2-40B4-BE49-F238E27FC236}">
                  <a16:creationId xmlns:a16="http://schemas.microsoft.com/office/drawing/2014/main" id="{5E5A2502-4A9E-A57B-0C86-2815585898D6}"/>
                </a:ext>
              </a:extLst>
            </p:cNvPr>
            <p:cNvGrpSpPr/>
            <p:nvPr/>
          </p:nvGrpSpPr>
          <p:grpSpPr>
            <a:xfrm>
              <a:off x="7901955" y="4977972"/>
              <a:ext cx="435600" cy="435600"/>
              <a:chOff x="1363365" y="4789694"/>
              <a:chExt cx="1093956" cy="1080000"/>
            </a:xfrm>
          </p:grpSpPr>
          <p:sp>
            <p:nvSpPr>
              <p:cNvPr id="1590" name="Freeform: Shape 1589">
                <a:extLst>
                  <a:ext uri="{FF2B5EF4-FFF2-40B4-BE49-F238E27FC236}">
                    <a16:creationId xmlns:a16="http://schemas.microsoft.com/office/drawing/2014/main" id="{B5BAE3EC-6403-AFAF-982C-C07016871B66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91" name="Freeform: Shape 1590">
                <a:extLst>
                  <a:ext uri="{FF2B5EF4-FFF2-40B4-BE49-F238E27FC236}">
                    <a16:creationId xmlns:a16="http://schemas.microsoft.com/office/drawing/2014/main" id="{949B1DF9-CD60-0F68-7356-6B626408015E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92" name="Group 1591">
              <a:extLst>
                <a:ext uri="{FF2B5EF4-FFF2-40B4-BE49-F238E27FC236}">
                  <a16:creationId xmlns:a16="http://schemas.microsoft.com/office/drawing/2014/main" id="{AAF58DD8-EDFB-406A-BEC7-48B60EB5491B}"/>
                </a:ext>
              </a:extLst>
            </p:cNvPr>
            <p:cNvGrpSpPr/>
            <p:nvPr/>
          </p:nvGrpSpPr>
          <p:grpSpPr>
            <a:xfrm>
              <a:off x="8770537" y="4977972"/>
              <a:ext cx="435600" cy="435600"/>
              <a:chOff x="1363365" y="4789694"/>
              <a:chExt cx="1093956" cy="1080000"/>
            </a:xfrm>
          </p:grpSpPr>
          <p:sp>
            <p:nvSpPr>
              <p:cNvPr id="1593" name="Freeform: Shape 1592">
                <a:extLst>
                  <a:ext uri="{FF2B5EF4-FFF2-40B4-BE49-F238E27FC236}">
                    <a16:creationId xmlns:a16="http://schemas.microsoft.com/office/drawing/2014/main" id="{485C0931-BAFF-AFBD-989C-388436E1F4B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94" name="Freeform: Shape 1593">
                <a:extLst>
                  <a:ext uri="{FF2B5EF4-FFF2-40B4-BE49-F238E27FC236}">
                    <a16:creationId xmlns:a16="http://schemas.microsoft.com/office/drawing/2014/main" id="{8265E8EE-06C9-62DE-9C31-78D0258075DB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95" name="Group 1594">
              <a:extLst>
                <a:ext uri="{FF2B5EF4-FFF2-40B4-BE49-F238E27FC236}">
                  <a16:creationId xmlns:a16="http://schemas.microsoft.com/office/drawing/2014/main" id="{0D22F4F1-E9DA-95C7-5AE3-F8142B457BC2}"/>
                </a:ext>
              </a:extLst>
            </p:cNvPr>
            <p:cNvGrpSpPr/>
            <p:nvPr/>
          </p:nvGrpSpPr>
          <p:grpSpPr>
            <a:xfrm>
              <a:off x="9639119" y="4977972"/>
              <a:ext cx="435600" cy="435600"/>
              <a:chOff x="1363365" y="4789694"/>
              <a:chExt cx="1093956" cy="1080000"/>
            </a:xfrm>
          </p:grpSpPr>
          <p:sp>
            <p:nvSpPr>
              <p:cNvPr id="1596" name="Freeform: Shape 1595">
                <a:extLst>
                  <a:ext uri="{FF2B5EF4-FFF2-40B4-BE49-F238E27FC236}">
                    <a16:creationId xmlns:a16="http://schemas.microsoft.com/office/drawing/2014/main" id="{2E8A84F7-ABE2-15D3-1491-CD90BADE2EE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97" name="Freeform: Shape 1596">
                <a:extLst>
                  <a:ext uri="{FF2B5EF4-FFF2-40B4-BE49-F238E27FC236}">
                    <a16:creationId xmlns:a16="http://schemas.microsoft.com/office/drawing/2014/main" id="{717BB1EC-07A6-02B9-DF7E-A9AB986EA064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98" name="Group 1597">
              <a:extLst>
                <a:ext uri="{FF2B5EF4-FFF2-40B4-BE49-F238E27FC236}">
                  <a16:creationId xmlns:a16="http://schemas.microsoft.com/office/drawing/2014/main" id="{90B3E498-3821-F7BC-A503-DDC5AC25502F}"/>
                </a:ext>
              </a:extLst>
            </p:cNvPr>
            <p:cNvGrpSpPr/>
            <p:nvPr/>
          </p:nvGrpSpPr>
          <p:grpSpPr>
            <a:xfrm>
              <a:off x="10507701" y="4977972"/>
              <a:ext cx="435600" cy="435600"/>
              <a:chOff x="1363365" y="4789694"/>
              <a:chExt cx="1093956" cy="1080000"/>
            </a:xfrm>
          </p:grpSpPr>
          <p:sp>
            <p:nvSpPr>
              <p:cNvPr id="1599" name="Freeform: Shape 1598">
                <a:extLst>
                  <a:ext uri="{FF2B5EF4-FFF2-40B4-BE49-F238E27FC236}">
                    <a16:creationId xmlns:a16="http://schemas.microsoft.com/office/drawing/2014/main" id="{F3C906B8-5602-9DFC-2A4C-C9BD2805C186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00" name="Freeform: Shape 1599">
                <a:extLst>
                  <a:ext uri="{FF2B5EF4-FFF2-40B4-BE49-F238E27FC236}">
                    <a16:creationId xmlns:a16="http://schemas.microsoft.com/office/drawing/2014/main" id="{C0AD061C-C20B-6803-0646-5230265F0F6C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01" name="Group 1600">
              <a:extLst>
                <a:ext uri="{FF2B5EF4-FFF2-40B4-BE49-F238E27FC236}">
                  <a16:creationId xmlns:a16="http://schemas.microsoft.com/office/drawing/2014/main" id="{306D7885-60FA-63DE-DA5E-3FF6683272D2}"/>
                </a:ext>
              </a:extLst>
            </p:cNvPr>
            <p:cNvGrpSpPr/>
            <p:nvPr/>
          </p:nvGrpSpPr>
          <p:grpSpPr>
            <a:xfrm>
              <a:off x="7033373" y="5844747"/>
              <a:ext cx="435600" cy="435600"/>
              <a:chOff x="1363365" y="4789694"/>
              <a:chExt cx="1093956" cy="1080000"/>
            </a:xfrm>
          </p:grpSpPr>
          <p:sp>
            <p:nvSpPr>
              <p:cNvPr id="1602" name="Freeform: Shape 1601">
                <a:extLst>
                  <a:ext uri="{FF2B5EF4-FFF2-40B4-BE49-F238E27FC236}">
                    <a16:creationId xmlns:a16="http://schemas.microsoft.com/office/drawing/2014/main" id="{CFCC4E5C-B28E-B85A-3D55-7216E3F397ED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03" name="Freeform: Shape 1602">
                <a:extLst>
                  <a:ext uri="{FF2B5EF4-FFF2-40B4-BE49-F238E27FC236}">
                    <a16:creationId xmlns:a16="http://schemas.microsoft.com/office/drawing/2014/main" id="{4F9F372A-962F-C39A-8C3C-938C5E47B099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04" name="Group 1603">
              <a:extLst>
                <a:ext uri="{FF2B5EF4-FFF2-40B4-BE49-F238E27FC236}">
                  <a16:creationId xmlns:a16="http://schemas.microsoft.com/office/drawing/2014/main" id="{61DD5E6A-7908-6F43-5C21-AD3470E16DD3}"/>
                </a:ext>
              </a:extLst>
            </p:cNvPr>
            <p:cNvGrpSpPr/>
            <p:nvPr/>
          </p:nvGrpSpPr>
          <p:grpSpPr>
            <a:xfrm>
              <a:off x="7901955" y="5844747"/>
              <a:ext cx="435600" cy="435600"/>
              <a:chOff x="1363365" y="4789694"/>
              <a:chExt cx="1093956" cy="1080000"/>
            </a:xfrm>
          </p:grpSpPr>
          <p:sp>
            <p:nvSpPr>
              <p:cNvPr id="1605" name="Freeform: Shape 1604">
                <a:extLst>
                  <a:ext uri="{FF2B5EF4-FFF2-40B4-BE49-F238E27FC236}">
                    <a16:creationId xmlns:a16="http://schemas.microsoft.com/office/drawing/2014/main" id="{6CC0CEB5-AB9E-5BE1-75E9-916406ED9037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06" name="Freeform: Shape 1605">
                <a:extLst>
                  <a:ext uri="{FF2B5EF4-FFF2-40B4-BE49-F238E27FC236}">
                    <a16:creationId xmlns:a16="http://schemas.microsoft.com/office/drawing/2014/main" id="{00C06211-C5AE-C4BB-8A68-C04D10B2913C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07" name="Group 1606">
              <a:extLst>
                <a:ext uri="{FF2B5EF4-FFF2-40B4-BE49-F238E27FC236}">
                  <a16:creationId xmlns:a16="http://schemas.microsoft.com/office/drawing/2014/main" id="{2960CA6F-5A04-9280-9A25-13DA7D32BD0C}"/>
                </a:ext>
              </a:extLst>
            </p:cNvPr>
            <p:cNvGrpSpPr/>
            <p:nvPr/>
          </p:nvGrpSpPr>
          <p:grpSpPr>
            <a:xfrm>
              <a:off x="8770537" y="5844747"/>
              <a:ext cx="435600" cy="435600"/>
              <a:chOff x="1363365" y="4789694"/>
              <a:chExt cx="1093956" cy="1080000"/>
            </a:xfrm>
          </p:grpSpPr>
          <p:sp>
            <p:nvSpPr>
              <p:cNvPr id="1608" name="Freeform: Shape 1607">
                <a:extLst>
                  <a:ext uri="{FF2B5EF4-FFF2-40B4-BE49-F238E27FC236}">
                    <a16:creationId xmlns:a16="http://schemas.microsoft.com/office/drawing/2014/main" id="{F04C814B-279E-6E99-7B15-3F7CBAB7F6BB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09" name="Freeform: Shape 1608">
                <a:extLst>
                  <a:ext uri="{FF2B5EF4-FFF2-40B4-BE49-F238E27FC236}">
                    <a16:creationId xmlns:a16="http://schemas.microsoft.com/office/drawing/2014/main" id="{BC7D450B-C869-4E08-EFD7-47CE8557F6EB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10" name="Group 1609">
              <a:extLst>
                <a:ext uri="{FF2B5EF4-FFF2-40B4-BE49-F238E27FC236}">
                  <a16:creationId xmlns:a16="http://schemas.microsoft.com/office/drawing/2014/main" id="{0B62BF6D-0BCB-3F6B-C0B8-15E246529D7D}"/>
                </a:ext>
              </a:extLst>
            </p:cNvPr>
            <p:cNvGrpSpPr/>
            <p:nvPr/>
          </p:nvGrpSpPr>
          <p:grpSpPr>
            <a:xfrm>
              <a:off x="9639119" y="5844747"/>
              <a:ext cx="435600" cy="435600"/>
              <a:chOff x="1363365" y="4789694"/>
              <a:chExt cx="1093956" cy="1080000"/>
            </a:xfrm>
          </p:grpSpPr>
          <p:sp>
            <p:nvSpPr>
              <p:cNvPr id="1611" name="Freeform: Shape 1610">
                <a:extLst>
                  <a:ext uri="{FF2B5EF4-FFF2-40B4-BE49-F238E27FC236}">
                    <a16:creationId xmlns:a16="http://schemas.microsoft.com/office/drawing/2014/main" id="{46D8E532-F442-34F1-B267-E81B31FFF8CD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12" name="Freeform: Shape 1611">
                <a:extLst>
                  <a:ext uri="{FF2B5EF4-FFF2-40B4-BE49-F238E27FC236}">
                    <a16:creationId xmlns:a16="http://schemas.microsoft.com/office/drawing/2014/main" id="{7F9C31F8-1BA4-8A11-1FE1-85F25FEE264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13" name="Group 1612">
              <a:extLst>
                <a:ext uri="{FF2B5EF4-FFF2-40B4-BE49-F238E27FC236}">
                  <a16:creationId xmlns:a16="http://schemas.microsoft.com/office/drawing/2014/main" id="{0AECA559-3B5E-3D2F-C04F-0EA1397ED073}"/>
                </a:ext>
              </a:extLst>
            </p:cNvPr>
            <p:cNvGrpSpPr/>
            <p:nvPr/>
          </p:nvGrpSpPr>
          <p:grpSpPr>
            <a:xfrm>
              <a:off x="10507701" y="5844747"/>
              <a:ext cx="435600" cy="435600"/>
              <a:chOff x="1363365" y="4789694"/>
              <a:chExt cx="1093956" cy="1080000"/>
            </a:xfrm>
          </p:grpSpPr>
          <p:sp>
            <p:nvSpPr>
              <p:cNvPr id="1614" name="Freeform: Shape 1613">
                <a:extLst>
                  <a:ext uri="{FF2B5EF4-FFF2-40B4-BE49-F238E27FC236}">
                    <a16:creationId xmlns:a16="http://schemas.microsoft.com/office/drawing/2014/main" id="{CA033E42-9D19-318B-A898-D2D06C2AF9EF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15" name="Freeform: Shape 1614">
                <a:extLst>
                  <a:ext uri="{FF2B5EF4-FFF2-40B4-BE49-F238E27FC236}">
                    <a16:creationId xmlns:a16="http://schemas.microsoft.com/office/drawing/2014/main" id="{815FD360-C3A7-9DF3-6A6B-B8C57551A919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617" name="Group 1616">
            <a:extLst>
              <a:ext uri="{FF2B5EF4-FFF2-40B4-BE49-F238E27FC236}">
                <a16:creationId xmlns:a16="http://schemas.microsoft.com/office/drawing/2014/main" id="{F72FAB32-751A-5C69-7ADD-0CB8BF5A4270}"/>
              </a:ext>
            </a:extLst>
          </p:cNvPr>
          <p:cNvGrpSpPr/>
          <p:nvPr/>
        </p:nvGrpSpPr>
        <p:grpSpPr>
          <a:xfrm>
            <a:off x="638086" y="1079853"/>
            <a:ext cx="10915828" cy="772123"/>
            <a:chOff x="3378200" y="1214232"/>
            <a:chExt cx="5435600" cy="772123"/>
          </a:xfrm>
        </p:grpSpPr>
        <p:grpSp>
          <p:nvGrpSpPr>
            <p:cNvPr id="1618" name="Group 1617">
              <a:extLst>
                <a:ext uri="{FF2B5EF4-FFF2-40B4-BE49-F238E27FC236}">
                  <a16:creationId xmlns:a16="http://schemas.microsoft.com/office/drawing/2014/main" id="{ECD1B093-1B3E-6411-2396-D879F8B2FCE8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620" name="Rectangle: Rounded Corners 1619">
                <a:extLst>
                  <a:ext uri="{FF2B5EF4-FFF2-40B4-BE49-F238E27FC236}">
                    <a16:creationId xmlns:a16="http://schemas.microsoft.com/office/drawing/2014/main" id="{2F5946FE-9BF7-4EC2-F09D-FF78C4CB4F0C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1" name="Rectangle: Rounded Corners 1620">
                <a:extLst>
                  <a:ext uri="{FF2B5EF4-FFF2-40B4-BE49-F238E27FC236}">
                    <a16:creationId xmlns:a16="http://schemas.microsoft.com/office/drawing/2014/main" id="{B23F7DD0-3D7E-552E-7813-9562835A773D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619" name="TextBox 1618">
              <a:extLst>
                <a:ext uri="{FF2B5EF4-FFF2-40B4-BE49-F238E27FC236}">
                  <a16:creationId xmlns:a16="http://schemas.microsoft.com/office/drawing/2014/main" id="{C35BA93E-9084-B737-6D7B-ABB5DC24EB86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homogeneous mixture.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41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600" fill="hold"/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600" fill="hold"/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6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591A1-9E44-5362-6786-6C9B5A4B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0DC2C97-BB3B-84B2-E5D7-E70B16F0D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D229998-3618-73B8-64FE-D792BAB96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68F5611-17F0-23B0-CD33-351589AEE928}"/>
              </a:ext>
            </a:extLst>
          </p:cNvPr>
          <p:cNvGrpSpPr/>
          <p:nvPr/>
        </p:nvGrpSpPr>
        <p:grpSpPr>
          <a:xfrm>
            <a:off x="638086" y="1079853"/>
            <a:ext cx="10915828" cy="772123"/>
            <a:chOff x="3378200" y="1214232"/>
            <a:chExt cx="5435600" cy="7721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619D9D-80F8-A3BF-E418-6A6F319A9DF2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941884F-14D4-9780-9525-F12FA6CA6DF0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9A298FD1-7FB5-096A-DC3B-4E413C3BF20C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B74008-DA3A-A8D5-D1C4-6C06A0FB6A6A}"/>
                </a:ext>
              </a:extLst>
            </p:cNvPr>
            <p:cNvSpPr txBox="1"/>
            <p:nvPr/>
          </p:nvSpPr>
          <p:spPr>
            <a:xfrm>
              <a:off x="3500437" y="1400038"/>
              <a:ext cx="5191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4AB50F"/>
                  </a:solidFill>
                  <a:latin typeface="Balsamiq Sans" pitchFamily="2" charset="0"/>
                  <a:ea typeface="Balsamiq Sans" pitchFamily="2" charset="0"/>
                </a:rPr>
                <a:t>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homogeneous mixture.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C2E9E9-C8BA-E83B-35A9-FA834F1809F0}"/>
              </a:ext>
            </a:extLst>
          </p:cNvPr>
          <p:cNvGrpSpPr/>
          <p:nvPr/>
        </p:nvGrpSpPr>
        <p:grpSpPr>
          <a:xfrm>
            <a:off x="3629114" y="2409914"/>
            <a:ext cx="4933772" cy="4254648"/>
            <a:chOff x="3629114" y="2409914"/>
            <a:chExt cx="4933772" cy="425464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16A4A43-90D5-6F3C-C52F-D11DEA37E6EB}"/>
                </a:ext>
              </a:extLst>
            </p:cNvPr>
            <p:cNvGrpSpPr/>
            <p:nvPr/>
          </p:nvGrpSpPr>
          <p:grpSpPr>
            <a:xfrm>
              <a:off x="3629114" y="5960366"/>
              <a:ext cx="4933772" cy="704196"/>
              <a:chOff x="4658206" y="5483861"/>
              <a:chExt cx="2875590" cy="894615"/>
            </a:xfrm>
            <a:effectLst/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6DB9709-D60D-ECD4-2AEB-7955BFF476E8}"/>
                  </a:ext>
                </a:extLst>
              </p:cNvPr>
              <p:cNvSpPr/>
              <p:nvPr/>
            </p:nvSpPr>
            <p:spPr>
              <a:xfrm>
                <a:off x="4658206" y="5483861"/>
                <a:ext cx="2875590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049D148E-8D8A-E5BC-6934-37332E4DEB3E}"/>
                  </a:ext>
                </a:extLst>
              </p:cNvPr>
              <p:cNvSpPr/>
              <p:nvPr/>
            </p:nvSpPr>
            <p:spPr>
              <a:xfrm>
                <a:off x="4722923" y="5625359"/>
                <a:ext cx="2746157" cy="611619"/>
              </a:xfrm>
              <a:prstGeom prst="roundRect">
                <a:avLst>
                  <a:gd name="adj" fmla="val 17299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5F9C669-8358-AC3D-3EE8-A9E722316F11}"/>
                  </a:ext>
                </a:extLst>
              </p:cNvPr>
              <p:cNvSpPr txBox="1"/>
              <p:nvPr/>
            </p:nvSpPr>
            <p:spPr>
              <a:xfrm>
                <a:off x="4803175" y="5637548"/>
                <a:ext cx="2522773" cy="5865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Steel (Iron [</a:t>
                </a:r>
                <a:r>
                  <a:rPr lang="en-US" sz="2400" b="1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Fe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]+ Carbon [</a:t>
                </a:r>
                <a:r>
                  <a:rPr lang="en-US" sz="2400" b="1" dirty="0">
                    <a:solidFill>
                      <a:srgbClr val="4AB50F"/>
                    </a:solidFill>
                    <a:latin typeface="Balsamiq Sans" pitchFamily="2" charset="0"/>
                    <a:ea typeface="Balsamiq Sans" pitchFamily="2" charset="0"/>
                  </a:rPr>
                  <a:t>C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])</a:t>
                </a: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4F87516-7534-B048-5FA5-27BAC5DE6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73" t="9491" r="12570" b="14035"/>
            <a:stretch/>
          </p:blipFill>
          <p:spPr>
            <a:xfrm>
              <a:off x="4606182" y="2409914"/>
              <a:ext cx="3008121" cy="3102124"/>
            </a:xfrm>
            <a:prstGeom prst="rect">
              <a:avLst/>
            </a:prstGeom>
            <a:effectLst>
              <a:outerShdw blurRad="215900" dist="127000" algn="c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58278411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FE01173-F4E2-2EA1-CAD5-D3F825A1D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B693393-3C91-11E0-0E7D-2BF5C83A0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CE5485-316A-4145-F216-53BF43861721}"/>
              </a:ext>
            </a:extLst>
          </p:cNvPr>
          <p:cNvGrpSpPr/>
          <p:nvPr/>
        </p:nvGrpSpPr>
        <p:grpSpPr>
          <a:xfrm>
            <a:off x="347529" y="1079853"/>
            <a:ext cx="11496942" cy="772123"/>
            <a:chOff x="3378200" y="1214232"/>
            <a:chExt cx="5435600" cy="77212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DD9FA5-0B70-F50C-12E1-DC3C9E43E3BB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B6FBCF0-1143-FEA9-130B-9EA8843B0A2A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81CC03C-C229-36BD-7C93-18721472B4EC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A910D2-0733-2FC0-D803-B466DFF5FE27}"/>
                </a:ext>
              </a:extLst>
            </p:cNvPr>
            <p:cNvSpPr txBox="1"/>
            <p:nvPr/>
          </p:nvSpPr>
          <p:spPr>
            <a:xfrm>
              <a:off x="3450974" y="1400038"/>
              <a:ext cx="5290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29B1A4"/>
                  </a:solidFill>
                  <a:latin typeface="Balsamiq Sans" pitchFamily="2" charset="0"/>
                  <a:ea typeface="Balsamiq Sans" pitchFamily="2" charset="0"/>
                </a:rPr>
                <a:t>non-uniform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heterogeneous mixture.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A1761D-9D09-F45A-0B24-296E0874D9DC}"/>
              </a:ext>
            </a:extLst>
          </p:cNvPr>
          <p:cNvGrpSpPr/>
          <p:nvPr/>
        </p:nvGrpSpPr>
        <p:grpSpPr>
          <a:xfrm>
            <a:off x="2598298" y="2427801"/>
            <a:ext cx="7041490" cy="4236761"/>
            <a:chOff x="2598298" y="2427801"/>
            <a:chExt cx="7041490" cy="423676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566A9B2-B933-1921-80BA-B25A983FA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32" t="-1682" r="-1948" b="-329"/>
            <a:stretch/>
          </p:blipFill>
          <p:spPr>
            <a:xfrm>
              <a:off x="4335067" y="2427801"/>
              <a:ext cx="3567953" cy="3164540"/>
            </a:xfrm>
            <a:prstGeom prst="rect">
              <a:avLst/>
            </a:prstGeom>
            <a:effectLst>
              <a:outerShdw blurRad="215900" dist="127000" algn="ctr" rotWithShape="0">
                <a:srgbClr val="000000">
                  <a:alpha val="40000"/>
                </a:srgbClr>
              </a:outerShdw>
            </a:effec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93FF1CE-F80C-C222-3194-A750D6BF1DEA}"/>
                </a:ext>
              </a:extLst>
            </p:cNvPr>
            <p:cNvGrpSpPr/>
            <p:nvPr/>
          </p:nvGrpSpPr>
          <p:grpSpPr>
            <a:xfrm>
              <a:off x="2598298" y="5960366"/>
              <a:ext cx="7041490" cy="704196"/>
              <a:chOff x="4658206" y="5483861"/>
              <a:chExt cx="2875590" cy="894615"/>
            </a:xfrm>
            <a:effectLst/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DDCCA26B-6D5E-A22F-9DA8-6E5E94A57326}"/>
                  </a:ext>
                </a:extLst>
              </p:cNvPr>
              <p:cNvSpPr/>
              <p:nvPr/>
            </p:nvSpPr>
            <p:spPr>
              <a:xfrm>
                <a:off x="4658206" y="5483861"/>
                <a:ext cx="2875590" cy="894615"/>
              </a:xfrm>
              <a:prstGeom prst="roundRect">
                <a:avLst>
                  <a:gd name="adj" fmla="val 1725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F76D6E3C-AB5C-E25E-1772-4BFC7B4F183A}"/>
                  </a:ext>
                </a:extLst>
              </p:cNvPr>
              <p:cNvSpPr/>
              <p:nvPr/>
            </p:nvSpPr>
            <p:spPr>
              <a:xfrm>
                <a:off x="4722923" y="5625359"/>
                <a:ext cx="2746157" cy="611619"/>
              </a:xfrm>
              <a:prstGeom prst="roundRect">
                <a:avLst>
                  <a:gd name="adj" fmla="val 17299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64708B3-D646-AA29-7D05-7FC4821F0051}"/>
                  </a:ext>
                </a:extLst>
              </p:cNvPr>
              <p:cNvSpPr txBox="1"/>
              <p:nvPr/>
            </p:nvSpPr>
            <p:spPr>
              <a:xfrm>
                <a:off x="4713287" y="5637550"/>
                <a:ext cx="2775768" cy="5865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Salad (A </a:t>
                </a:r>
                <a:r>
                  <a:rPr lang="en-US" sz="2400" b="1" dirty="0">
                    <a:solidFill>
                      <a:srgbClr val="29B1A4"/>
                    </a:solidFill>
                    <a:latin typeface="Balsamiq Sans" pitchFamily="2" charset="0"/>
                    <a:ea typeface="Balsamiq Sans" pitchFamily="2" charset="0"/>
                  </a:rPr>
                  <a:t>heterogeneous mixture 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alsamiq Sans" pitchFamily="2" charset="0"/>
                    <a:ea typeface="Balsamiq Sans" pitchFamily="2" charset="0"/>
                  </a:rPr>
                  <a:t>of vegetables)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4865541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90000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5E2E8-56DC-7860-D772-208017D6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E6936C9-BEF2-62B3-D9FE-6EC400C13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A475008-B924-C1CB-66E6-6CBDAE195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grpSp>
        <p:nvGrpSpPr>
          <p:cNvPr id="783" name="Group 782">
            <a:extLst>
              <a:ext uri="{FF2B5EF4-FFF2-40B4-BE49-F238E27FC236}">
                <a16:creationId xmlns:a16="http://schemas.microsoft.com/office/drawing/2014/main" id="{43D74B17-9841-2E20-0D71-B8D70A4D25CD}"/>
              </a:ext>
            </a:extLst>
          </p:cNvPr>
          <p:cNvGrpSpPr/>
          <p:nvPr/>
        </p:nvGrpSpPr>
        <p:grpSpPr>
          <a:xfrm>
            <a:off x="3690288" y="2034646"/>
            <a:ext cx="4811425" cy="4741239"/>
            <a:chOff x="3690288" y="2034646"/>
            <a:chExt cx="4811425" cy="474123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E965F70-F5CB-7789-1BF7-2F21C708F56F}"/>
                </a:ext>
              </a:extLst>
            </p:cNvPr>
            <p:cNvSpPr/>
            <p:nvPr/>
          </p:nvSpPr>
          <p:spPr>
            <a:xfrm>
              <a:off x="3690288" y="2333584"/>
              <a:ext cx="4811425" cy="4442301"/>
            </a:xfrm>
            <a:prstGeom prst="roundRect">
              <a:avLst>
                <a:gd name="adj" fmla="val 393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114300" dist="127000" dir="27000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2E4E7F7-145D-AFC3-6EB5-2FF609D01AF8}"/>
                </a:ext>
              </a:extLst>
            </p:cNvPr>
            <p:cNvGrpSpPr/>
            <p:nvPr/>
          </p:nvGrpSpPr>
          <p:grpSpPr>
            <a:xfrm>
              <a:off x="4315811" y="2034646"/>
              <a:ext cx="3560378" cy="597876"/>
              <a:chOff x="1511895" y="2038444"/>
              <a:chExt cx="3560378" cy="597876"/>
            </a:xfrm>
          </p:grpSpPr>
          <p:pic>
            <p:nvPicPr>
              <p:cNvPr id="394" name="Graphic 393">
                <a:extLst>
                  <a:ext uri="{FF2B5EF4-FFF2-40B4-BE49-F238E27FC236}">
                    <a16:creationId xmlns:a16="http://schemas.microsoft.com/office/drawing/2014/main" id="{EB934A80-3263-975A-5207-D7E6B8B1D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511895" y="2038444"/>
                <a:ext cx="3560378" cy="597876"/>
              </a:xfrm>
              <a:prstGeom prst="rect">
                <a:avLst/>
              </a:prstGeom>
            </p:spPr>
          </p:pic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B140BEC2-DC57-B61A-BBD3-38FFC707B288}"/>
                  </a:ext>
                </a:extLst>
              </p:cNvPr>
              <p:cNvSpPr txBox="1"/>
              <p:nvPr/>
            </p:nvSpPr>
            <p:spPr>
              <a:xfrm>
                <a:off x="1543059" y="2068531"/>
                <a:ext cx="34980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Balsamiq Sans" pitchFamily="2" charset="0"/>
                    <a:ea typeface="Balsamiq Sans" pitchFamily="2" charset="0"/>
                  </a:rPr>
                  <a:t>Heterogeneous Mixture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6CFB913-934D-6F7A-E0F2-439DD2ACDCE4}"/>
                </a:ext>
              </a:extLst>
            </p:cNvPr>
            <p:cNvGrpSpPr/>
            <p:nvPr/>
          </p:nvGrpSpPr>
          <p:grpSpPr>
            <a:xfrm>
              <a:off x="7614642" y="2844816"/>
              <a:ext cx="435600" cy="435600"/>
              <a:chOff x="4952671" y="2846181"/>
              <a:chExt cx="1388206" cy="1388206"/>
            </a:xfrm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FD933EDF-9C6F-4CC6-C76C-E03C7EDF50C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79EEC994-8BFF-808F-3E90-EB8DB22F242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5F24473D-5723-54BD-7FA1-B4944A2D14B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CE2DBE5-9F40-FF97-DBAD-FD266EDBA708}"/>
                </a:ext>
              </a:extLst>
            </p:cNvPr>
            <p:cNvGrpSpPr/>
            <p:nvPr/>
          </p:nvGrpSpPr>
          <p:grpSpPr>
            <a:xfrm>
              <a:off x="4148926" y="2844816"/>
              <a:ext cx="435600" cy="435600"/>
              <a:chOff x="4952671" y="2846181"/>
              <a:chExt cx="1388206" cy="1388206"/>
            </a:xfrm>
          </p:grpSpPr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A4F727CB-FC59-1F22-F691-650B93AAE90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70FBBAB5-48BE-2ECF-BD59-89CA634658D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A9E2418D-B748-18C2-E74E-A905E5A18EA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AD36735-3E0F-03EB-2E1B-C80AA91A5490}"/>
                </a:ext>
              </a:extLst>
            </p:cNvPr>
            <p:cNvGrpSpPr/>
            <p:nvPr/>
          </p:nvGrpSpPr>
          <p:grpSpPr>
            <a:xfrm>
              <a:off x="5447675" y="2844816"/>
              <a:ext cx="435600" cy="435600"/>
              <a:chOff x="4952671" y="2846181"/>
              <a:chExt cx="1388206" cy="1388206"/>
            </a:xfrm>
          </p:grpSpPr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B3CE7A4B-BB12-91BE-CFF4-C9051394F1D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128F7452-81EF-9AD8-3311-60D0633A710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7349BEF4-7B60-2670-D165-A48E57D6D04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821F93B-721E-9A26-F624-1CCDCABB8B1B}"/>
                </a:ext>
              </a:extLst>
            </p:cNvPr>
            <p:cNvGrpSpPr/>
            <p:nvPr/>
          </p:nvGrpSpPr>
          <p:grpSpPr>
            <a:xfrm>
              <a:off x="6737037" y="2844816"/>
              <a:ext cx="435600" cy="435600"/>
              <a:chOff x="4952671" y="2846181"/>
              <a:chExt cx="1388206" cy="1388206"/>
            </a:xfrm>
          </p:grpSpPr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CA9E7243-D8D8-9983-B32D-F4C7AFE1C84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17516207-1099-1238-AEB2-AEDBD499631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6F8B7CA6-26A1-BD10-BE17-FC87B3EE15D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1FD928-C1D3-57FB-5FEB-82C46EAE13F0}"/>
                </a:ext>
              </a:extLst>
            </p:cNvPr>
            <p:cNvGrpSpPr/>
            <p:nvPr/>
          </p:nvGrpSpPr>
          <p:grpSpPr>
            <a:xfrm>
              <a:off x="7179949" y="2844816"/>
              <a:ext cx="435600" cy="435600"/>
              <a:chOff x="4952671" y="2846181"/>
              <a:chExt cx="1388206" cy="1388206"/>
            </a:xfrm>
          </p:grpSpPr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77F3E9AC-EA87-F3C8-6632-7BCBCAB6E3D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7A47EFB6-6185-C21A-8020-90EC4DB642F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E006CE40-AAFC-161E-3A4C-E3E8208B8A7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84FB8AD-BACB-17B7-42AD-74F6D3E021EA}"/>
                </a:ext>
              </a:extLst>
            </p:cNvPr>
            <p:cNvGrpSpPr/>
            <p:nvPr/>
          </p:nvGrpSpPr>
          <p:grpSpPr>
            <a:xfrm>
              <a:off x="4580484" y="2844816"/>
              <a:ext cx="435600" cy="435600"/>
              <a:chOff x="4952671" y="2846181"/>
              <a:chExt cx="1388206" cy="1388206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E5FB50E7-77EF-38AD-5506-6E0EBF45549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2EB8A482-D05E-019F-50D3-BB5B7B64F2A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000036D2-57CB-CEFE-3D50-7540659CE5A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1EE11FE-9136-7E1E-966E-21C550E16E0B}"/>
                </a:ext>
              </a:extLst>
            </p:cNvPr>
            <p:cNvGrpSpPr/>
            <p:nvPr/>
          </p:nvGrpSpPr>
          <p:grpSpPr>
            <a:xfrm>
              <a:off x="6311980" y="2844816"/>
              <a:ext cx="435600" cy="435600"/>
              <a:chOff x="4952671" y="2846181"/>
              <a:chExt cx="1388206" cy="1388206"/>
            </a:xfrm>
          </p:grpSpPr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A6CE4914-5B1A-5838-36AA-A5DCA2313CC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E9D54E7F-0CB2-752C-9DAE-75EFF7F177C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21909756-C3DF-C550-F9A2-1E6BBED821A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A2C803C-D2A5-A8E1-A2A2-88C9B99AEE1E}"/>
                </a:ext>
              </a:extLst>
            </p:cNvPr>
            <p:cNvGrpSpPr/>
            <p:nvPr/>
          </p:nvGrpSpPr>
          <p:grpSpPr>
            <a:xfrm>
              <a:off x="8049125" y="2844816"/>
              <a:ext cx="435600" cy="435600"/>
              <a:chOff x="4952671" y="2846181"/>
              <a:chExt cx="1388206" cy="1388206"/>
            </a:xfrm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7166F87B-73EC-8700-85FB-D30D6EE09BBF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6F0E2060-8A1E-E372-1D67-2A17EB328DF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9C2CB695-3D51-5E9E-10AA-1C5A4D3992E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1B62E82-AD44-DB9C-7739-4A6FFF6B6723}"/>
                </a:ext>
              </a:extLst>
            </p:cNvPr>
            <p:cNvGrpSpPr/>
            <p:nvPr/>
          </p:nvGrpSpPr>
          <p:grpSpPr>
            <a:xfrm>
              <a:off x="3710689" y="6315898"/>
              <a:ext cx="435600" cy="435600"/>
              <a:chOff x="4952671" y="2846181"/>
              <a:chExt cx="1388206" cy="1388206"/>
            </a:xfrm>
          </p:grpSpPr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6D7709E4-4380-9FE6-392D-CB3FA0ED868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9030CC82-2D52-0A06-9554-DC534616892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6C8437AB-4550-12C9-4D66-C384F97050FC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5C5B856-3B92-4740-B3CD-109AC3EE67E4}"/>
                </a:ext>
              </a:extLst>
            </p:cNvPr>
            <p:cNvGrpSpPr/>
            <p:nvPr/>
          </p:nvGrpSpPr>
          <p:grpSpPr>
            <a:xfrm>
              <a:off x="7615285" y="6315898"/>
              <a:ext cx="435600" cy="435600"/>
              <a:chOff x="4952671" y="2846181"/>
              <a:chExt cx="1388206" cy="1388206"/>
            </a:xfrm>
          </p:grpSpPr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E971A225-20ED-C14E-2F3F-227C87F9738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02C48DC8-9691-B2D3-4A55-8300D37C09D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6696F3BC-7534-85AA-6452-DA6686773D2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1C79B9A-0AAE-378E-AB4F-742A6C097286}"/>
                </a:ext>
              </a:extLst>
            </p:cNvPr>
            <p:cNvGrpSpPr/>
            <p:nvPr/>
          </p:nvGrpSpPr>
          <p:grpSpPr>
            <a:xfrm>
              <a:off x="5012221" y="6315898"/>
              <a:ext cx="435600" cy="435600"/>
              <a:chOff x="4952671" y="2846181"/>
              <a:chExt cx="1388206" cy="1388206"/>
            </a:xfrm>
          </p:grpSpPr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4224B17B-57BD-33AE-AE3F-2DE1B292D88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5CE6D448-FD91-1D70-310F-C3C194B5B02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D4A114B5-C712-8C88-A169-B1F3723850A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0BC38C6-0952-3A52-38A5-3DDED869353B}"/>
                </a:ext>
              </a:extLst>
            </p:cNvPr>
            <p:cNvGrpSpPr/>
            <p:nvPr/>
          </p:nvGrpSpPr>
          <p:grpSpPr>
            <a:xfrm>
              <a:off x="7181441" y="6315898"/>
              <a:ext cx="435600" cy="435600"/>
              <a:chOff x="4952671" y="2846181"/>
              <a:chExt cx="1388206" cy="1388206"/>
            </a:xfrm>
          </p:grpSpPr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F2E324C3-A26C-556E-3B6C-84DAD9DE2DCF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D88B51C3-EF6A-7FED-D780-5C39F8EBA44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BFD3721E-4A9D-460C-7142-360DFB66964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BF488A7-E45B-CD1E-5189-CEAA44A44A50}"/>
                </a:ext>
              </a:extLst>
            </p:cNvPr>
            <p:cNvGrpSpPr/>
            <p:nvPr/>
          </p:nvGrpSpPr>
          <p:grpSpPr>
            <a:xfrm>
              <a:off x="5879909" y="6315898"/>
              <a:ext cx="435600" cy="435600"/>
              <a:chOff x="4952671" y="2846181"/>
              <a:chExt cx="1388206" cy="1388206"/>
            </a:xfrm>
          </p:grpSpPr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1C2714AF-5B58-CEE3-A4B7-46353BACABF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E6B8B4B-647C-10E3-642C-444890BED6A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CEE875A4-ECA9-CFD8-E237-600F1B9F652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A5A54BB-13D6-0B20-CA6B-0A9E40E0887E}"/>
                </a:ext>
              </a:extLst>
            </p:cNvPr>
            <p:cNvGrpSpPr/>
            <p:nvPr/>
          </p:nvGrpSpPr>
          <p:grpSpPr>
            <a:xfrm>
              <a:off x="4578377" y="6315898"/>
              <a:ext cx="435600" cy="435600"/>
              <a:chOff x="4952671" y="2846181"/>
              <a:chExt cx="1388206" cy="1388206"/>
            </a:xfrm>
          </p:grpSpPr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AA76650F-E472-2573-EA68-6AE2775487E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461BC8BF-D883-FB1D-FED0-9FF42786C0B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8B966AC9-B4E7-9748-3DD2-530ADF1A9E0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DBFEC7E-2DA1-4F79-2368-C0C778905C11}"/>
                </a:ext>
              </a:extLst>
            </p:cNvPr>
            <p:cNvGrpSpPr/>
            <p:nvPr/>
          </p:nvGrpSpPr>
          <p:grpSpPr>
            <a:xfrm>
              <a:off x="6313753" y="6315898"/>
              <a:ext cx="435600" cy="435600"/>
              <a:chOff x="4952671" y="2846181"/>
              <a:chExt cx="1388206" cy="1388206"/>
            </a:xfrm>
          </p:grpSpPr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08DCC509-22EA-619F-B7E9-A88FEE122C6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F4ADA7C2-9104-0957-FAEB-356E2437111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212F13D3-E6DA-AD99-12A3-E9D54EA6374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307F86E-7B2B-EC2C-27A1-E3C50D61FDE5}"/>
                </a:ext>
              </a:extLst>
            </p:cNvPr>
            <p:cNvGrpSpPr/>
            <p:nvPr/>
          </p:nvGrpSpPr>
          <p:grpSpPr>
            <a:xfrm>
              <a:off x="3710689" y="2844816"/>
              <a:ext cx="435600" cy="435600"/>
              <a:chOff x="1363365" y="4789694"/>
              <a:chExt cx="1093956" cy="1080000"/>
            </a:xfrm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E31C8217-B98C-386B-333C-BEDE2F96F02D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50E46FB7-E542-26E6-A90C-901E8EC2DFD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D5E321D6-148D-3DB8-144F-D8BF2B526627}"/>
                </a:ext>
              </a:extLst>
            </p:cNvPr>
            <p:cNvGrpSpPr/>
            <p:nvPr/>
          </p:nvGrpSpPr>
          <p:grpSpPr>
            <a:xfrm>
              <a:off x="3710689" y="5882815"/>
              <a:ext cx="435600" cy="435600"/>
              <a:chOff x="4952671" y="2846181"/>
              <a:chExt cx="1388206" cy="1388206"/>
            </a:xfrm>
          </p:grpSpPr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FEC49A82-C33B-F9F4-3C4D-35D15AA6838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F01A70A3-4C9F-2793-82F1-3A3F867C279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6E025586-06E2-718D-6680-82C83FB8D22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BAE05AED-BE00-50F2-E9B9-2D89236121EB}"/>
                </a:ext>
              </a:extLst>
            </p:cNvPr>
            <p:cNvGrpSpPr/>
            <p:nvPr/>
          </p:nvGrpSpPr>
          <p:grpSpPr>
            <a:xfrm>
              <a:off x="7615285" y="5882011"/>
              <a:ext cx="435600" cy="435600"/>
              <a:chOff x="4952671" y="2846181"/>
              <a:chExt cx="1388206" cy="1388206"/>
            </a:xfrm>
          </p:grpSpPr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A1C9DDE5-2650-6E29-B2D8-2909A2245EF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D02DFF5D-4E19-89B4-EB5C-6E146331C2F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E235C46B-1C69-E9B7-E3F8-6515BFBA799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9D9847A7-24B5-320D-5240-B7AFB2A410BE}"/>
                </a:ext>
              </a:extLst>
            </p:cNvPr>
            <p:cNvGrpSpPr/>
            <p:nvPr/>
          </p:nvGrpSpPr>
          <p:grpSpPr>
            <a:xfrm>
              <a:off x="4144533" y="5882011"/>
              <a:ext cx="435600" cy="435600"/>
              <a:chOff x="4952671" y="2846181"/>
              <a:chExt cx="1388206" cy="1388206"/>
            </a:xfrm>
          </p:grpSpPr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5B6A4133-59B0-2BFA-A6CF-F88BB546E0F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AD1B4DE1-98CA-AA92-17FB-BAAB325E970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A5B7E206-E69C-0A47-80BB-D1AB2E81738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08AE4F37-B545-056B-2224-35E5F0514653}"/>
                </a:ext>
              </a:extLst>
            </p:cNvPr>
            <p:cNvGrpSpPr/>
            <p:nvPr/>
          </p:nvGrpSpPr>
          <p:grpSpPr>
            <a:xfrm>
              <a:off x="5012221" y="5882011"/>
              <a:ext cx="435600" cy="435600"/>
              <a:chOff x="4952671" y="2846181"/>
              <a:chExt cx="1388206" cy="1388206"/>
            </a:xfrm>
          </p:grpSpPr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1A5615D3-0372-2612-1A72-E561B48DB98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AAA9557B-2F1C-D55A-E922-A79A14471E1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A7AE155F-290E-6F0F-80F6-7A73B23993B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6" name="Group 405">
              <a:extLst>
                <a:ext uri="{FF2B5EF4-FFF2-40B4-BE49-F238E27FC236}">
                  <a16:creationId xmlns:a16="http://schemas.microsoft.com/office/drawing/2014/main" id="{E4C7BF23-C857-059A-E89A-E04D785771A8}"/>
                </a:ext>
              </a:extLst>
            </p:cNvPr>
            <p:cNvGrpSpPr/>
            <p:nvPr/>
          </p:nvGrpSpPr>
          <p:grpSpPr>
            <a:xfrm>
              <a:off x="7181441" y="5882011"/>
              <a:ext cx="435600" cy="435600"/>
              <a:chOff x="4952671" y="2846181"/>
              <a:chExt cx="1388206" cy="1388206"/>
            </a:xfrm>
          </p:grpSpPr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CC143D51-33D4-EE41-3E9F-C2C74CC1245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81E2940E-98DF-FC95-C30B-9B348E39E07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D09422EF-1600-17FB-F932-83B517D5089C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7" name="Group 406">
              <a:extLst>
                <a:ext uri="{FF2B5EF4-FFF2-40B4-BE49-F238E27FC236}">
                  <a16:creationId xmlns:a16="http://schemas.microsoft.com/office/drawing/2014/main" id="{19DF83D4-8CE2-FB66-3AED-95360FDB36F8}"/>
                </a:ext>
              </a:extLst>
            </p:cNvPr>
            <p:cNvGrpSpPr/>
            <p:nvPr/>
          </p:nvGrpSpPr>
          <p:grpSpPr>
            <a:xfrm>
              <a:off x="5879909" y="5882011"/>
              <a:ext cx="435600" cy="435600"/>
              <a:chOff x="4952671" y="2846181"/>
              <a:chExt cx="1388206" cy="1388206"/>
            </a:xfrm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2116B31-7D04-0466-1369-19F5E5EFC91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5ECCD342-4726-6078-487B-2540D65B374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1A5D35F0-A3C8-AFE8-C36A-8C58CCEF6E0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FF024F0F-08CB-3485-7633-B594DC65A673}"/>
                </a:ext>
              </a:extLst>
            </p:cNvPr>
            <p:cNvGrpSpPr/>
            <p:nvPr/>
          </p:nvGrpSpPr>
          <p:grpSpPr>
            <a:xfrm>
              <a:off x="4578377" y="5882011"/>
              <a:ext cx="435600" cy="435600"/>
              <a:chOff x="4952671" y="2846181"/>
              <a:chExt cx="1388206" cy="1388206"/>
            </a:xfrm>
          </p:grpSpPr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16FA5064-FFF2-69FC-726E-95250442482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18E5BD17-F967-15AF-9F67-A9CD8FBE47F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5EC4130D-E3DE-F1C5-B305-FBCBAEAF9C8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3B1973B1-CF71-2083-0BD6-56F6948114E9}"/>
                </a:ext>
              </a:extLst>
            </p:cNvPr>
            <p:cNvGrpSpPr/>
            <p:nvPr/>
          </p:nvGrpSpPr>
          <p:grpSpPr>
            <a:xfrm>
              <a:off x="6313753" y="5882011"/>
              <a:ext cx="435600" cy="435600"/>
              <a:chOff x="4952671" y="2846181"/>
              <a:chExt cx="1388206" cy="1388206"/>
            </a:xfrm>
          </p:grpSpPr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29DCECD8-E181-EE1E-51BA-4E24B409766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B93CCD5A-0122-957D-2F8A-D13AA7EA3E8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CBB8865B-FC6B-7414-F5D1-A80FC6A9992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1E7E7BAC-E1BE-4379-DD89-6F4185FA5356}"/>
                </a:ext>
              </a:extLst>
            </p:cNvPr>
            <p:cNvGrpSpPr/>
            <p:nvPr/>
          </p:nvGrpSpPr>
          <p:grpSpPr>
            <a:xfrm>
              <a:off x="8049125" y="5882011"/>
              <a:ext cx="435600" cy="435600"/>
              <a:chOff x="4952671" y="2846181"/>
              <a:chExt cx="1388206" cy="1388206"/>
            </a:xfrm>
          </p:grpSpPr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E4CD31A3-ED4E-3A12-C1AB-EDB7010DFBEF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662ED350-C3D9-C10E-C81E-60E6DBA4861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9D49B1DA-1632-485B-50AD-EBEA49A7264F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5" name="Group 444">
              <a:extLst>
                <a:ext uri="{FF2B5EF4-FFF2-40B4-BE49-F238E27FC236}">
                  <a16:creationId xmlns:a16="http://schemas.microsoft.com/office/drawing/2014/main" id="{FB98BF0D-C0B7-FFB5-4626-8608281F20C7}"/>
                </a:ext>
              </a:extLst>
            </p:cNvPr>
            <p:cNvGrpSpPr/>
            <p:nvPr/>
          </p:nvGrpSpPr>
          <p:grpSpPr>
            <a:xfrm>
              <a:off x="3710689" y="5448722"/>
              <a:ext cx="435600" cy="435600"/>
              <a:chOff x="4952671" y="2846181"/>
              <a:chExt cx="1388206" cy="1388206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5BBB419B-33B8-7A3C-733F-FF36416170C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642897D4-7894-D323-A3FD-7C5EC6BBE7EF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E8DD20EE-67F6-2C7F-6645-26B5F118EA9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50DBD76C-D4C0-55C2-8185-E7074EA58509}"/>
                </a:ext>
              </a:extLst>
            </p:cNvPr>
            <p:cNvGrpSpPr/>
            <p:nvPr/>
          </p:nvGrpSpPr>
          <p:grpSpPr>
            <a:xfrm>
              <a:off x="7615285" y="5448126"/>
              <a:ext cx="435600" cy="435600"/>
              <a:chOff x="4952671" y="2846181"/>
              <a:chExt cx="1388206" cy="1388206"/>
            </a:xfrm>
          </p:grpSpPr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96B19B3-9038-85BD-3B7F-D350A0F3A53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092E7FF0-B2EE-107C-86FB-B85794F466B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B37D192A-1145-CB2B-714E-2649BE0302E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0775302A-F3BD-5BC9-1692-6E11B1DDB1BA}"/>
                </a:ext>
              </a:extLst>
            </p:cNvPr>
            <p:cNvGrpSpPr/>
            <p:nvPr/>
          </p:nvGrpSpPr>
          <p:grpSpPr>
            <a:xfrm>
              <a:off x="5012221" y="5448126"/>
              <a:ext cx="435600" cy="435600"/>
              <a:chOff x="4952671" y="2846181"/>
              <a:chExt cx="1388206" cy="1388206"/>
            </a:xfrm>
          </p:grpSpPr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0CECD960-0BB4-5149-7D84-9DF7F446F71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43EE86B2-7A92-706C-A444-E9323549825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F713C067-4B7F-80F0-0B5D-4B21B795515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3FEBEB9A-D208-3B28-EC9E-6A3E148893B2}"/>
                </a:ext>
              </a:extLst>
            </p:cNvPr>
            <p:cNvGrpSpPr/>
            <p:nvPr/>
          </p:nvGrpSpPr>
          <p:grpSpPr>
            <a:xfrm>
              <a:off x="6747597" y="5448126"/>
              <a:ext cx="435600" cy="435600"/>
              <a:chOff x="4952671" y="2846181"/>
              <a:chExt cx="1388206" cy="1388206"/>
            </a:xfrm>
          </p:grpSpPr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703E83CD-18BB-1F87-6C6B-982DD081039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A19E9C77-1EC8-0A66-B5AB-D252C349E7D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F0E85C6E-EA79-8B9E-287E-B490A265489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B02BED9D-C363-89EB-C7BB-D72E76B1D9AF}"/>
                </a:ext>
              </a:extLst>
            </p:cNvPr>
            <p:cNvGrpSpPr/>
            <p:nvPr/>
          </p:nvGrpSpPr>
          <p:grpSpPr>
            <a:xfrm>
              <a:off x="7181441" y="5448126"/>
              <a:ext cx="435600" cy="435600"/>
              <a:chOff x="4952671" y="2846181"/>
              <a:chExt cx="1388206" cy="1388206"/>
            </a:xfrm>
          </p:grpSpPr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EA4A115B-EC76-4462-8BBA-DB71D16A815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45548CD0-A1B7-0670-DDD2-FA8870AD783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D475E7B3-E636-E0A7-72AF-2B67F992A23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0DC1001B-C27B-2E8A-7065-8F6CA0349061}"/>
                </a:ext>
              </a:extLst>
            </p:cNvPr>
            <p:cNvGrpSpPr/>
            <p:nvPr/>
          </p:nvGrpSpPr>
          <p:grpSpPr>
            <a:xfrm>
              <a:off x="5879909" y="5448126"/>
              <a:ext cx="435600" cy="435600"/>
              <a:chOff x="4952671" y="2846181"/>
              <a:chExt cx="1388206" cy="1388206"/>
            </a:xfrm>
          </p:grpSpPr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C8F4B48E-9540-5077-B427-0FA6F34E37C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7D346A20-3629-2EE4-1ADA-5C02928E23C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DA2308A6-CA26-FCD2-CD43-97104228CF8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3" name="Group 452">
              <a:extLst>
                <a:ext uri="{FF2B5EF4-FFF2-40B4-BE49-F238E27FC236}">
                  <a16:creationId xmlns:a16="http://schemas.microsoft.com/office/drawing/2014/main" id="{8C8110BE-D8B7-4686-A60D-4898EE2FC9EC}"/>
                </a:ext>
              </a:extLst>
            </p:cNvPr>
            <p:cNvGrpSpPr/>
            <p:nvPr/>
          </p:nvGrpSpPr>
          <p:grpSpPr>
            <a:xfrm>
              <a:off x="4578377" y="5448126"/>
              <a:ext cx="435600" cy="435600"/>
              <a:chOff x="4952671" y="2846181"/>
              <a:chExt cx="1388206" cy="1388206"/>
            </a:xfrm>
          </p:grpSpPr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3F2237C4-4240-DCFE-00B2-3E177BCEE23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2765ECE3-10BB-AEA2-E535-4909122BBED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54E7B9FB-1152-8C11-3DFC-74A5B1353DC6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09A30106-4AA8-FA6A-DFE4-7F5B562C8AF5}"/>
                </a:ext>
              </a:extLst>
            </p:cNvPr>
            <p:cNvGrpSpPr/>
            <p:nvPr/>
          </p:nvGrpSpPr>
          <p:grpSpPr>
            <a:xfrm>
              <a:off x="6313753" y="5448126"/>
              <a:ext cx="435600" cy="435600"/>
              <a:chOff x="4952671" y="2846181"/>
              <a:chExt cx="1388206" cy="1388206"/>
            </a:xfrm>
          </p:grpSpPr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41B2E80F-4FDD-CFC1-1D7E-EAFDEC36D316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6A935B6A-1638-C5C9-B142-ABB8F6A7EF6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6C19D538-F981-C9E0-6779-95C85ADA24B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8ED91DD7-4097-F855-38F5-6106E1B8D62A}"/>
                </a:ext>
              </a:extLst>
            </p:cNvPr>
            <p:cNvGrpSpPr/>
            <p:nvPr/>
          </p:nvGrpSpPr>
          <p:grpSpPr>
            <a:xfrm>
              <a:off x="3710689" y="5014629"/>
              <a:ext cx="435600" cy="435600"/>
              <a:chOff x="4952671" y="2846181"/>
              <a:chExt cx="1388206" cy="1388206"/>
            </a:xfrm>
          </p:grpSpPr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8CB39330-4DFF-A49F-A0BF-B0710928D1E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AC084985-8AC0-2CCE-62A2-0BAAB5707AC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56FD9819-4BE9-DCEA-7913-6350614CE2C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A081C6EF-C575-FA41-13BD-2E55561AFA76}"/>
                </a:ext>
              </a:extLst>
            </p:cNvPr>
            <p:cNvGrpSpPr/>
            <p:nvPr/>
          </p:nvGrpSpPr>
          <p:grpSpPr>
            <a:xfrm>
              <a:off x="7615285" y="5014241"/>
              <a:ext cx="435600" cy="435600"/>
              <a:chOff x="4952671" y="2846181"/>
              <a:chExt cx="1388206" cy="1388206"/>
            </a:xfrm>
          </p:grpSpPr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46E65C2D-5637-10DB-7CE4-E6AA130BC3A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072DFFF1-905D-21AA-E31A-2AFA00ECA37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802D7A75-D1B2-71F5-6712-71133D215C3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6D7E4496-749C-6FEF-21E7-B115EC328CEA}"/>
                </a:ext>
              </a:extLst>
            </p:cNvPr>
            <p:cNvGrpSpPr/>
            <p:nvPr/>
          </p:nvGrpSpPr>
          <p:grpSpPr>
            <a:xfrm>
              <a:off x="4144533" y="5014241"/>
              <a:ext cx="435600" cy="435600"/>
              <a:chOff x="4952671" y="2846181"/>
              <a:chExt cx="1388206" cy="1388206"/>
            </a:xfrm>
          </p:grpSpPr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E9851EB1-EFDB-E019-5328-6BD3B37D062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4A33A962-8714-E23A-BC80-BEEAF94FE35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B721E81C-F6F0-BE9A-45BF-9877B26F20B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318A6B29-47D8-9F51-37FF-4893F5CD7E18}"/>
                </a:ext>
              </a:extLst>
            </p:cNvPr>
            <p:cNvGrpSpPr/>
            <p:nvPr/>
          </p:nvGrpSpPr>
          <p:grpSpPr>
            <a:xfrm>
              <a:off x="5012221" y="5014241"/>
              <a:ext cx="435600" cy="435600"/>
              <a:chOff x="4952671" y="2846181"/>
              <a:chExt cx="1388206" cy="1388206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33C4D4C8-32EC-F9E7-3725-EDE9492EC45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4C903714-0831-BDD7-B297-6E6B70526176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E6ED33AC-1662-78BF-BB24-14778C47983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AD4347C7-FD62-6F79-665A-273E498412ED}"/>
                </a:ext>
              </a:extLst>
            </p:cNvPr>
            <p:cNvGrpSpPr/>
            <p:nvPr/>
          </p:nvGrpSpPr>
          <p:grpSpPr>
            <a:xfrm>
              <a:off x="5446065" y="5014241"/>
              <a:ext cx="435600" cy="435600"/>
              <a:chOff x="4952671" y="2846181"/>
              <a:chExt cx="1388206" cy="1388206"/>
            </a:xfrm>
          </p:grpSpPr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D5B69F5F-CB29-2331-A7CE-976C8B0F0E9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9E74DA4B-3735-EE9A-4744-8728E2BCB1F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AA334DB1-A0C0-2A9D-22BB-A8CAAD78919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5" name="Group 494">
              <a:extLst>
                <a:ext uri="{FF2B5EF4-FFF2-40B4-BE49-F238E27FC236}">
                  <a16:creationId xmlns:a16="http://schemas.microsoft.com/office/drawing/2014/main" id="{BBE8D74A-AA42-7D4C-2A43-96B11C7A17FF}"/>
                </a:ext>
              </a:extLst>
            </p:cNvPr>
            <p:cNvGrpSpPr/>
            <p:nvPr/>
          </p:nvGrpSpPr>
          <p:grpSpPr>
            <a:xfrm>
              <a:off x="6747597" y="5014241"/>
              <a:ext cx="435600" cy="435600"/>
              <a:chOff x="4952671" y="2846181"/>
              <a:chExt cx="1388206" cy="1388206"/>
            </a:xfrm>
          </p:grpSpPr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080C8650-22DF-98FD-B557-A4C23D8853A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FDE0C178-553A-5E37-8DF4-ECEC3CF5D7DA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DCD0068E-3F3B-71C8-F46A-D0C697B0A464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A0576972-D5D2-ADA5-2BBE-3753E619D1A7}"/>
                </a:ext>
              </a:extLst>
            </p:cNvPr>
            <p:cNvGrpSpPr/>
            <p:nvPr/>
          </p:nvGrpSpPr>
          <p:grpSpPr>
            <a:xfrm>
              <a:off x="5879909" y="5014241"/>
              <a:ext cx="435600" cy="435600"/>
              <a:chOff x="4952671" y="2846181"/>
              <a:chExt cx="1388206" cy="1388206"/>
            </a:xfrm>
          </p:grpSpPr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4ADEDA67-58A2-72AB-1202-ADD43D6FEB1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F6C92F41-ED16-B329-5418-B09F55F1F92C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D0D50BF5-0C79-9B4C-6A0F-8A4B7FA611E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591F0239-A322-80CE-5517-207752E8D112}"/>
                </a:ext>
              </a:extLst>
            </p:cNvPr>
            <p:cNvGrpSpPr/>
            <p:nvPr/>
          </p:nvGrpSpPr>
          <p:grpSpPr>
            <a:xfrm>
              <a:off x="4578377" y="5014241"/>
              <a:ext cx="435600" cy="435600"/>
              <a:chOff x="4952671" y="2846181"/>
              <a:chExt cx="1388206" cy="138820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881BD76-6CF7-646E-0ED9-13DF42809FC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F870C24C-CCB1-7DFE-4A0E-A8CAFD277BB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7F4FAF6D-3D0A-971F-6278-E42BDEB9CA1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9" name="Group 498">
              <a:extLst>
                <a:ext uri="{FF2B5EF4-FFF2-40B4-BE49-F238E27FC236}">
                  <a16:creationId xmlns:a16="http://schemas.microsoft.com/office/drawing/2014/main" id="{E698C35B-EEA9-054F-EC4E-1369551F7B69}"/>
                </a:ext>
              </a:extLst>
            </p:cNvPr>
            <p:cNvGrpSpPr/>
            <p:nvPr/>
          </p:nvGrpSpPr>
          <p:grpSpPr>
            <a:xfrm>
              <a:off x="6313753" y="5014241"/>
              <a:ext cx="435600" cy="435600"/>
              <a:chOff x="4952671" y="2846181"/>
              <a:chExt cx="1388206" cy="1388206"/>
            </a:xfrm>
          </p:grpSpPr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5F1AB1CE-69C9-A0D4-2A1F-F9A62A7BCD1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7AB0FBF8-D9B8-FF33-2D15-CE8A4C171D8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D8806129-4FEB-608A-824E-B008B7D898D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B00E5661-9140-9E84-FBB5-B35775A766DC}"/>
                </a:ext>
              </a:extLst>
            </p:cNvPr>
            <p:cNvGrpSpPr/>
            <p:nvPr/>
          </p:nvGrpSpPr>
          <p:grpSpPr>
            <a:xfrm>
              <a:off x="8049125" y="5014241"/>
              <a:ext cx="435600" cy="435600"/>
              <a:chOff x="4952671" y="2846181"/>
              <a:chExt cx="1388206" cy="1388206"/>
            </a:xfrm>
          </p:grpSpPr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872109B3-566B-4931-7341-15C7881934CB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B49CD553-8168-A3E7-89EF-12AC40B9F48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7E708B0D-7773-0240-8454-AF6F2F345DF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6" name="Group 535">
              <a:extLst>
                <a:ext uri="{FF2B5EF4-FFF2-40B4-BE49-F238E27FC236}">
                  <a16:creationId xmlns:a16="http://schemas.microsoft.com/office/drawing/2014/main" id="{49BBFBA5-4CB3-DDB0-AB2E-906E317A5B3F}"/>
                </a:ext>
              </a:extLst>
            </p:cNvPr>
            <p:cNvGrpSpPr/>
            <p:nvPr/>
          </p:nvGrpSpPr>
          <p:grpSpPr>
            <a:xfrm>
              <a:off x="7615285" y="4580356"/>
              <a:ext cx="435600" cy="435600"/>
              <a:chOff x="4952671" y="2846181"/>
              <a:chExt cx="1388206" cy="1388206"/>
            </a:xfrm>
          </p:grpSpPr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FC118BEB-BAF3-FE6F-29BF-F394293E95C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4" name="Freeform: Shape 573">
                <a:extLst>
                  <a:ext uri="{FF2B5EF4-FFF2-40B4-BE49-F238E27FC236}">
                    <a16:creationId xmlns:a16="http://schemas.microsoft.com/office/drawing/2014/main" id="{D40DF48F-C1F5-F236-C4B5-D85290E09C0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109196E4-D78D-6B4F-470F-E6C936D25FA2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DCDB59C6-B877-92A8-4352-907906BCB3F7}"/>
                </a:ext>
              </a:extLst>
            </p:cNvPr>
            <p:cNvGrpSpPr/>
            <p:nvPr/>
          </p:nvGrpSpPr>
          <p:grpSpPr>
            <a:xfrm>
              <a:off x="4144533" y="4580356"/>
              <a:ext cx="435600" cy="435600"/>
              <a:chOff x="4952671" y="2846181"/>
              <a:chExt cx="1388206" cy="1388206"/>
            </a:xfrm>
          </p:grpSpPr>
          <p:sp>
            <p:nvSpPr>
              <p:cNvPr id="570" name="Freeform: Shape 569">
                <a:extLst>
                  <a:ext uri="{FF2B5EF4-FFF2-40B4-BE49-F238E27FC236}">
                    <a16:creationId xmlns:a16="http://schemas.microsoft.com/office/drawing/2014/main" id="{FF856E2C-747B-5096-E1BD-7263E0591C92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1" name="Freeform: Shape 570">
                <a:extLst>
                  <a:ext uri="{FF2B5EF4-FFF2-40B4-BE49-F238E27FC236}">
                    <a16:creationId xmlns:a16="http://schemas.microsoft.com/office/drawing/2014/main" id="{A5E13702-6451-7DC5-C0A0-7A4D9BE15FC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E0750805-EA50-6E4A-928E-2500A511777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9" name="Group 538">
              <a:extLst>
                <a:ext uri="{FF2B5EF4-FFF2-40B4-BE49-F238E27FC236}">
                  <a16:creationId xmlns:a16="http://schemas.microsoft.com/office/drawing/2014/main" id="{1C19E540-79D6-C65B-5436-BE64604201D9}"/>
                </a:ext>
              </a:extLst>
            </p:cNvPr>
            <p:cNvGrpSpPr/>
            <p:nvPr/>
          </p:nvGrpSpPr>
          <p:grpSpPr>
            <a:xfrm>
              <a:off x="5446065" y="4580356"/>
              <a:ext cx="435600" cy="435600"/>
              <a:chOff x="4952671" y="2846181"/>
              <a:chExt cx="1388206" cy="1388206"/>
            </a:xfrm>
          </p:grpSpPr>
          <p:sp>
            <p:nvSpPr>
              <p:cNvPr id="564" name="Freeform: Shape 563">
                <a:extLst>
                  <a:ext uri="{FF2B5EF4-FFF2-40B4-BE49-F238E27FC236}">
                    <a16:creationId xmlns:a16="http://schemas.microsoft.com/office/drawing/2014/main" id="{21D2AFF6-97C9-0CC0-D79B-9AC7879BF49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B6235FDE-8997-09D1-30BE-845C94BEDAE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6" name="Freeform: Shape 565">
                <a:extLst>
                  <a:ext uri="{FF2B5EF4-FFF2-40B4-BE49-F238E27FC236}">
                    <a16:creationId xmlns:a16="http://schemas.microsoft.com/office/drawing/2014/main" id="{83474A82-EC27-3A99-0246-6DB54F042A4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0" name="Group 539">
              <a:extLst>
                <a:ext uri="{FF2B5EF4-FFF2-40B4-BE49-F238E27FC236}">
                  <a16:creationId xmlns:a16="http://schemas.microsoft.com/office/drawing/2014/main" id="{D060B99F-030E-887B-F087-E82D2780A847}"/>
                </a:ext>
              </a:extLst>
            </p:cNvPr>
            <p:cNvGrpSpPr/>
            <p:nvPr/>
          </p:nvGrpSpPr>
          <p:grpSpPr>
            <a:xfrm>
              <a:off x="6747597" y="4580356"/>
              <a:ext cx="435600" cy="435600"/>
              <a:chOff x="4952671" y="2846181"/>
              <a:chExt cx="1388206" cy="1388206"/>
            </a:xfrm>
          </p:grpSpPr>
          <p:sp>
            <p:nvSpPr>
              <p:cNvPr id="561" name="Freeform: Shape 560">
                <a:extLst>
                  <a:ext uri="{FF2B5EF4-FFF2-40B4-BE49-F238E27FC236}">
                    <a16:creationId xmlns:a16="http://schemas.microsoft.com/office/drawing/2014/main" id="{CABB1B45-A932-6A48-1810-B13679366B4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2" name="Freeform: Shape 561">
                <a:extLst>
                  <a:ext uri="{FF2B5EF4-FFF2-40B4-BE49-F238E27FC236}">
                    <a16:creationId xmlns:a16="http://schemas.microsoft.com/office/drawing/2014/main" id="{BDB6F8F4-8225-B7E6-8700-FF4B19AD6DA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3" name="Freeform: Shape 562">
                <a:extLst>
                  <a:ext uri="{FF2B5EF4-FFF2-40B4-BE49-F238E27FC236}">
                    <a16:creationId xmlns:a16="http://schemas.microsoft.com/office/drawing/2014/main" id="{D73DC429-699A-0836-0E13-36A826E5E08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876DCC01-3313-DF5B-EFCF-72385BD6117C}"/>
                </a:ext>
              </a:extLst>
            </p:cNvPr>
            <p:cNvGrpSpPr/>
            <p:nvPr/>
          </p:nvGrpSpPr>
          <p:grpSpPr>
            <a:xfrm>
              <a:off x="7181441" y="4580356"/>
              <a:ext cx="435600" cy="435600"/>
              <a:chOff x="4952671" y="2846181"/>
              <a:chExt cx="1388206" cy="1388206"/>
            </a:xfrm>
          </p:grpSpPr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72D7F4D5-D3C2-89E4-B48C-1E570B7C394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9" name="Freeform: Shape 558">
                <a:extLst>
                  <a:ext uri="{FF2B5EF4-FFF2-40B4-BE49-F238E27FC236}">
                    <a16:creationId xmlns:a16="http://schemas.microsoft.com/office/drawing/2014/main" id="{E6B8C2BD-D440-8096-98A4-30602CB9762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BCF8A7C1-01FF-A78E-8785-A34DB091C53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3" name="Group 542">
              <a:extLst>
                <a:ext uri="{FF2B5EF4-FFF2-40B4-BE49-F238E27FC236}">
                  <a16:creationId xmlns:a16="http://schemas.microsoft.com/office/drawing/2014/main" id="{0FACA022-808B-B666-5E94-5EE3449AE6F3}"/>
                </a:ext>
              </a:extLst>
            </p:cNvPr>
            <p:cNvGrpSpPr/>
            <p:nvPr/>
          </p:nvGrpSpPr>
          <p:grpSpPr>
            <a:xfrm>
              <a:off x="4578377" y="4580356"/>
              <a:ext cx="435600" cy="435600"/>
              <a:chOff x="4952671" y="2846181"/>
              <a:chExt cx="1388206" cy="1388206"/>
            </a:xfrm>
          </p:grpSpPr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45CB6B7D-7B0B-4DDC-A32B-D15DA71D082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F78512B9-336B-4A6C-DC7C-AAA9A0425E7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4" name="Freeform: Shape 553">
                <a:extLst>
                  <a:ext uri="{FF2B5EF4-FFF2-40B4-BE49-F238E27FC236}">
                    <a16:creationId xmlns:a16="http://schemas.microsoft.com/office/drawing/2014/main" id="{649152B3-D48C-57BB-52E4-184253D5A53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554DCB8F-5BBF-565D-B1D0-B1E0A77AA196}"/>
                </a:ext>
              </a:extLst>
            </p:cNvPr>
            <p:cNvGrpSpPr/>
            <p:nvPr/>
          </p:nvGrpSpPr>
          <p:grpSpPr>
            <a:xfrm>
              <a:off x="6313753" y="4580356"/>
              <a:ext cx="435600" cy="435600"/>
              <a:chOff x="4952671" y="2846181"/>
              <a:chExt cx="1388206" cy="1388206"/>
            </a:xfrm>
          </p:grpSpPr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20B4E792-6DA6-C683-2CD7-2CD072DC386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4940CCD8-E78C-E6D3-BB4A-3D3B4053C62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9B57CE07-506B-E0A2-BFB7-6C4E2757285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0" name="Group 579">
              <a:extLst>
                <a:ext uri="{FF2B5EF4-FFF2-40B4-BE49-F238E27FC236}">
                  <a16:creationId xmlns:a16="http://schemas.microsoft.com/office/drawing/2014/main" id="{27BFED6E-027E-FDCA-02CD-070FA3507AD4}"/>
                </a:ext>
              </a:extLst>
            </p:cNvPr>
            <p:cNvGrpSpPr/>
            <p:nvPr/>
          </p:nvGrpSpPr>
          <p:grpSpPr>
            <a:xfrm>
              <a:off x="3710689" y="4146443"/>
              <a:ext cx="435600" cy="435600"/>
              <a:chOff x="4952671" y="2846181"/>
              <a:chExt cx="1388206" cy="1388206"/>
            </a:xfrm>
          </p:grpSpPr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E5CAE028-B9BE-CEE5-02C7-9D0A7D36BEC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2" name="Freeform: Shape 621">
                <a:extLst>
                  <a:ext uri="{FF2B5EF4-FFF2-40B4-BE49-F238E27FC236}">
                    <a16:creationId xmlns:a16="http://schemas.microsoft.com/office/drawing/2014/main" id="{4854714D-1AD8-EA14-B0EF-E529BEBDB23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3" name="Freeform: Shape 622">
                <a:extLst>
                  <a:ext uri="{FF2B5EF4-FFF2-40B4-BE49-F238E27FC236}">
                    <a16:creationId xmlns:a16="http://schemas.microsoft.com/office/drawing/2014/main" id="{4BAB4921-F006-720F-6EBD-C6CC1FB556A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33A04106-2803-170D-BD4E-D96EF0291752}"/>
                </a:ext>
              </a:extLst>
            </p:cNvPr>
            <p:cNvGrpSpPr/>
            <p:nvPr/>
          </p:nvGrpSpPr>
          <p:grpSpPr>
            <a:xfrm>
              <a:off x="7615285" y="4146471"/>
              <a:ext cx="435600" cy="435600"/>
              <a:chOff x="4952671" y="2846181"/>
              <a:chExt cx="1388206" cy="1388206"/>
            </a:xfrm>
          </p:grpSpPr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E494F3A4-2B7E-239D-4320-EB4B116C020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id="{FB68D858-EE5D-55EA-2662-31827953CE0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9E14B2F0-AC0B-2697-5F1A-AEF3958660D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2" name="Group 581">
              <a:extLst>
                <a:ext uri="{FF2B5EF4-FFF2-40B4-BE49-F238E27FC236}">
                  <a16:creationId xmlns:a16="http://schemas.microsoft.com/office/drawing/2014/main" id="{CDACD72B-28D4-726B-593D-AFE83F3EA4B2}"/>
                </a:ext>
              </a:extLst>
            </p:cNvPr>
            <p:cNvGrpSpPr/>
            <p:nvPr/>
          </p:nvGrpSpPr>
          <p:grpSpPr>
            <a:xfrm>
              <a:off x="4144533" y="4146471"/>
              <a:ext cx="435600" cy="435600"/>
              <a:chOff x="4952671" y="2846181"/>
              <a:chExt cx="1388206" cy="1388206"/>
            </a:xfrm>
          </p:grpSpPr>
          <p:sp>
            <p:nvSpPr>
              <p:cNvPr id="615" name="Freeform: Shape 614">
                <a:extLst>
                  <a:ext uri="{FF2B5EF4-FFF2-40B4-BE49-F238E27FC236}">
                    <a16:creationId xmlns:a16="http://schemas.microsoft.com/office/drawing/2014/main" id="{ADEBE290-FA33-2CCC-5C97-D7894422C51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28122D33-8E3E-5617-F3BA-759ED2EDBE7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D396E012-91D9-E4E9-BA99-256D15D06756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3" name="Group 582">
              <a:extLst>
                <a:ext uri="{FF2B5EF4-FFF2-40B4-BE49-F238E27FC236}">
                  <a16:creationId xmlns:a16="http://schemas.microsoft.com/office/drawing/2014/main" id="{964C35A3-5C7B-E681-C8BB-FDAE29BF828B}"/>
                </a:ext>
              </a:extLst>
            </p:cNvPr>
            <p:cNvGrpSpPr/>
            <p:nvPr/>
          </p:nvGrpSpPr>
          <p:grpSpPr>
            <a:xfrm>
              <a:off x="5012221" y="4146471"/>
              <a:ext cx="435600" cy="435600"/>
              <a:chOff x="4952671" y="2846181"/>
              <a:chExt cx="1388206" cy="1388206"/>
            </a:xfrm>
          </p:grpSpPr>
          <p:sp>
            <p:nvSpPr>
              <p:cNvPr id="612" name="Freeform: Shape 611">
                <a:extLst>
                  <a:ext uri="{FF2B5EF4-FFF2-40B4-BE49-F238E27FC236}">
                    <a16:creationId xmlns:a16="http://schemas.microsoft.com/office/drawing/2014/main" id="{1F490B15-3E1D-2BBC-ACDF-9C1477ED9CB4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B5D4F846-1955-C9AC-832D-8F7C3FB6318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D6E4C64F-9D8C-4E6E-BAA8-EC4622739DB8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29278232-F885-502D-094F-78D47279EB70}"/>
                </a:ext>
              </a:extLst>
            </p:cNvPr>
            <p:cNvGrpSpPr/>
            <p:nvPr/>
          </p:nvGrpSpPr>
          <p:grpSpPr>
            <a:xfrm>
              <a:off x="5446065" y="4146471"/>
              <a:ext cx="435600" cy="435600"/>
              <a:chOff x="4952671" y="2846181"/>
              <a:chExt cx="1388206" cy="1388206"/>
            </a:xfrm>
          </p:grpSpPr>
          <p:sp>
            <p:nvSpPr>
              <p:cNvPr id="609" name="Freeform: Shape 608">
                <a:extLst>
                  <a:ext uri="{FF2B5EF4-FFF2-40B4-BE49-F238E27FC236}">
                    <a16:creationId xmlns:a16="http://schemas.microsoft.com/office/drawing/2014/main" id="{219A9D42-00EB-706B-E28E-5F25B23C4CC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0" name="Freeform: Shape 609">
                <a:extLst>
                  <a:ext uri="{FF2B5EF4-FFF2-40B4-BE49-F238E27FC236}">
                    <a16:creationId xmlns:a16="http://schemas.microsoft.com/office/drawing/2014/main" id="{8A53B3CF-4BEC-9203-04BB-88A3CB491BDE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1" name="Freeform: Shape 610">
                <a:extLst>
                  <a:ext uri="{FF2B5EF4-FFF2-40B4-BE49-F238E27FC236}">
                    <a16:creationId xmlns:a16="http://schemas.microsoft.com/office/drawing/2014/main" id="{30BF3EB7-736F-5DAF-A087-AB68E0D0926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35F3BFDE-C2B3-E7F8-D2D2-E48A412056EF}"/>
                </a:ext>
              </a:extLst>
            </p:cNvPr>
            <p:cNvGrpSpPr/>
            <p:nvPr/>
          </p:nvGrpSpPr>
          <p:grpSpPr>
            <a:xfrm>
              <a:off x="6747597" y="4146471"/>
              <a:ext cx="435600" cy="435600"/>
              <a:chOff x="4952671" y="2846181"/>
              <a:chExt cx="1388206" cy="1388206"/>
            </a:xfrm>
          </p:grpSpPr>
          <p:sp>
            <p:nvSpPr>
              <p:cNvPr id="606" name="Freeform: Shape 605">
                <a:extLst>
                  <a:ext uri="{FF2B5EF4-FFF2-40B4-BE49-F238E27FC236}">
                    <a16:creationId xmlns:a16="http://schemas.microsoft.com/office/drawing/2014/main" id="{ACE27A9D-67A2-E316-72CF-15839299183E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7" name="Freeform: Shape 606">
                <a:extLst>
                  <a:ext uri="{FF2B5EF4-FFF2-40B4-BE49-F238E27FC236}">
                    <a16:creationId xmlns:a16="http://schemas.microsoft.com/office/drawing/2014/main" id="{13BC0A89-17B2-466C-9E4D-2356771728C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8" name="Freeform: Shape 607">
                <a:extLst>
                  <a:ext uri="{FF2B5EF4-FFF2-40B4-BE49-F238E27FC236}">
                    <a16:creationId xmlns:a16="http://schemas.microsoft.com/office/drawing/2014/main" id="{F08CFFF7-49AE-0496-1B26-78D74B9B36C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5744119C-B688-0ECE-DCE8-BCFCD77CFE64}"/>
                </a:ext>
              </a:extLst>
            </p:cNvPr>
            <p:cNvGrpSpPr/>
            <p:nvPr/>
          </p:nvGrpSpPr>
          <p:grpSpPr>
            <a:xfrm>
              <a:off x="5879909" y="4146471"/>
              <a:ext cx="435600" cy="435600"/>
              <a:chOff x="4952671" y="2846181"/>
              <a:chExt cx="1388206" cy="1388206"/>
            </a:xfrm>
          </p:grpSpPr>
          <p:sp>
            <p:nvSpPr>
              <p:cNvPr id="600" name="Freeform: Shape 599">
                <a:extLst>
                  <a:ext uri="{FF2B5EF4-FFF2-40B4-BE49-F238E27FC236}">
                    <a16:creationId xmlns:a16="http://schemas.microsoft.com/office/drawing/2014/main" id="{32CCEAAC-315B-0421-C567-28009198D9B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1" name="Freeform: Shape 600">
                <a:extLst>
                  <a:ext uri="{FF2B5EF4-FFF2-40B4-BE49-F238E27FC236}">
                    <a16:creationId xmlns:a16="http://schemas.microsoft.com/office/drawing/2014/main" id="{ACD31DED-2453-C25A-CC10-3FF665ED118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2" name="Freeform: Shape 601">
                <a:extLst>
                  <a:ext uri="{FF2B5EF4-FFF2-40B4-BE49-F238E27FC236}">
                    <a16:creationId xmlns:a16="http://schemas.microsoft.com/office/drawing/2014/main" id="{1A420897-DA6A-7B1D-E0E8-04489AA15A5C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11123E32-94D8-64D8-DBB4-2439B46D24A4}"/>
                </a:ext>
              </a:extLst>
            </p:cNvPr>
            <p:cNvGrpSpPr/>
            <p:nvPr/>
          </p:nvGrpSpPr>
          <p:grpSpPr>
            <a:xfrm>
              <a:off x="4578377" y="4146471"/>
              <a:ext cx="435600" cy="435600"/>
              <a:chOff x="4952671" y="2846181"/>
              <a:chExt cx="1388206" cy="1388206"/>
            </a:xfrm>
          </p:grpSpPr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5E74A006-8FFF-F25A-831D-257CBD4A4368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8" name="Freeform: Shape 597">
                <a:extLst>
                  <a:ext uri="{FF2B5EF4-FFF2-40B4-BE49-F238E27FC236}">
                    <a16:creationId xmlns:a16="http://schemas.microsoft.com/office/drawing/2014/main" id="{A8040740-E3E9-D7A9-F799-E825280D9F0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5136D2E6-E092-F959-E940-256482A1457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0752D47A-3192-714E-8CFA-CB4DF5B65C85}"/>
                </a:ext>
              </a:extLst>
            </p:cNvPr>
            <p:cNvGrpSpPr/>
            <p:nvPr/>
          </p:nvGrpSpPr>
          <p:grpSpPr>
            <a:xfrm>
              <a:off x="6313753" y="4146471"/>
              <a:ext cx="435600" cy="435600"/>
              <a:chOff x="4952671" y="2846181"/>
              <a:chExt cx="1388206" cy="1388206"/>
            </a:xfrm>
          </p:grpSpPr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39EACEC0-3A34-1E69-4F01-E4FB8C22702C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6DF32D7A-558B-1F66-1A6C-6DD28E4E4A9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E48992AE-5A55-0887-020B-48AD3D9BBFF3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E4AB5611-7AFC-2124-6437-7C400260C695}"/>
                </a:ext>
              </a:extLst>
            </p:cNvPr>
            <p:cNvGrpSpPr/>
            <p:nvPr/>
          </p:nvGrpSpPr>
          <p:grpSpPr>
            <a:xfrm>
              <a:off x="8049125" y="4146471"/>
              <a:ext cx="435600" cy="435600"/>
              <a:chOff x="4952671" y="2846181"/>
              <a:chExt cx="1388206" cy="1388206"/>
            </a:xfrm>
          </p:grpSpPr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60FD47CD-2D66-0FA3-AE53-F2D1CA168ED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45378A99-7366-1497-C41D-5ECBCF8F3ED4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CE77C11D-88E4-F2F8-F455-EB871D58AC70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5" name="Group 624">
              <a:extLst>
                <a:ext uri="{FF2B5EF4-FFF2-40B4-BE49-F238E27FC236}">
                  <a16:creationId xmlns:a16="http://schemas.microsoft.com/office/drawing/2014/main" id="{4973A0AD-35AC-F7C5-9328-12D279E98965}"/>
                </a:ext>
              </a:extLst>
            </p:cNvPr>
            <p:cNvGrpSpPr/>
            <p:nvPr/>
          </p:nvGrpSpPr>
          <p:grpSpPr>
            <a:xfrm>
              <a:off x="3710689" y="3712350"/>
              <a:ext cx="435600" cy="435600"/>
              <a:chOff x="4952671" y="2846181"/>
              <a:chExt cx="1388206" cy="1388206"/>
            </a:xfrm>
          </p:grpSpPr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21EA0AD1-8FD1-ADCA-8BD4-E1C1F898976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1B3B8EFF-D707-DDD4-D457-4B1D290E84C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B7D576B2-8B60-3A58-6CD5-B3C207846242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6" name="Group 625">
              <a:extLst>
                <a:ext uri="{FF2B5EF4-FFF2-40B4-BE49-F238E27FC236}">
                  <a16:creationId xmlns:a16="http://schemas.microsoft.com/office/drawing/2014/main" id="{099A2BD9-5929-C63C-8D7C-CAA57732C0D5}"/>
                </a:ext>
              </a:extLst>
            </p:cNvPr>
            <p:cNvGrpSpPr/>
            <p:nvPr/>
          </p:nvGrpSpPr>
          <p:grpSpPr>
            <a:xfrm>
              <a:off x="7615285" y="3712586"/>
              <a:ext cx="435600" cy="435600"/>
              <a:chOff x="4952671" y="2846181"/>
              <a:chExt cx="1388206" cy="1388206"/>
            </a:xfrm>
          </p:grpSpPr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A9AD0F00-781B-EF9E-9F7D-75F70B21EE8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D1CF8DA8-1E81-072A-19C1-0601B575067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29E612E9-84F4-69C1-8F78-E96388875A75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7" name="Group 626">
              <a:extLst>
                <a:ext uri="{FF2B5EF4-FFF2-40B4-BE49-F238E27FC236}">
                  <a16:creationId xmlns:a16="http://schemas.microsoft.com/office/drawing/2014/main" id="{4CE88445-15EB-064F-9344-EC7013DB5613}"/>
                </a:ext>
              </a:extLst>
            </p:cNvPr>
            <p:cNvGrpSpPr/>
            <p:nvPr/>
          </p:nvGrpSpPr>
          <p:grpSpPr>
            <a:xfrm>
              <a:off x="4144533" y="3712586"/>
              <a:ext cx="435600" cy="435600"/>
              <a:chOff x="4952671" y="2846181"/>
              <a:chExt cx="1388206" cy="1388206"/>
            </a:xfrm>
          </p:grpSpPr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9818B946-8A69-F446-F318-D76C6FD437B5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5B9116B8-06AF-FE88-A85F-BAE195704F4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06C2BAC8-D015-8B20-0A82-3A166C802CAD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9" name="Group 628">
              <a:extLst>
                <a:ext uri="{FF2B5EF4-FFF2-40B4-BE49-F238E27FC236}">
                  <a16:creationId xmlns:a16="http://schemas.microsoft.com/office/drawing/2014/main" id="{939C2C9C-6253-4D6D-BFB8-B3983B4B0655}"/>
                </a:ext>
              </a:extLst>
            </p:cNvPr>
            <p:cNvGrpSpPr/>
            <p:nvPr/>
          </p:nvGrpSpPr>
          <p:grpSpPr>
            <a:xfrm>
              <a:off x="5446065" y="3712586"/>
              <a:ext cx="435600" cy="435600"/>
              <a:chOff x="4952671" y="2846181"/>
              <a:chExt cx="1388206" cy="1388206"/>
            </a:xfrm>
          </p:grpSpPr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56427126-027F-6A1C-08E0-35A3CDDB7BF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8B7E0707-5DA9-3ABE-AB38-121D6535AE2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6" name="Freeform: Shape 655">
                <a:extLst>
                  <a:ext uri="{FF2B5EF4-FFF2-40B4-BE49-F238E27FC236}">
                    <a16:creationId xmlns:a16="http://schemas.microsoft.com/office/drawing/2014/main" id="{616CBBD8-F61D-FFB7-2420-29C38901A50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0" name="Group 629">
              <a:extLst>
                <a:ext uri="{FF2B5EF4-FFF2-40B4-BE49-F238E27FC236}">
                  <a16:creationId xmlns:a16="http://schemas.microsoft.com/office/drawing/2014/main" id="{B0076439-EEE9-EACB-CDC6-D6AFA1BBBCE2}"/>
                </a:ext>
              </a:extLst>
            </p:cNvPr>
            <p:cNvGrpSpPr/>
            <p:nvPr/>
          </p:nvGrpSpPr>
          <p:grpSpPr>
            <a:xfrm>
              <a:off x="6747597" y="3712586"/>
              <a:ext cx="435600" cy="435600"/>
              <a:chOff x="4952671" y="2846181"/>
              <a:chExt cx="1388206" cy="1388206"/>
            </a:xfrm>
          </p:grpSpPr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673D1943-0003-7C68-87F2-8019B7E26CA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D791D487-CF5B-3D05-E5EF-EB7217BF9007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8DAC152D-4DB1-3BA0-25BF-EEF0016D05D7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1" name="Group 630">
              <a:extLst>
                <a:ext uri="{FF2B5EF4-FFF2-40B4-BE49-F238E27FC236}">
                  <a16:creationId xmlns:a16="http://schemas.microsoft.com/office/drawing/2014/main" id="{E8318A46-416C-A4A5-1CA3-192828394E9C}"/>
                </a:ext>
              </a:extLst>
            </p:cNvPr>
            <p:cNvGrpSpPr/>
            <p:nvPr/>
          </p:nvGrpSpPr>
          <p:grpSpPr>
            <a:xfrm>
              <a:off x="7181441" y="3712586"/>
              <a:ext cx="435600" cy="435600"/>
              <a:chOff x="4952671" y="2846181"/>
              <a:chExt cx="1388206" cy="1388206"/>
            </a:xfrm>
          </p:grpSpPr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B30D35D9-E237-65E2-E4A9-7851CF3E521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6FDA63D4-4C03-8042-C693-50119992AA99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CEBAA562-1FBF-90B0-147B-9D181B592E4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2" name="Group 631">
              <a:extLst>
                <a:ext uri="{FF2B5EF4-FFF2-40B4-BE49-F238E27FC236}">
                  <a16:creationId xmlns:a16="http://schemas.microsoft.com/office/drawing/2014/main" id="{12BF3924-EFCB-C226-D3BD-0F7BCB27C536}"/>
                </a:ext>
              </a:extLst>
            </p:cNvPr>
            <p:cNvGrpSpPr/>
            <p:nvPr/>
          </p:nvGrpSpPr>
          <p:grpSpPr>
            <a:xfrm>
              <a:off x="5879909" y="3712586"/>
              <a:ext cx="435600" cy="435600"/>
              <a:chOff x="4952671" y="2846181"/>
              <a:chExt cx="1388206" cy="1388206"/>
            </a:xfrm>
          </p:grpSpPr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DC03AA5F-264B-7B59-DCCA-DA236DA27D5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208343CA-FBA9-667C-EFF5-DC71FC666AB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5FCC2BC9-3476-5BBD-FB8D-A35EFC05435E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4" name="Group 633">
              <a:extLst>
                <a:ext uri="{FF2B5EF4-FFF2-40B4-BE49-F238E27FC236}">
                  <a16:creationId xmlns:a16="http://schemas.microsoft.com/office/drawing/2014/main" id="{99A63C8A-BD4B-169A-3DA3-1A311609E57F}"/>
                </a:ext>
              </a:extLst>
            </p:cNvPr>
            <p:cNvGrpSpPr/>
            <p:nvPr/>
          </p:nvGrpSpPr>
          <p:grpSpPr>
            <a:xfrm>
              <a:off x="6313753" y="3712586"/>
              <a:ext cx="435600" cy="435600"/>
              <a:chOff x="4952671" y="2846181"/>
              <a:chExt cx="1388206" cy="1388206"/>
            </a:xfrm>
          </p:grpSpPr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6C019F28-2544-7865-0FE0-0E68C5BD1E1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0" name="Freeform: Shape 639">
                <a:extLst>
                  <a:ext uri="{FF2B5EF4-FFF2-40B4-BE49-F238E27FC236}">
                    <a16:creationId xmlns:a16="http://schemas.microsoft.com/office/drawing/2014/main" id="{382AB673-5AE9-CCE7-8E4F-DF94C2FA80B0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695CF3F0-ACEA-E03D-D15C-2EE241D00D3C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5" name="Group 634">
              <a:extLst>
                <a:ext uri="{FF2B5EF4-FFF2-40B4-BE49-F238E27FC236}">
                  <a16:creationId xmlns:a16="http://schemas.microsoft.com/office/drawing/2014/main" id="{968B488E-A0B9-BB29-96CF-82248A2E0A71}"/>
                </a:ext>
              </a:extLst>
            </p:cNvPr>
            <p:cNvGrpSpPr/>
            <p:nvPr/>
          </p:nvGrpSpPr>
          <p:grpSpPr>
            <a:xfrm>
              <a:off x="8049125" y="3712586"/>
              <a:ext cx="435600" cy="435600"/>
              <a:chOff x="4952671" y="2846181"/>
              <a:chExt cx="1388206" cy="1388206"/>
            </a:xfrm>
          </p:grpSpPr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4B97129D-A5DE-DC5F-99DB-EACFB05DD9EA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7" name="Freeform: Shape 636">
                <a:extLst>
                  <a:ext uri="{FF2B5EF4-FFF2-40B4-BE49-F238E27FC236}">
                    <a16:creationId xmlns:a16="http://schemas.microsoft.com/office/drawing/2014/main" id="{2375CD68-41AE-72D6-F0F4-365433583B1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DC78F142-5CAB-F8E2-80D4-7E6A3DB93E6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0" name="Group 669">
              <a:extLst>
                <a:ext uri="{FF2B5EF4-FFF2-40B4-BE49-F238E27FC236}">
                  <a16:creationId xmlns:a16="http://schemas.microsoft.com/office/drawing/2014/main" id="{EF23B52B-0909-1C07-F0A0-914B07DDEBB1}"/>
                </a:ext>
              </a:extLst>
            </p:cNvPr>
            <p:cNvGrpSpPr/>
            <p:nvPr/>
          </p:nvGrpSpPr>
          <p:grpSpPr>
            <a:xfrm>
              <a:off x="3710689" y="3278257"/>
              <a:ext cx="435600" cy="435600"/>
              <a:chOff x="4952671" y="2846181"/>
              <a:chExt cx="1388206" cy="1388206"/>
            </a:xfrm>
          </p:grpSpPr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11EDB836-279F-30CF-A0C7-EEFB58F55FA7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2" name="Freeform: Shape 711">
                <a:extLst>
                  <a:ext uri="{FF2B5EF4-FFF2-40B4-BE49-F238E27FC236}">
                    <a16:creationId xmlns:a16="http://schemas.microsoft.com/office/drawing/2014/main" id="{FC47489A-2C91-164C-F951-6BE8AFB4C73B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3" name="Freeform: Shape 712">
                <a:extLst>
                  <a:ext uri="{FF2B5EF4-FFF2-40B4-BE49-F238E27FC236}">
                    <a16:creationId xmlns:a16="http://schemas.microsoft.com/office/drawing/2014/main" id="{BE08CE4E-E2FF-00CC-C996-A41C5FA02AA6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1" name="Group 670">
              <a:extLst>
                <a:ext uri="{FF2B5EF4-FFF2-40B4-BE49-F238E27FC236}">
                  <a16:creationId xmlns:a16="http://schemas.microsoft.com/office/drawing/2014/main" id="{2BC641F2-3FAC-7946-9210-1D7AA87ABC37}"/>
                </a:ext>
              </a:extLst>
            </p:cNvPr>
            <p:cNvGrpSpPr/>
            <p:nvPr/>
          </p:nvGrpSpPr>
          <p:grpSpPr>
            <a:xfrm>
              <a:off x="7615285" y="3278701"/>
              <a:ext cx="435600" cy="435600"/>
              <a:chOff x="4952671" y="2846181"/>
              <a:chExt cx="1388206" cy="1388206"/>
            </a:xfrm>
          </p:grpSpPr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4B62C495-5D0E-0AAD-3A28-52497D13795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0AF0A3A3-B040-FBA3-32D5-29D6CDB6A051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DCA3B34C-7617-C9E6-93D8-6875F24391B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3" name="Group 672">
              <a:extLst>
                <a:ext uri="{FF2B5EF4-FFF2-40B4-BE49-F238E27FC236}">
                  <a16:creationId xmlns:a16="http://schemas.microsoft.com/office/drawing/2014/main" id="{445B24F2-9BAB-4680-1C93-CA6EC4D06BD1}"/>
                </a:ext>
              </a:extLst>
            </p:cNvPr>
            <p:cNvGrpSpPr/>
            <p:nvPr/>
          </p:nvGrpSpPr>
          <p:grpSpPr>
            <a:xfrm>
              <a:off x="5012221" y="3278701"/>
              <a:ext cx="435600" cy="435600"/>
              <a:chOff x="4952671" y="2846181"/>
              <a:chExt cx="1388206" cy="1388206"/>
            </a:xfrm>
          </p:grpSpPr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FAE269B2-CBFF-2169-F5C0-0E8CD995218D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3" name="Freeform: Shape 702">
                <a:extLst>
                  <a:ext uri="{FF2B5EF4-FFF2-40B4-BE49-F238E27FC236}">
                    <a16:creationId xmlns:a16="http://schemas.microsoft.com/office/drawing/2014/main" id="{CD08F8A4-2212-1CAD-34D9-CED085DB070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4" name="Freeform: Shape 703">
                <a:extLst>
                  <a:ext uri="{FF2B5EF4-FFF2-40B4-BE49-F238E27FC236}">
                    <a16:creationId xmlns:a16="http://schemas.microsoft.com/office/drawing/2014/main" id="{A427D034-E4DA-D691-E51F-DA304BD0F7AA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4" name="Group 673">
              <a:extLst>
                <a:ext uri="{FF2B5EF4-FFF2-40B4-BE49-F238E27FC236}">
                  <a16:creationId xmlns:a16="http://schemas.microsoft.com/office/drawing/2014/main" id="{280CC428-4B1D-AF74-6427-ABFBE8A48E78}"/>
                </a:ext>
              </a:extLst>
            </p:cNvPr>
            <p:cNvGrpSpPr/>
            <p:nvPr/>
          </p:nvGrpSpPr>
          <p:grpSpPr>
            <a:xfrm>
              <a:off x="5446065" y="3278701"/>
              <a:ext cx="435600" cy="435600"/>
              <a:chOff x="4952671" y="2846181"/>
              <a:chExt cx="1388206" cy="1388206"/>
            </a:xfrm>
          </p:grpSpPr>
          <p:sp>
            <p:nvSpPr>
              <p:cNvPr id="699" name="Freeform: Shape 698">
                <a:extLst>
                  <a:ext uri="{FF2B5EF4-FFF2-40B4-BE49-F238E27FC236}">
                    <a16:creationId xmlns:a16="http://schemas.microsoft.com/office/drawing/2014/main" id="{4D3E0D7B-B06D-B3E0-ED40-93BDB5465799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0" name="Freeform: Shape 699">
                <a:extLst>
                  <a:ext uri="{FF2B5EF4-FFF2-40B4-BE49-F238E27FC236}">
                    <a16:creationId xmlns:a16="http://schemas.microsoft.com/office/drawing/2014/main" id="{5B209C29-9C35-DD3B-64A7-8138CCBBF1A5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15997C96-B708-EFC8-8519-3E009B326731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6" name="Group 675">
              <a:extLst>
                <a:ext uri="{FF2B5EF4-FFF2-40B4-BE49-F238E27FC236}">
                  <a16:creationId xmlns:a16="http://schemas.microsoft.com/office/drawing/2014/main" id="{28D51C44-1A02-9CF6-6D8F-21347557CFF5}"/>
                </a:ext>
              </a:extLst>
            </p:cNvPr>
            <p:cNvGrpSpPr/>
            <p:nvPr/>
          </p:nvGrpSpPr>
          <p:grpSpPr>
            <a:xfrm>
              <a:off x="7181441" y="3278701"/>
              <a:ext cx="435600" cy="435600"/>
              <a:chOff x="4952671" y="2846181"/>
              <a:chExt cx="1388206" cy="1388206"/>
            </a:xfrm>
          </p:grpSpPr>
          <p:sp>
            <p:nvSpPr>
              <p:cNvPr id="693" name="Freeform: Shape 692">
                <a:extLst>
                  <a:ext uri="{FF2B5EF4-FFF2-40B4-BE49-F238E27FC236}">
                    <a16:creationId xmlns:a16="http://schemas.microsoft.com/office/drawing/2014/main" id="{C93E329D-BE2A-4574-CF74-5AE1A37F71B1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4" name="Freeform: Shape 693">
                <a:extLst>
                  <a:ext uri="{FF2B5EF4-FFF2-40B4-BE49-F238E27FC236}">
                    <a16:creationId xmlns:a16="http://schemas.microsoft.com/office/drawing/2014/main" id="{0FAB96A3-F0EB-EC0A-6EC9-0880A3C25DF3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5" name="Freeform: Shape 694">
                <a:extLst>
                  <a:ext uri="{FF2B5EF4-FFF2-40B4-BE49-F238E27FC236}">
                    <a16:creationId xmlns:a16="http://schemas.microsoft.com/office/drawing/2014/main" id="{27BA76FA-3072-6432-B713-D478FF9EC70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7" name="Group 676">
              <a:extLst>
                <a:ext uri="{FF2B5EF4-FFF2-40B4-BE49-F238E27FC236}">
                  <a16:creationId xmlns:a16="http://schemas.microsoft.com/office/drawing/2014/main" id="{0DA01946-4534-FC35-7B60-01E2E5CA6B04}"/>
                </a:ext>
              </a:extLst>
            </p:cNvPr>
            <p:cNvGrpSpPr/>
            <p:nvPr/>
          </p:nvGrpSpPr>
          <p:grpSpPr>
            <a:xfrm>
              <a:off x="5879909" y="3278701"/>
              <a:ext cx="435600" cy="435600"/>
              <a:chOff x="4952671" y="2846181"/>
              <a:chExt cx="1388206" cy="1388206"/>
            </a:xfrm>
          </p:grpSpPr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73C4A896-3A9E-6A14-2076-2293733C3EEB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1" name="Freeform: Shape 690">
                <a:extLst>
                  <a:ext uri="{FF2B5EF4-FFF2-40B4-BE49-F238E27FC236}">
                    <a16:creationId xmlns:a16="http://schemas.microsoft.com/office/drawing/2014/main" id="{59BC3473-FF92-60EA-A780-B5A682E96048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2" name="Freeform: Shape 691">
                <a:extLst>
                  <a:ext uri="{FF2B5EF4-FFF2-40B4-BE49-F238E27FC236}">
                    <a16:creationId xmlns:a16="http://schemas.microsoft.com/office/drawing/2014/main" id="{DF9C96B2-612F-A8FE-01CB-B314DF5F5BD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8" name="Group 677">
              <a:extLst>
                <a:ext uri="{FF2B5EF4-FFF2-40B4-BE49-F238E27FC236}">
                  <a16:creationId xmlns:a16="http://schemas.microsoft.com/office/drawing/2014/main" id="{5C3C50A5-C1B0-3E95-35AB-50502137DFBD}"/>
                </a:ext>
              </a:extLst>
            </p:cNvPr>
            <p:cNvGrpSpPr/>
            <p:nvPr/>
          </p:nvGrpSpPr>
          <p:grpSpPr>
            <a:xfrm>
              <a:off x="4578377" y="3278701"/>
              <a:ext cx="435600" cy="435600"/>
              <a:chOff x="4952671" y="2846181"/>
              <a:chExt cx="1388206" cy="1388206"/>
            </a:xfrm>
          </p:grpSpPr>
          <p:sp>
            <p:nvSpPr>
              <p:cNvPr id="687" name="Freeform: Shape 686">
                <a:extLst>
                  <a:ext uri="{FF2B5EF4-FFF2-40B4-BE49-F238E27FC236}">
                    <a16:creationId xmlns:a16="http://schemas.microsoft.com/office/drawing/2014/main" id="{1EBC4420-FF4C-C328-FBAA-0C3943ACEA73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88" name="Freeform: Shape 687">
                <a:extLst>
                  <a:ext uri="{FF2B5EF4-FFF2-40B4-BE49-F238E27FC236}">
                    <a16:creationId xmlns:a16="http://schemas.microsoft.com/office/drawing/2014/main" id="{347A7DC4-A5D9-2E25-4C3E-17F0EC028CED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89" name="Freeform: Shape 688">
                <a:extLst>
                  <a:ext uri="{FF2B5EF4-FFF2-40B4-BE49-F238E27FC236}">
                    <a16:creationId xmlns:a16="http://schemas.microsoft.com/office/drawing/2014/main" id="{E00C5106-6D84-7AF8-4304-7F9A7A936FF9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9" name="Group 678">
              <a:extLst>
                <a:ext uri="{FF2B5EF4-FFF2-40B4-BE49-F238E27FC236}">
                  <a16:creationId xmlns:a16="http://schemas.microsoft.com/office/drawing/2014/main" id="{B6BB9B1C-59BB-3E72-012D-F542650070A0}"/>
                </a:ext>
              </a:extLst>
            </p:cNvPr>
            <p:cNvGrpSpPr/>
            <p:nvPr/>
          </p:nvGrpSpPr>
          <p:grpSpPr>
            <a:xfrm>
              <a:off x="6313753" y="3278701"/>
              <a:ext cx="435600" cy="435600"/>
              <a:chOff x="4952671" y="2846181"/>
              <a:chExt cx="1388206" cy="1388206"/>
            </a:xfrm>
          </p:grpSpPr>
          <p:sp>
            <p:nvSpPr>
              <p:cNvPr id="684" name="Freeform: Shape 683">
                <a:extLst>
                  <a:ext uri="{FF2B5EF4-FFF2-40B4-BE49-F238E27FC236}">
                    <a16:creationId xmlns:a16="http://schemas.microsoft.com/office/drawing/2014/main" id="{586935AB-4C0D-ED10-5E4D-2E554691E8A0}"/>
                  </a:ext>
                </a:extLst>
              </p:cNvPr>
              <p:cNvSpPr/>
              <p:nvPr/>
            </p:nvSpPr>
            <p:spPr>
              <a:xfrm>
                <a:off x="4952671" y="2888682"/>
                <a:ext cx="462735" cy="1303208"/>
              </a:xfrm>
              <a:custGeom>
                <a:avLst/>
                <a:gdLst>
                  <a:gd name="connsiteX0" fmla="*/ 360000 w 360000"/>
                  <a:gd name="connsiteY0" fmla="*/ 0 h 1013873"/>
                  <a:gd name="connsiteX1" fmla="*/ 360000 w 360000"/>
                  <a:gd name="connsiteY1" fmla="*/ 1013873 h 1013873"/>
                  <a:gd name="connsiteX2" fmla="*/ 329808 w 360000"/>
                  <a:gd name="connsiteY2" fmla="*/ 1004500 h 1013873"/>
                  <a:gd name="connsiteX3" fmla="*/ 0 w 360000"/>
                  <a:gd name="connsiteY3" fmla="*/ 506936 h 1013873"/>
                  <a:gd name="connsiteX4" fmla="*/ 329808 w 360000"/>
                  <a:gd name="connsiteY4" fmla="*/ 9372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360000" y="0"/>
                    </a:moveTo>
                    <a:lnTo>
                      <a:pt x="360000" y="1013873"/>
                    </a:lnTo>
                    <a:lnTo>
                      <a:pt x="329808" y="1004500"/>
                    </a:lnTo>
                    <a:cubicBezTo>
                      <a:pt x="135994" y="922524"/>
                      <a:pt x="0" y="730612"/>
                      <a:pt x="0" y="506936"/>
                    </a:cubicBezTo>
                    <a:cubicBezTo>
                      <a:pt x="0" y="283261"/>
                      <a:pt x="135994" y="91348"/>
                      <a:pt x="329808" y="93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85" name="Freeform: Shape 684">
                <a:extLst>
                  <a:ext uri="{FF2B5EF4-FFF2-40B4-BE49-F238E27FC236}">
                    <a16:creationId xmlns:a16="http://schemas.microsoft.com/office/drawing/2014/main" id="{34F25364-9905-2D9E-A92D-DC8E9974C702}"/>
                  </a:ext>
                </a:extLst>
              </p:cNvPr>
              <p:cNvSpPr/>
              <p:nvPr/>
            </p:nvSpPr>
            <p:spPr>
              <a:xfrm>
                <a:off x="5878142" y="2888682"/>
                <a:ext cx="462735" cy="1303208"/>
              </a:xfrm>
              <a:custGeom>
                <a:avLst/>
                <a:gdLst>
                  <a:gd name="connsiteX0" fmla="*/ 0 w 360000"/>
                  <a:gd name="connsiteY0" fmla="*/ 0 h 1013873"/>
                  <a:gd name="connsiteX1" fmla="*/ 30193 w 360000"/>
                  <a:gd name="connsiteY1" fmla="*/ 9372 h 1013873"/>
                  <a:gd name="connsiteX2" fmla="*/ 360000 w 360000"/>
                  <a:gd name="connsiteY2" fmla="*/ 506936 h 1013873"/>
                  <a:gd name="connsiteX3" fmla="*/ 30193 w 360000"/>
                  <a:gd name="connsiteY3" fmla="*/ 1004500 h 1013873"/>
                  <a:gd name="connsiteX4" fmla="*/ 0 w 360000"/>
                  <a:gd name="connsiteY4" fmla="*/ 1013873 h 101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000" h="1013873">
                    <a:moveTo>
                      <a:pt x="0" y="0"/>
                    </a:moveTo>
                    <a:lnTo>
                      <a:pt x="30193" y="9372"/>
                    </a:lnTo>
                    <a:cubicBezTo>
                      <a:pt x="224007" y="91348"/>
                      <a:pt x="360000" y="283261"/>
                      <a:pt x="360000" y="506936"/>
                    </a:cubicBezTo>
                    <a:cubicBezTo>
                      <a:pt x="360000" y="730612"/>
                      <a:pt x="224007" y="922524"/>
                      <a:pt x="30193" y="1004500"/>
                    </a:cubicBezTo>
                    <a:lnTo>
                      <a:pt x="0" y="1013873"/>
                    </a:lnTo>
                    <a:close/>
                  </a:path>
                </a:pathLst>
              </a:custGeom>
              <a:gradFill>
                <a:gsLst>
                  <a:gs pos="100000">
                    <a:srgbClr val="0736CB"/>
                  </a:gs>
                  <a:gs pos="0">
                    <a:srgbClr val="02B9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86" name="Freeform: Shape 685">
                <a:extLst>
                  <a:ext uri="{FF2B5EF4-FFF2-40B4-BE49-F238E27FC236}">
                    <a16:creationId xmlns:a16="http://schemas.microsoft.com/office/drawing/2014/main" id="{BE4197E8-87D4-5B7A-7F8B-01890544EC6B}"/>
                  </a:ext>
                </a:extLst>
              </p:cNvPr>
              <p:cNvSpPr/>
              <p:nvPr/>
            </p:nvSpPr>
            <p:spPr>
              <a:xfrm>
                <a:off x="5415406" y="2846181"/>
                <a:ext cx="462735" cy="1388206"/>
              </a:xfrm>
              <a:custGeom>
                <a:avLst/>
                <a:gdLst>
                  <a:gd name="connsiteX0" fmla="*/ 180000 w 360000"/>
                  <a:gd name="connsiteY0" fmla="*/ 0 h 1080000"/>
                  <a:gd name="connsiteX1" fmla="*/ 288829 w 360000"/>
                  <a:gd name="connsiteY1" fmla="*/ 10971 h 1080000"/>
                  <a:gd name="connsiteX2" fmla="*/ 360000 w 360000"/>
                  <a:gd name="connsiteY2" fmla="*/ 33064 h 1080000"/>
                  <a:gd name="connsiteX3" fmla="*/ 360000 w 360000"/>
                  <a:gd name="connsiteY3" fmla="*/ 1046937 h 1080000"/>
                  <a:gd name="connsiteX4" fmla="*/ 288829 w 360000"/>
                  <a:gd name="connsiteY4" fmla="*/ 1069029 h 1080000"/>
                  <a:gd name="connsiteX5" fmla="*/ 180000 w 360000"/>
                  <a:gd name="connsiteY5" fmla="*/ 1080000 h 1080000"/>
                  <a:gd name="connsiteX6" fmla="*/ 71171 w 360000"/>
                  <a:gd name="connsiteY6" fmla="*/ 1069029 h 1080000"/>
                  <a:gd name="connsiteX7" fmla="*/ 0 w 360000"/>
                  <a:gd name="connsiteY7" fmla="*/ 1046937 h 1080000"/>
                  <a:gd name="connsiteX8" fmla="*/ 0 w 360000"/>
                  <a:gd name="connsiteY8" fmla="*/ 33064 h 1080000"/>
                  <a:gd name="connsiteX9" fmla="*/ 71171 w 360000"/>
                  <a:gd name="connsiteY9" fmla="*/ 10971 h 1080000"/>
                  <a:gd name="connsiteX10" fmla="*/ 180000 w 360000"/>
                  <a:gd name="connsiteY10" fmla="*/ 0 h 10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000" h="1080000">
                    <a:moveTo>
                      <a:pt x="180000" y="0"/>
                    </a:moveTo>
                    <a:cubicBezTo>
                      <a:pt x="217279" y="0"/>
                      <a:pt x="253676" y="3778"/>
                      <a:pt x="288829" y="10971"/>
                    </a:cubicBezTo>
                    <a:lnTo>
                      <a:pt x="360000" y="33064"/>
                    </a:lnTo>
                    <a:lnTo>
                      <a:pt x="360000" y="1046937"/>
                    </a:lnTo>
                    <a:lnTo>
                      <a:pt x="288829" y="1069029"/>
                    </a:lnTo>
                    <a:cubicBezTo>
                      <a:pt x="253676" y="1076223"/>
                      <a:pt x="217279" y="1080000"/>
                      <a:pt x="180000" y="1080000"/>
                    </a:cubicBezTo>
                    <a:cubicBezTo>
                      <a:pt x="142721" y="1080000"/>
                      <a:pt x="106324" y="1076223"/>
                      <a:pt x="71171" y="1069029"/>
                    </a:cubicBezTo>
                    <a:lnTo>
                      <a:pt x="0" y="1046937"/>
                    </a:lnTo>
                    <a:lnTo>
                      <a:pt x="0" y="33064"/>
                    </a:lnTo>
                    <a:lnTo>
                      <a:pt x="71171" y="10971"/>
                    </a:lnTo>
                    <a:cubicBezTo>
                      <a:pt x="106324" y="3778"/>
                      <a:pt x="142721" y="0"/>
                      <a:pt x="1800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C1E5B"/>
                  </a:gs>
                  <a:gs pos="0">
                    <a:srgbClr val="FF758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4" name="Group 713">
              <a:extLst>
                <a:ext uri="{FF2B5EF4-FFF2-40B4-BE49-F238E27FC236}">
                  <a16:creationId xmlns:a16="http://schemas.microsoft.com/office/drawing/2014/main" id="{5CB680BA-517E-E906-3816-CF81A432D63D}"/>
                </a:ext>
              </a:extLst>
            </p:cNvPr>
            <p:cNvGrpSpPr/>
            <p:nvPr/>
          </p:nvGrpSpPr>
          <p:grpSpPr>
            <a:xfrm>
              <a:off x="5021452" y="2844816"/>
              <a:ext cx="435600" cy="435600"/>
              <a:chOff x="1363365" y="4789694"/>
              <a:chExt cx="1093956" cy="1080000"/>
            </a:xfrm>
          </p:grpSpPr>
          <p:sp>
            <p:nvSpPr>
              <p:cNvPr id="715" name="Freeform: Shape 714">
                <a:extLst>
                  <a:ext uri="{FF2B5EF4-FFF2-40B4-BE49-F238E27FC236}">
                    <a16:creationId xmlns:a16="http://schemas.microsoft.com/office/drawing/2014/main" id="{A62FC453-9C77-EDE7-1AEF-5B5E90B4863F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16" name="Freeform: Shape 715">
                <a:extLst>
                  <a:ext uri="{FF2B5EF4-FFF2-40B4-BE49-F238E27FC236}">
                    <a16:creationId xmlns:a16="http://schemas.microsoft.com/office/drawing/2014/main" id="{21BAAD97-D21A-363A-C8B2-473E227B09CB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17" name="Group 716">
              <a:extLst>
                <a:ext uri="{FF2B5EF4-FFF2-40B4-BE49-F238E27FC236}">
                  <a16:creationId xmlns:a16="http://schemas.microsoft.com/office/drawing/2014/main" id="{894A9429-5877-F27D-6F92-53423D53EAEE}"/>
                </a:ext>
              </a:extLst>
            </p:cNvPr>
            <p:cNvGrpSpPr/>
            <p:nvPr/>
          </p:nvGrpSpPr>
          <p:grpSpPr>
            <a:xfrm>
              <a:off x="5877760" y="2844816"/>
              <a:ext cx="435600" cy="435600"/>
              <a:chOff x="1363365" y="4789694"/>
              <a:chExt cx="1093956" cy="1080000"/>
            </a:xfrm>
          </p:grpSpPr>
          <p:sp>
            <p:nvSpPr>
              <p:cNvPr id="718" name="Freeform: Shape 717">
                <a:extLst>
                  <a:ext uri="{FF2B5EF4-FFF2-40B4-BE49-F238E27FC236}">
                    <a16:creationId xmlns:a16="http://schemas.microsoft.com/office/drawing/2014/main" id="{5E7BA5F9-389D-CE22-F575-4334F199A533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19" name="Freeform: Shape 718">
                <a:extLst>
                  <a:ext uri="{FF2B5EF4-FFF2-40B4-BE49-F238E27FC236}">
                    <a16:creationId xmlns:a16="http://schemas.microsoft.com/office/drawing/2014/main" id="{9D2B1040-2657-0412-6166-5F090347E8E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0" name="Group 719">
              <a:extLst>
                <a:ext uri="{FF2B5EF4-FFF2-40B4-BE49-F238E27FC236}">
                  <a16:creationId xmlns:a16="http://schemas.microsoft.com/office/drawing/2014/main" id="{103DF3D6-2058-089A-E669-6B64533D31FB}"/>
                </a:ext>
              </a:extLst>
            </p:cNvPr>
            <p:cNvGrpSpPr/>
            <p:nvPr/>
          </p:nvGrpSpPr>
          <p:grpSpPr>
            <a:xfrm>
              <a:off x="4144533" y="3278701"/>
              <a:ext cx="435600" cy="435600"/>
              <a:chOff x="1363365" y="4789694"/>
              <a:chExt cx="1093956" cy="1080000"/>
            </a:xfrm>
          </p:grpSpPr>
          <p:sp>
            <p:nvSpPr>
              <p:cNvPr id="721" name="Freeform: Shape 720">
                <a:extLst>
                  <a:ext uri="{FF2B5EF4-FFF2-40B4-BE49-F238E27FC236}">
                    <a16:creationId xmlns:a16="http://schemas.microsoft.com/office/drawing/2014/main" id="{62DCCBA4-D796-11F2-B5CD-2C37B8934E7C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22" name="Freeform: Shape 721">
                <a:extLst>
                  <a:ext uri="{FF2B5EF4-FFF2-40B4-BE49-F238E27FC236}">
                    <a16:creationId xmlns:a16="http://schemas.microsoft.com/office/drawing/2014/main" id="{7DEB3BF3-680F-DD30-3F21-9735EA1125F2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0A60FBB0-7A0C-352C-1442-F959DA675084}"/>
                </a:ext>
              </a:extLst>
            </p:cNvPr>
            <p:cNvGrpSpPr/>
            <p:nvPr/>
          </p:nvGrpSpPr>
          <p:grpSpPr>
            <a:xfrm>
              <a:off x="6747597" y="3278701"/>
              <a:ext cx="435600" cy="435600"/>
              <a:chOff x="1363365" y="4789694"/>
              <a:chExt cx="1093956" cy="1080000"/>
            </a:xfrm>
          </p:grpSpPr>
          <p:sp>
            <p:nvSpPr>
              <p:cNvPr id="724" name="Freeform: Shape 723">
                <a:extLst>
                  <a:ext uri="{FF2B5EF4-FFF2-40B4-BE49-F238E27FC236}">
                    <a16:creationId xmlns:a16="http://schemas.microsoft.com/office/drawing/2014/main" id="{18A7EFE3-000A-49DD-EFCA-4E28CD3D9DB8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25" name="Freeform: Shape 724">
                <a:extLst>
                  <a:ext uri="{FF2B5EF4-FFF2-40B4-BE49-F238E27FC236}">
                    <a16:creationId xmlns:a16="http://schemas.microsoft.com/office/drawing/2014/main" id="{6B84C42D-2342-4E65-808A-23A415BBE3F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8374DED6-1993-6B56-E236-F05415C78325}"/>
                </a:ext>
              </a:extLst>
            </p:cNvPr>
            <p:cNvGrpSpPr/>
            <p:nvPr/>
          </p:nvGrpSpPr>
          <p:grpSpPr>
            <a:xfrm>
              <a:off x="8049125" y="3278701"/>
              <a:ext cx="435600" cy="435600"/>
              <a:chOff x="1363365" y="4789694"/>
              <a:chExt cx="1093956" cy="1080000"/>
            </a:xfrm>
          </p:grpSpPr>
          <p:sp>
            <p:nvSpPr>
              <p:cNvPr id="727" name="Freeform: Shape 726">
                <a:extLst>
                  <a:ext uri="{FF2B5EF4-FFF2-40B4-BE49-F238E27FC236}">
                    <a16:creationId xmlns:a16="http://schemas.microsoft.com/office/drawing/2014/main" id="{C17EE010-6B7D-9CFD-F977-4D4C679A2E20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28" name="Freeform: Shape 727">
                <a:extLst>
                  <a:ext uri="{FF2B5EF4-FFF2-40B4-BE49-F238E27FC236}">
                    <a16:creationId xmlns:a16="http://schemas.microsoft.com/office/drawing/2014/main" id="{50C6E122-CF12-FC31-095C-98DE1560BF89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D19BE8F3-1B2C-DBA5-625F-A42103488400}"/>
                </a:ext>
              </a:extLst>
            </p:cNvPr>
            <p:cNvGrpSpPr/>
            <p:nvPr/>
          </p:nvGrpSpPr>
          <p:grpSpPr>
            <a:xfrm>
              <a:off x="8049125" y="4580356"/>
              <a:ext cx="435600" cy="435600"/>
              <a:chOff x="1363365" y="4789694"/>
              <a:chExt cx="1093956" cy="1080000"/>
            </a:xfrm>
          </p:grpSpPr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28DDEAC3-43DE-FA06-9B7B-7E921D24056E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06760FA2-E10C-935A-C78F-1D11F00A6AD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76EDBDA9-4999-DC1C-2EDC-0389A493EC82}"/>
                </a:ext>
              </a:extLst>
            </p:cNvPr>
            <p:cNvGrpSpPr/>
            <p:nvPr/>
          </p:nvGrpSpPr>
          <p:grpSpPr>
            <a:xfrm>
              <a:off x="8049125" y="5448126"/>
              <a:ext cx="435600" cy="435600"/>
              <a:chOff x="1363365" y="4789694"/>
              <a:chExt cx="1093956" cy="1080000"/>
            </a:xfrm>
          </p:grpSpPr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0F5F4AF5-B83B-4D63-BBD4-561F5A3B0029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87635F09-2ED4-FBC2-CD00-DBABAC5C383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770A4D5F-6742-1CC5-0542-51C5D81A86CC}"/>
                </a:ext>
              </a:extLst>
            </p:cNvPr>
            <p:cNvGrpSpPr/>
            <p:nvPr/>
          </p:nvGrpSpPr>
          <p:grpSpPr>
            <a:xfrm>
              <a:off x="8049125" y="6315898"/>
              <a:ext cx="435600" cy="435600"/>
              <a:chOff x="1363365" y="4789694"/>
              <a:chExt cx="1093956" cy="1080000"/>
            </a:xfrm>
          </p:grpSpPr>
          <p:sp>
            <p:nvSpPr>
              <p:cNvPr id="736" name="Freeform: Shape 735">
                <a:extLst>
                  <a:ext uri="{FF2B5EF4-FFF2-40B4-BE49-F238E27FC236}">
                    <a16:creationId xmlns:a16="http://schemas.microsoft.com/office/drawing/2014/main" id="{6A5C4E66-BF32-E741-C57C-C1D14E44DD3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36426C98-5A1F-22E2-5D6D-4B2C1083AEE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74972136-F829-D226-FEAE-96F96A4A68EE}"/>
                </a:ext>
              </a:extLst>
            </p:cNvPr>
            <p:cNvGrpSpPr/>
            <p:nvPr/>
          </p:nvGrpSpPr>
          <p:grpSpPr>
            <a:xfrm>
              <a:off x="6747597" y="6315898"/>
              <a:ext cx="435600" cy="435600"/>
              <a:chOff x="1363365" y="4789694"/>
              <a:chExt cx="1093956" cy="1080000"/>
            </a:xfrm>
          </p:grpSpPr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976DE4F0-13F7-BDF2-776D-A71346B5064D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40" name="Freeform: Shape 739">
                <a:extLst>
                  <a:ext uri="{FF2B5EF4-FFF2-40B4-BE49-F238E27FC236}">
                    <a16:creationId xmlns:a16="http://schemas.microsoft.com/office/drawing/2014/main" id="{3BFEC8DB-5CDD-29CA-0FA9-658D8367FD6D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44" name="Group 743">
              <a:extLst>
                <a:ext uri="{FF2B5EF4-FFF2-40B4-BE49-F238E27FC236}">
                  <a16:creationId xmlns:a16="http://schemas.microsoft.com/office/drawing/2014/main" id="{5181DD71-7895-C9D0-92AC-BD68ABAFBA95}"/>
                </a:ext>
              </a:extLst>
            </p:cNvPr>
            <p:cNvGrpSpPr/>
            <p:nvPr/>
          </p:nvGrpSpPr>
          <p:grpSpPr>
            <a:xfrm>
              <a:off x="6747597" y="5882011"/>
              <a:ext cx="435600" cy="435600"/>
              <a:chOff x="1363365" y="4789694"/>
              <a:chExt cx="1093956" cy="1080000"/>
            </a:xfrm>
          </p:grpSpPr>
          <p:sp>
            <p:nvSpPr>
              <p:cNvPr id="745" name="Freeform: Shape 744">
                <a:extLst>
                  <a:ext uri="{FF2B5EF4-FFF2-40B4-BE49-F238E27FC236}">
                    <a16:creationId xmlns:a16="http://schemas.microsoft.com/office/drawing/2014/main" id="{E3A15C40-C47D-B412-F3E5-CDA1319C2E77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AFA3C258-F490-9122-23CA-ED8FC0EBA92B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47" name="Group 746">
              <a:extLst>
                <a:ext uri="{FF2B5EF4-FFF2-40B4-BE49-F238E27FC236}">
                  <a16:creationId xmlns:a16="http://schemas.microsoft.com/office/drawing/2014/main" id="{11E9C92B-8ED8-D55A-B391-53C3625E31A4}"/>
                </a:ext>
              </a:extLst>
            </p:cNvPr>
            <p:cNvGrpSpPr/>
            <p:nvPr/>
          </p:nvGrpSpPr>
          <p:grpSpPr>
            <a:xfrm>
              <a:off x="5446065" y="6315898"/>
              <a:ext cx="435600" cy="435600"/>
              <a:chOff x="1363365" y="4789694"/>
              <a:chExt cx="1093956" cy="1080000"/>
            </a:xfrm>
          </p:grpSpPr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1E4894C3-17A2-2F2A-1E0C-FB12FFEEADDF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06BCA0E3-E676-8779-3940-AF468E67D0BB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50" name="Group 749">
              <a:extLst>
                <a:ext uri="{FF2B5EF4-FFF2-40B4-BE49-F238E27FC236}">
                  <a16:creationId xmlns:a16="http://schemas.microsoft.com/office/drawing/2014/main" id="{AE51018E-A75A-B90B-4DD3-F7D16D838D7E}"/>
                </a:ext>
              </a:extLst>
            </p:cNvPr>
            <p:cNvGrpSpPr/>
            <p:nvPr/>
          </p:nvGrpSpPr>
          <p:grpSpPr>
            <a:xfrm>
              <a:off x="5446065" y="5882011"/>
              <a:ext cx="435600" cy="435600"/>
              <a:chOff x="1363365" y="4789694"/>
              <a:chExt cx="1093956" cy="1080000"/>
            </a:xfrm>
          </p:grpSpPr>
          <p:sp>
            <p:nvSpPr>
              <p:cNvPr id="751" name="Freeform: Shape 750">
                <a:extLst>
                  <a:ext uri="{FF2B5EF4-FFF2-40B4-BE49-F238E27FC236}">
                    <a16:creationId xmlns:a16="http://schemas.microsoft.com/office/drawing/2014/main" id="{AE5ECD76-FDA0-8B36-D908-223E11788087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52" name="Freeform: Shape 751">
                <a:extLst>
                  <a:ext uri="{FF2B5EF4-FFF2-40B4-BE49-F238E27FC236}">
                    <a16:creationId xmlns:a16="http://schemas.microsoft.com/office/drawing/2014/main" id="{8736A9F7-83B4-E615-8892-0C5BFB7B029D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53" name="Group 752">
              <a:extLst>
                <a:ext uri="{FF2B5EF4-FFF2-40B4-BE49-F238E27FC236}">
                  <a16:creationId xmlns:a16="http://schemas.microsoft.com/office/drawing/2014/main" id="{EE5F64A0-4D29-38A6-2D31-17DEE403F3A0}"/>
                </a:ext>
              </a:extLst>
            </p:cNvPr>
            <p:cNvGrpSpPr/>
            <p:nvPr/>
          </p:nvGrpSpPr>
          <p:grpSpPr>
            <a:xfrm>
              <a:off x="5446065" y="5448126"/>
              <a:ext cx="435600" cy="435600"/>
              <a:chOff x="1363365" y="4789694"/>
              <a:chExt cx="1093956" cy="1080000"/>
            </a:xfrm>
          </p:grpSpPr>
          <p:sp>
            <p:nvSpPr>
              <p:cNvPr id="754" name="Freeform: Shape 753">
                <a:extLst>
                  <a:ext uri="{FF2B5EF4-FFF2-40B4-BE49-F238E27FC236}">
                    <a16:creationId xmlns:a16="http://schemas.microsoft.com/office/drawing/2014/main" id="{EB151333-F355-63D1-5A66-E1238A4D2E1C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55" name="Freeform: Shape 754">
                <a:extLst>
                  <a:ext uri="{FF2B5EF4-FFF2-40B4-BE49-F238E27FC236}">
                    <a16:creationId xmlns:a16="http://schemas.microsoft.com/office/drawing/2014/main" id="{53F21150-010C-71F2-AF02-E5D5C0F99553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56" name="Group 755">
              <a:extLst>
                <a:ext uri="{FF2B5EF4-FFF2-40B4-BE49-F238E27FC236}">
                  <a16:creationId xmlns:a16="http://schemas.microsoft.com/office/drawing/2014/main" id="{520D9364-5466-8F8E-616F-B21F566950CF}"/>
                </a:ext>
              </a:extLst>
            </p:cNvPr>
            <p:cNvGrpSpPr/>
            <p:nvPr/>
          </p:nvGrpSpPr>
          <p:grpSpPr>
            <a:xfrm>
              <a:off x="4144533" y="6315898"/>
              <a:ext cx="435600" cy="435600"/>
              <a:chOff x="1363365" y="4789694"/>
              <a:chExt cx="1093956" cy="1080000"/>
            </a:xfrm>
          </p:grpSpPr>
          <p:sp>
            <p:nvSpPr>
              <p:cNvPr id="757" name="Freeform: Shape 756">
                <a:extLst>
                  <a:ext uri="{FF2B5EF4-FFF2-40B4-BE49-F238E27FC236}">
                    <a16:creationId xmlns:a16="http://schemas.microsoft.com/office/drawing/2014/main" id="{AFFF6417-C5FA-89BE-0F2B-D7B1A7C34B65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58" name="Freeform: Shape 757">
                <a:extLst>
                  <a:ext uri="{FF2B5EF4-FFF2-40B4-BE49-F238E27FC236}">
                    <a16:creationId xmlns:a16="http://schemas.microsoft.com/office/drawing/2014/main" id="{4071223F-4F8D-A92D-3190-4E2FFDA09CA3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59" name="Group 758">
              <a:extLst>
                <a:ext uri="{FF2B5EF4-FFF2-40B4-BE49-F238E27FC236}">
                  <a16:creationId xmlns:a16="http://schemas.microsoft.com/office/drawing/2014/main" id="{90A38FB6-E3A0-1877-CC10-BB3B39BCCDFA}"/>
                </a:ext>
              </a:extLst>
            </p:cNvPr>
            <p:cNvGrpSpPr/>
            <p:nvPr/>
          </p:nvGrpSpPr>
          <p:grpSpPr>
            <a:xfrm>
              <a:off x="4144533" y="5448126"/>
              <a:ext cx="435600" cy="435600"/>
              <a:chOff x="1363365" y="4789694"/>
              <a:chExt cx="1093956" cy="1080000"/>
            </a:xfrm>
          </p:grpSpPr>
          <p:sp>
            <p:nvSpPr>
              <p:cNvPr id="760" name="Freeform: Shape 759">
                <a:extLst>
                  <a:ext uri="{FF2B5EF4-FFF2-40B4-BE49-F238E27FC236}">
                    <a16:creationId xmlns:a16="http://schemas.microsoft.com/office/drawing/2014/main" id="{DA758400-7C06-044F-0832-FAFDC97F7174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61" name="Freeform: Shape 760">
                <a:extLst>
                  <a:ext uri="{FF2B5EF4-FFF2-40B4-BE49-F238E27FC236}">
                    <a16:creationId xmlns:a16="http://schemas.microsoft.com/office/drawing/2014/main" id="{01F7081F-D550-823F-46E2-231C49ED4295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62" name="Group 761">
              <a:extLst>
                <a:ext uri="{FF2B5EF4-FFF2-40B4-BE49-F238E27FC236}">
                  <a16:creationId xmlns:a16="http://schemas.microsoft.com/office/drawing/2014/main" id="{32A5E53F-E071-34DE-90BE-1477AA127A58}"/>
                </a:ext>
              </a:extLst>
            </p:cNvPr>
            <p:cNvGrpSpPr/>
            <p:nvPr/>
          </p:nvGrpSpPr>
          <p:grpSpPr>
            <a:xfrm>
              <a:off x="3710689" y="4613085"/>
              <a:ext cx="435600" cy="435600"/>
              <a:chOff x="1363365" y="4789694"/>
              <a:chExt cx="1093956" cy="1080000"/>
            </a:xfrm>
          </p:grpSpPr>
          <p:sp>
            <p:nvSpPr>
              <p:cNvPr id="763" name="Freeform: Shape 762">
                <a:extLst>
                  <a:ext uri="{FF2B5EF4-FFF2-40B4-BE49-F238E27FC236}">
                    <a16:creationId xmlns:a16="http://schemas.microsoft.com/office/drawing/2014/main" id="{64DDD5EB-8343-8132-5FD5-35141B849C8A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64" name="Freeform: Shape 763">
                <a:extLst>
                  <a:ext uri="{FF2B5EF4-FFF2-40B4-BE49-F238E27FC236}">
                    <a16:creationId xmlns:a16="http://schemas.microsoft.com/office/drawing/2014/main" id="{F29A10D4-4157-5D73-8831-A2AF89A65188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65" name="Group 764">
              <a:extLst>
                <a:ext uri="{FF2B5EF4-FFF2-40B4-BE49-F238E27FC236}">
                  <a16:creationId xmlns:a16="http://schemas.microsoft.com/office/drawing/2014/main" id="{181EBDC1-EBB8-0E4B-0D41-B299938346C2}"/>
                </a:ext>
              </a:extLst>
            </p:cNvPr>
            <p:cNvGrpSpPr/>
            <p:nvPr/>
          </p:nvGrpSpPr>
          <p:grpSpPr>
            <a:xfrm>
              <a:off x="5012221" y="4580356"/>
              <a:ext cx="435600" cy="435600"/>
              <a:chOff x="1363365" y="4789694"/>
              <a:chExt cx="1093956" cy="1080000"/>
            </a:xfrm>
          </p:grpSpPr>
          <p:sp>
            <p:nvSpPr>
              <p:cNvPr id="766" name="Freeform: Shape 765">
                <a:extLst>
                  <a:ext uri="{FF2B5EF4-FFF2-40B4-BE49-F238E27FC236}">
                    <a16:creationId xmlns:a16="http://schemas.microsoft.com/office/drawing/2014/main" id="{1F0971D4-F8D2-E794-2289-972D40C42786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67" name="Freeform: Shape 766">
                <a:extLst>
                  <a:ext uri="{FF2B5EF4-FFF2-40B4-BE49-F238E27FC236}">
                    <a16:creationId xmlns:a16="http://schemas.microsoft.com/office/drawing/2014/main" id="{6785005F-2FE2-CDAC-3379-59B709BE715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68" name="Group 767">
              <a:extLst>
                <a:ext uri="{FF2B5EF4-FFF2-40B4-BE49-F238E27FC236}">
                  <a16:creationId xmlns:a16="http://schemas.microsoft.com/office/drawing/2014/main" id="{4B5378AB-AF42-27ED-29F2-78550AB49CAA}"/>
                </a:ext>
              </a:extLst>
            </p:cNvPr>
            <p:cNvGrpSpPr/>
            <p:nvPr/>
          </p:nvGrpSpPr>
          <p:grpSpPr>
            <a:xfrm>
              <a:off x="5879909" y="4580356"/>
              <a:ext cx="435600" cy="435600"/>
              <a:chOff x="1363365" y="4789694"/>
              <a:chExt cx="1093956" cy="1080000"/>
            </a:xfrm>
          </p:grpSpPr>
          <p:sp>
            <p:nvSpPr>
              <p:cNvPr id="769" name="Freeform: Shape 768">
                <a:extLst>
                  <a:ext uri="{FF2B5EF4-FFF2-40B4-BE49-F238E27FC236}">
                    <a16:creationId xmlns:a16="http://schemas.microsoft.com/office/drawing/2014/main" id="{AD5774FC-B663-FD86-0DA4-9DA04BBD9296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9BFF363F-64A3-E8E4-3375-14BB26809586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1" name="Group 770">
              <a:extLst>
                <a:ext uri="{FF2B5EF4-FFF2-40B4-BE49-F238E27FC236}">
                  <a16:creationId xmlns:a16="http://schemas.microsoft.com/office/drawing/2014/main" id="{ED9CAA74-4FA7-11D4-B518-A1FDF98EBC69}"/>
                </a:ext>
              </a:extLst>
            </p:cNvPr>
            <p:cNvGrpSpPr/>
            <p:nvPr/>
          </p:nvGrpSpPr>
          <p:grpSpPr>
            <a:xfrm>
              <a:off x="7181441" y="5014241"/>
              <a:ext cx="435600" cy="435600"/>
              <a:chOff x="1363365" y="4789694"/>
              <a:chExt cx="1093956" cy="1080000"/>
            </a:xfrm>
          </p:grpSpPr>
          <p:sp>
            <p:nvSpPr>
              <p:cNvPr id="772" name="Freeform: Shape 771">
                <a:extLst>
                  <a:ext uri="{FF2B5EF4-FFF2-40B4-BE49-F238E27FC236}">
                    <a16:creationId xmlns:a16="http://schemas.microsoft.com/office/drawing/2014/main" id="{724A2634-802D-D36D-0B72-D4433B59DC93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73" name="Freeform: Shape 772">
                <a:extLst>
                  <a:ext uri="{FF2B5EF4-FFF2-40B4-BE49-F238E27FC236}">
                    <a16:creationId xmlns:a16="http://schemas.microsoft.com/office/drawing/2014/main" id="{8F1A1FFD-1CD0-66C0-A12C-2992159501B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4" name="Group 773">
              <a:extLst>
                <a:ext uri="{FF2B5EF4-FFF2-40B4-BE49-F238E27FC236}">
                  <a16:creationId xmlns:a16="http://schemas.microsoft.com/office/drawing/2014/main" id="{B1FCB5AE-9C12-CE07-162B-C1E42933C3A8}"/>
                </a:ext>
              </a:extLst>
            </p:cNvPr>
            <p:cNvGrpSpPr/>
            <p:nvPr/>
          </p:nvGrpSpPr>
          <p:grpSpPr>
            <a:xfrm>
              <a:off x="7181441" y="4146471"/>
              <a:ext cx="435600" cy="435600"/>
              <a:chOff x="1363365" y="4789694"/>
              <a:chExt cx="1093956" cy="1080000"/>
            </a:xfrm>
          </p:grpSpPr>
          <p:sp>
            <p:nvSpPr>
              <p:cNvPr id="775" name="Freeform: Shape 774">
                <a:extLst>
                  <a:ext uri="{FF2B5EF4-FFF2-40B4-BE49-F238E27FC236}">
                    <a16:creationId xmlns:a16="http://schemas.microsoft.com/office/drawing/2014/main" id="{79084FA7-F701-4DDF-7B1D-C45399FF59FD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76" name="Freeform: Shape 775">
                <a:extLst>
                  <a:ext uri="{FF2B5EF4-FFF2-40B4-BE49-F238E27FC236}">
                    <a16:creationId xmlns:a16="http://schemas.microsoft.com/office/drawing/2014/main" id="{71EC023D-2EF4-921D-1D0D-64B53FFD563D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7" name="Group 776">
              <a:extLst>
                <a:ext uri="{FF2B5EF4-FFF2-40B4-BE49-F238E27FC236}">
                  <a16:creationId xmlns:a16="http://schemas.microsoft.com/office/drawing/2014/main" id="{0F012EF8-21F1-24CB-F1AE-BC7E3BE686F8}"/>
                </a:ext>
              </a:extLst>
            </p:cNvPr>
            <p:cNvGrpSpPr/>
            <p:nvPr/>
          </p:nvGrpSpPr>
          <p:grpSpPr>
            <a:xfrm>
              <a:off x="5012221" y="3712586"/>
              <a:ext cx="435600" cy="435600"/>
              <a:chOff x="1363365" y="4789694"/>
              <a:chExt cx="1093956" cy="1080000"/>
            </a:xfrm>
          </p:grpSpPr>
          <p:sp>
            <p:nvSpPr>
              <p:cNvPr id="778" name="Freeform: Shape 777">
                <a:extLst>
                  <a:ext uri="{FF2B5EF4-FFF2-40B4-BE49-F238E27FC236}">
                    <a16:creationId xmlns:a16="http://schemas.microsoft.com/office/drawing/2014/main" id="{3FA4C3D1-46C6-E60C-A051-E88C39E2BAC7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79" name="Freeform: Shape 778">
                <a:extLst>
                  <a:ext uri="{FF2B5EF4-FFF2-40B4-BE49-F238E27FC236}">
                    <a16:creationId xmlns:a16="http://schemas.microsoft.com/office/drawing/2014/main" id="{2F2411D1-5429-6213-4A3E-02B27A478DD0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80" name="Group 779">
              <a:extLst>
                <a:ext uri="{FF2B5EF4-FFF2-40B4-BE49-F238E27FC236}">
                  <a16:creationId xmlns:a16="http://schemas.microsoft.com/office/drawing/2014/main" id="{99E86CAE-7BD6-3B64-78E5-AA44CA2995A4}"/>
                </a:ext>
              </a:extLst>
            </p:cNvPr>
            <p:cNvGrpSpPr/>
            <p:nvPr/>
          </p:nvGrpSpPr>
          <p:grpSpPr>
            <a:xfrm>
              <a:off x="4578377" y="3712586"/>
              <a:ext cx="435600" cy="435600"/>
              <a:chOff x="1363365" y="4789694"/>
              <a:chExt cx="1093956" cy="1080000"/>
            </a:xfrm>
          </p:grpSpPr>
          <p:sp>
            <p:nvSpPr>
              <p:cNvPr id="781" name="Freeform: Shape 780">
                <a:extLst>
                  <a:ext uri="{FF2B5EF4-FFF2-40B4-BE49-F238E27FC236}">
                    <a16:creationId xmlns:a16="http://schemas.microsoft.com/office/drawing/2014/main" id="{9C70F1B3-3017-F3EA-FB9A-92CF93CE8548}"/>
                  </a:ext>
                </a:extLst>
              </p:cNvPr>
              <p:cNvSpPr/>
              <p:nvPr/>
            </p:nvSpPr>
            <p:spPr>
              <a:xfrm>
                <a:off x="1910343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E1675"/>
                  </a:gs>
                  <a:gs pos="0">
                    <a:srgbClr val="E9579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82" name="Freeform: Shape 781">
                <a:extLst>
                  <a:ext uri="{FF2B5EF4-FFF2-40B4-BE49-F238E27FC236}">
                    <a16:creationId xmlns:a16="http://schemas.microsoft.com/office/drawing/2014/main" id="{A818DDAD-D948-7A88-02A4-CBEE31DA57C6}"/>
                  </a:ext>
                </a:extLst>
              </p:cNvPr>
              <p:cNvSpPr/>
              <p:nvPr/>
            </p:nvSpPr>
            <p:spPr>
              <a:xfrm flipH="1">
                <a:off x="1363365" y="4789694"/>
                <a:ext cx="546978" cy="1080000"/>
              </a:xfrm>
              <a:custGeom>
                <a:avLst/>
                <a:gdLst>
                  <a:gd name="connsiteX0" fmla="*/ 0 w 217800"/>
                  <a:gd name="connsiteY0" fmla="*/ 0 h 435600"/>
                  <a:gd name="connsiteX1" fmla="*/ 217800 w 217800"/>
                  <a:gd name="connsiteY1" fmla="*/ 217800 h 435600"/>
                  <a:gd name="connsiteX2" fmla="*/ 0 w 217800"/>
                  <a:gd name="connsiteY2" fmla="*/ 435600 h 4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800" h="435600">
                    <a:moveTo>
                      <a:pt x="0" y="0"/>
                    </a:moveTo>
                    <a:cubicBezTo>
                      <a:pt x="120288" y="0"/>
                      <a:pt x="217800" y="97512"/>
                      <a:pt x="217800" y="217800"/>
                    </a:cubicBezTo>
                    <a:cubicBezTo>
                      <a:pt x="217800" y="338088"/>
                      <a:pt x="120288" y="435600"/>
                      <a:pt x="0" y="435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B5B00"/>
                  </a:gs>
                  <a:gs pos="1000">
                    <a:srgbClr val="FFDE4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98C8C41-2D7B-29ED-5D03-139145F8BFC0}"/>
              </a:ext>
            </a:extLst>
          </p:cNvPr>
          <p:cNvGrpSpPr/>
          <p:nvPr/>
        </p:nvGrpSpPr>
        <p:grpSpPr>
          <a:xfrm>
            <a:off x="347529" y="1079853"/>
            <a:ext cx="11496942" cy="772123"/>
            <a:chOff x="3378200" y="1214232"/>
            <a:chExt cx="5435600" cy="7721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F30B721-D8E5-C71E-456F-3A34D669116C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8ED286-BBDA-9071-907D-F75F283F7F50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1BC71F3-C0CA-85E4-0EF9-FE234997DBE9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2CDA9A-47AE-1902-9DBE-4B86FF093F73}"/>
                </a:ext>
              </a:extLst>
            </p:cNvPr>
            <p:cNvSpPr txBox="1"/>
            <p:nvPr/>
          </p:nvSpPr>
          <p:spPr>
            <a:xfrm>
              <a:off x="3450974" y="1400038"/>
              <a:ext cx="5290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29B1A4"/>
                  </a:solidFill>
                  <a:latin typeface="Balsamiq Sans" pitchFamily="2" charset="0"/>
                  <a:ea typeface="Balsamiq Sans" pitchFamily="2" charset="0"/>
                </a:rPr>
                <a:t>non-uniform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heterogeneous mixture.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00310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600" fill="hold"/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600" fill="hold"/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7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52F20-2B50-A3FA-DC34-FEF944753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C4D3E8A-3339-B996-CB31-08F929A55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78430" y="157877"/>
            <a:ext cx="3571875" cy="609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7F36981-1FC8-5A25-07B5-198272136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0062" y="80963"/>
            <a:ext cx="3571875" cy="609600"/>
          </a:xfrm>
          <a:prstGeom prst="rect">
            <a:avLst/>
          </a:prstGeom>
        </p:spPr>
      </p:pic>
      <p:pic>
        <p:nvPicPr>
          <p:cNvPr id="7" name="Picture 6" descr="A chocolate chip cookie with black dots&#10;&#10;Description automatically generated">
            <a:extLst>
              <a:ext uri="{FF2B5EF4-FFF2-40B4-BE49-F238E27FC236}">
                <a16:creationId xmlns:a16="http://schemas.microsoft.com/office/drawing/2014/main" id="{8D990F6A-4D1A-0F49-4011-431A4973B6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338" y="3533775"/>
            <a:ext cx="1954374" cy="1802312"/>
          </a:xfrm>
          <a:prstGeom prst="rect">
            <a:avLst/>
          </a:prstGeom>
          <a:effectLst>
            <a:outerShdw blurRad="50800" dist="63500" dir="2700000" algn="t" rotWithShape="0">
              <a:prstClr val="black">
                <a:alpha val="45000"/>
              </a:prstClr>
            </a:outerShdw>
          </a:effectLst>
        </p:spPr>
      </p:pic>
      <p:pic>
        <p:nvPicPr>
          <p:cNvPr id="16" name="Picture 15" descr="A cartoon ice cream cone with chocolate topping&#10;&#10;Description automatically generated">
            <a:extLst>
              <a:ext uri="{FF2B5EF4-FFF2-40B4-BE49-F238E27FC236}">
                <a16:creationId xmlns:a16="http://schemas.microsoft.com/office/drawing/2014/main" id="{47989791-ACDD-BB46-60C5-F5C0F5571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07" y="2996656"/>
            <a:ext cx="2222136" cy="2876550"/>
          </a:xfrm>
          <a:prstGeom prst="rect">
            <a:avLst/>
          </a:prstGeom>
          <a:effectLst>
            <a:outerShdw blurRad="50800" dist="63500" dir="2700000" algn="t" rotWithShape="0">
              <a:prstClr val="black">
                <a:alpha val="45000"/>
              </a:prstClr>
            </a:outerShdw>
          </a:effectLst>
        </p:spPr>
      </p:pic>
      <p:pic>
        <p:nvPicPr>
          <p:cNvPr id="18" name="Picture 17" descr="A white cube with black border&#10;&#10;Description automatically generated">
            <a:extLst>
              <a:ext uri="{FF2B5EF4-FFF2-40B4-BE49-F238E27FC236}">
                <a16:creationId xmlns:a16="http://schemas.microsoft.com/office/drawing/2014/main" id="{DF3DE761-AAA0-CEB3-36B1-5E3B683837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t="10050" r="7029" b="12500"/>
          <a:stretch/>
        </p:blipFill>
        <p:spPr>
          <a:xfrm>
            <a:off x="7950305" y="3215731"/>
            <a:ext cx="2615878" cy="2438400"/>
          </a:xfrm>
          <a:prstGeom prst="rect">
            <a:avLst/>
          </a:prstGeom>
          <a:effectLst>
            <a:outerShdw blurRad="50800" dist="63500" dir="2700000" algn="t" rotWithShape="0">
              <a:prstClr val="black">
                <a:alpha val="45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C9F4DE1-E11E-9515-6AB2-8A1BF81A3203}"/>
              </a:ext>
            </a:extLst>
          </p:cNvPr>
          <p:cNvGrpSpPr/>
          <p:nvPr/>
        </p:nvGrpSpPr>
        <p:grpSpPr>
          <a:xfrm>
            <a:off x="347529" y="1079853"/>
            <a:ext cx="11496942" cy="772123"/>
            <a:chOff x="3378200" y="1214232"/>
            <a:chExt cx="5435600" cy="77212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C2501EB-A935-4A5A-3224-886A3DB01100}"/>
                </a:ext>
              </a:extLst>
            </p:cNvPr>
            <p:cNvGrpSpPr/>
            <p:nvPr/>
          </p:nvGrpSpPr>
          <p:grpSpPr>
            <a:xfrm>
              <a:off x="3378200" y="1214232"/>
              <a:ext cx="5435600" cy="772123"/>
              <a:chOff x="3171774" y="1223963"/>
              <a:chExt cx="5848454" cy="1185014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A331FAA-D25E-6C3D-A002-FD3D7192FF0C}"/>
                  </a:ext>
                </a:extLst>
              </p:cNvPr>
              <p:cNvSpPr/>
              <p:nvPr/>
            </p:nvSpPr>
            <p:spPr>
              <a:xfrm>
                <a:off x="3171774" y="1223963"/>
                <a:ext cx="5848454" cy="1185014"/>
              </a:xfrm>
              <a:prstGeom prst="roundRect">
                <a:avLst>
                  <a:gd name="adj" fmla="val 18728"/>
                </a:avLst>
              </a:prstGeom>
              <a:solidFill>
                <a:srgbClr val="F0F0F0"/>
              </a:solidFill>
              <a:ln w="19050">
                <a:solidFill>
                  <a:schemeClr val="tx1"/>
                </a:solidFill>
              </a:ln>
              <a:effectLst>
                <a:outerShdw blurRad="127000" dist="63500" dir="2700000" algn="tl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50E0216-B8D1-B44A-19AF-8B40A97B6E83}"/>
                  </a:ext>
                </a:extLst>
              </p:cNvPr>
              <p:cNvSpPr/>
              <p:nvPr/>
            </p:nvSpPr>
            <p:spPr>
              <a:xfrm>
                <a:off x="3250073" y="1437753"/>
                <a:ext cx="5691857" cy="757435"/>
              </a:xfrm>
              <a:prstGeom prst="roundRect">
                <a:avLst>
                  <a:gd name="adj" fmla="val 19861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1B5517-F212-7F4C-7269-922A48705762}"/>
                </a:ext>
              </a:extLst>
            </p:cNvPr>
            <p:cNvSpPr txBox="1"/>
            <p:nvPr/>
          </p:nvSpPr>
          <p:spPr>
            <a:xfrm>
              <a:off x="3450974" y="1400038"/>
              <a:ext cx="5290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A mixture with the </a:t>
              </a:r>
              <a:r>
                <a:rPr lang="en-US" sz="2000" b="1" dirty="0">
                  <a:solidFill>
                    <a:srgbClr val="29B1A4"/>
                  </a:solidFill>
                  <a:latin typeface="Balsamiq Sans" pitchFamily="2" charset="0"/>
                  <a:ea typeface="Balsamiq Sans" pitchFamily="2" charset="0"/>
                </a:rPr>
                <a:t>non-uniform composition of components</a:t>
              </a:r>
              <a:r>
                <a:rPr lang="en-US" sz="2000" b="1" dirty="0">
                  <a:latin typeface="Balsamiq Sans" pitchFamily="2" charset="0"/>
                  <a:ea typeface="Balsamiq Sans" pitchFamily="2" charset="0"/>
                </a:rPr>
                <a:t> is called a heterogeneous mixture.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64263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1873</Words>
  <Application>Microsoft Office PowerPoint</Application>
  <PresentationFormat>Widescreen</PresentationFormat>
  <Paragraphs>1197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Balsamiq Sans</vt:lpstr>
      <vt:lpstr>Arial</vt:lpstr>
      <vt:lpstr>Poppins SemiBold</vt:lpstr>
      <vt:lpstr>Calibri</vt:lpstr>
      <vt:lpstr>Poppins ExtraBold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2025-02-19T10:17:15Z</dcterms:created>
  <dcterms:modified xsi:type="dcterms:W3CDTF">2025-02-19T10:17:26Z</dcterms:modified>
</cp:coreProperties>
</file>