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tags/tag1.xml" ContentType="application/vnd.openxmlformats-officedocument.presentationml.tags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96" r:id="rId14"/>
    <p:sldId id="271" r:id="rId15"/>
    <p:sldId id="270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476" r:id="rId38"/>
    <p:sldId id="294" r:id="rId39"/>
    <p:sldId id="295" r:id="rId40"/>
    <p:sldId id="475" r:id="rId41"/>
  </p:sldIdLst>
  <p:sldSz cx="12192000" cy="6858000"/>
  <p:notesSz cx="6858000" cy="9144000"/>
  <p:embeddedFontLst>
    <p:embeddedFont>
      <p:font typeface="Balsamiq Sans" pitchFamily="2" charset="0"/>
      <p:regular r:id="rId42"/>
      <p:bold r:id="rId43"/>
      <p:italic r:id="rId44"/>
      <p:boldItalic r:id="rId45"/>
    </p:embeddedFont>
    <p:embeddedFont>
      <p:font typeface="Lato" panose="020F0502020204030203" pitchFamily="34" charset="0"/>
      <p:regular r:id="rId46"/>
      <p:bold r:id="rId47"/>
      <p:italic r:id="rId48"/>
      <p:boldItalic r:id="rId49"/>
    </p:embeddedFont>
    <p:embeddedFont>
      <p:font typeface="Madimi One" pitchFamily="2" charset="0"/>
      <p:regular r:id="rId50"/>
    </p:embeddedFont>
    <p:embeddedFont>
      <p:font typeface="Museo 300" panose="02000000000000000000" pitchFamily="50" charset="0"/>
      <p:regular r:id="rId51"/>
    </p:embeddedFont>
    <p:embeddedFont>
      <p:font typeface="Rubik SemiBold" pitchFamily="2" charset="-79"/>
      <p:bold r:id="rId52"/>
      <p:boldItalic r:id="rId53"/>
    </p:embeddedFont>
    <p:embeddedFont>
      <p:font typeface="Sansita Black" panose="03060A02030902020506" pitchFamily="66" charset="0"/>
      <p:bold r:id="rId54"/>
      <p:boldItalic r:id="rId55"/>
    </p:embeddedFont>
    <p:embeddedFont>
      <p:font typeface="The Bold Font" pitchFamily="50" charset="0"/>
      <p:bold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9BBB59FD-322B-4331-A4EB-AF08A6F9E19A}">
          <p14:sldIdLst>
            <p14:sldId id="256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Composition" id="{B8197E28-D384-40B0-A2A9-3931C46B0B7C}">
          <p14:sldIdLst>
            <p14:sldId id="265"/>
            <p14:sldId id="266"/>
            <p14:sldId id="267"/>
            <p14:sldId id="268"/>
            <p14:sldId id="296"/>
            <p14:sldId id="271"/>
          </p14:sldIdLst>
        </p14:section>
        <p14:section name="Properties" id="{FFD74F71-F250-43C0-8A61-419FE3A79CE3}">
          <p14:sldIdLst>
            <p14:sldId id="270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</p14:sldIdLst>
        </p14:section>
        <p14:section name="Structure" id="{57722007-E94C-483A-AEC8-0CAFDA362DD0}">
          <p14:sldIdLst>
            <p14:sldId id="287"/>
            <p14:sldId id="288"/>
          </p14:sldIdLst>
        </p14:section>
        <p14:section name="Chemical Reaction" id="{BBC6300A-D369-4B24-8B4E-FCA529C68C03}">
          <p14:sldIdLst>
            <p14:sldId id="289"/>
            <p14:sldId id="290"/>
            <p14:sldId id="291"/>
            <p14:sldId id="292"/>
            <p14:sldId id="293"/>
            <p14:sldId id="476"/>
            <p14:sldId id="294"/>
            <p14:sldId id="295"/>
          </p14:sldIdLst>
        </p14:section>
        <p14:section name="Outro" id="{24F28C5F-C7C1-4FCE-A6A0-9B02FC190BB3}">
          <p14:sldIdLst>
            <p14:sldId id="4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5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729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B50F"/>
    <a:srgbClr val="9EF01A"/>
    <a:srgbClr val="4A9C7D"/>
    <a:srgbClr val="77BFA3"/>
    <a:srgbClr val="000000"/>
    <a:srgbClr val="1DB3D1"/>
    <a:srgbClr val="6E70EB"/>
    <a:srgbClr val="6164E9"/>
    <a:srgbClr val="48CAE5"/>
    <a:srgbClr val="FF9E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7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852" y="102"/>
      </p:cViewPr>
      <p:guideLst>
        <p:guide orient="horz" pos="51"/>
        <p:guide pos="3840"/>
        <p:guide orient="horz" pos="172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font" Target="fonts/font1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font" Target="fonts/font15.fntdata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6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23T03:53:54.732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1545 1 92 0 0,'-10'1'1989'0'0,"-1"1"1"0"0,1 0-1 0 0,-1 1 0 0 0,1 0 1 0 0,0 0-1 0 0,0 1 0 0 0,-18 11 1 0 0,-12 3 2084 0 0,24-9-3455 0 0,1 0 1 0 0,0 1-1 0 0,1 0 1 0 0,0 1 0 0 0,1 1-1 0 0,0 0 1 0 0,1 1-1 0 0,-15 20 1 0 0,-24 22 965 0 0,5-7-1027 0 0,3 2-1 0 0,1 2 0 0 0,3 2 0 0 0,-57 102 0 0 0,-23 27 440 0 0,-1 3-351 0 0,83-114-434 0 0,3 1 0 0 0,-29 92 0 0 0,-30 162 199 0 0,63-213-396 0 0,-53 253 19 0 0,29 18-34 0 0,49-322 0 0 0,4-46 0 0 0,0 0 0 0 0,-1 0 0 0 0,-4 19 0 0 0,6-36 0 0 0,0 1 0 0 0,0 0 0 0 0,0 0 0 0 0,0 0 0 0 0,0 0 0 0 0,0-1 0 0 0,0 1 0 0 0,0 0 0 0 0,0 0 0 0 0,0 0 0 0 0,0-1 0 0 0,-1 1 0 0 0,1 0 0 0 0,0 0 0 0 0,-1 0 0 0 0,1-1 0 0 0,0 1 0 0 0,-1 0 0 0 0,1 0 0 0 0,-1-1 0 0 0,1 1 0 0 0,-2 0 0 0 0,0-1 0 0 0,-15-17 0 0 0,1 0 0 0 0,1-1 0 0 0,0-1 0 0 0,1-1 0 0 0,-20-38 0 0 0,-44-115 0 0 0,62 135 0 0 0,9 22 0 0 0,-74-160 0 0 0,117 267 0 0 0,133 296 0 0 0,-126-311 0 0 0,-15-30 0 0 0,5-69 0 0 0,-5-4 0 0 0,47-35 0 0 0,-41 37 0 0 0,33-34 0 0 0,40-47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23T03:53:54.732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1545 1 92 0 0,'-10'1'1989'0'0,"-1"1"1"0"0,1 0-1 0 0,-1 1 0 0 0,1 0 1 0 0,0 0-1 0 0,0 1 0 0 0,-18 11 1 0 0,-12 3 2084 0 0,24-9-3455 0 0,1 0 1 0 0,0 1-1 0 0,1 0 1 0 0,0 1 0 0 0,1 1-1 0 0,0 0 1 0 0,1 1-1 0 0,-15 20 1 0 0,-24 22 965 0 0,5-7-1027 0 0,3 2-1 0 0,1 2 0 0 0,3 2 0 0 0,-57 102 0 0 0,-23 27 440 0 0,-1 3-351 0 0,83-114-434 0 0,3 1 0 0 0,-29 92 0 0 0,-30 162 199 0 0,63-213-396 0 0,-53 253 19 0 0,29 18-34 0 0,49-322 0 0 0,4-46 0 0 0,0 0 0 0 0,-1 0 0 0 0,-4 19 0 0 0,6-36 0 0 0,0 1 0 0 0,0 0 0 0 0,0 0 0 0 0,0 0 0 0 0,0 0 0 0 0,0-1 0 0 0,0 1 0 0 0,0 0 0 0 0,0 0 0 0 0,0 0 0 0 0,0-1 0 0 0,-1 1 0 0 0,1 0 0 0 0,0 0 0 0 0,-1 0 0 0 0,1-1 0 0 0,0 1 0 0 0,-1 0 0 0 0,1 0 0 0 0,-1-1 0 0 0,1 1 0 0 0,-2 0 0 0 0,0-1 0 0 0,-15-17 0 0 0,1 0 0 0 0,1-1 0 0 0,0-1 0 0 0,1-1 0 0 0,-20-38 0 0 0,-44-115 0 0 0,62 135 0 0 0,9 22 0 0 0,-74-160 0 0 0,117 267 0 0 0,133 296 0 0 0,-126-311 0 0 0,-15-30 0 0 0,5-69 0 0 0,-5-4 0 0 0,47-35 0 0 0,-41 37 0 0 0,33-34 0 0 0,40-47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23T03:53:54.732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1545 1 92 0 0,'-10'1'1989'0'0,"-1"1"1"0"0,1 0-1 0 0,-1 1 0 0 0,1 0 1 0 0,0 0-1 0 0,0 1 0 0 0,-18 11 1 0 0,-12 3 2084 0 0,24-9-3455 0 0,1 0 1 0 0,0 1-1 0 0,1 0 1 0 0,0 1 0 0 0,1 1-1 0 0,0 0 1 0 0,1 1-1 0 0,-15 20 1 0 0,-24 22 965 0 0,5-7-1027 0 0,3 2-1 0 0,1 2 0 0 0,3 2 0 0 0,-57 102 0 0 0,-23 27 440 0 0,-1 3-351 0 0,83-114-434 0 0,3 1 0 0 0,-29 92 0 0 0,-30 162 199 0 0,63-213-396 0 0,-53 253 19 0 0,29 18-34 0 0,49-322 0 0 0,4-46 0 0 0,0 0 0 0 0,-1 0 0 0 0,-4 19 0 0 0,6-36 0 0 0,0 1 0 0 0,0 0 0 0 0,0 0 0 0 0,0 0 0 0 0,0 0 0 0 0,0-1 0 0 0,0 1 0 0 0,0 0 0 0 0,0 0 0 0 0,0 0 0 0 0,0-1 0 0 0,-1 1 0 0 0,1 0 0 0 0,0 0 0 0 0,-1 0 0 0 0,1-1 0 0 0,0 1 0 0 0,-1 0 0 0 0,1 0 0 0 0,-1-1 0 0 0,1 1 0 0 0,-2 0 0 0 0,0-1 0 0 0,-15-17 0 0 0,1 0 0 0 0,1-1 0 0 0,0-1 0 0 0,1-1 0 0 0,-20-38 0 0 0,-44-115 0 0 0,62 135 0 0 0,9 22 0 0 0,-74-160 0 0 0,117 267 0 0 0,133 296 0 0 0,-126-311 0 0 0,-15-30 0 0 0,5-69 0 0 0,-5-4 0 0 0,47-35 0 0 0,-41 37 0 0 0,33-34 0 0 0,40-47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23T03:53:54.732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1545 1 92 0 0,'-10'1'1989'0'0,"-1"1"1"0"0,1 0-1 0 0,-1 1 0 0 0,1 0 1 0 0,0 0-1 0 0,0 1 0 0 0,-18 11 1 0 0,-12 3 2084 0 0,24-9-3455 0 0,1 0 1 0 0,0 1-1 0 0,1 0 1 0 0,0 1 0 0 0,1 1-1 0 0,0 0 1 0 0,1 1-1 0 0,-15 20 1 0 0,-24 22 965 0 0,5-7-1027 0 0,3 2-1 0 0,1 2 0 0 0,3 2 0 0 0,-57 102 0 0 0,-23 27 440 0 0,-1 3-351 0 0,83-114-434 0 0,3 1 0 0 0,-29 92 0 0 0,-30 162 199 0 0,63-213-396 0 0,-53 253 19 0 0,29 18-34 0 0,49-322 0 0 0,4-46 0 0 0,0 0 0 0 0,-1 0 0 0 0,-4 19 0 0 0,6-36 0 0 0,0 1 0 0 0,0 0 0 0 0,0 0 0 0 0,0 0 0 0 0,0 0 0 0 0,0-1 0 0 0,0 1 0 0 0,0 0 0 0 0,0 0 0 0 0,0 0 0 0 0,0-1 0 0 0,-1 1 0 0 0,1 0 0 0 0,0 0 0 0 0,-1 0 0 0 0,1-1 0 0 0,0 1 0 0 0,-1 0 0 0 0,1 0 0 0 0,-1-1 0 0 0,1 1 0 0 0,-2 0 0 0 0,0-1 0 0 0,-15-17 0 0 0,1 0 0 0 0,1-1 0 0 0,0-1 0 0 0,1-1 0 0 0,-20-38 0 0 0,-44-115 0 0 0,62 135 0 0 0,9 22 0 0 0,-74-160 0 0 0,117 267 0 0 0,133 296 0 0 0,-126-311 0 0 0,-15-30 0 0 0,5-69 0 0 0,-5-4 0 0 0,47-35 0 0 0,-41 37 0 0 0,33-34 0 0 0,40-47 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23T03:53:54.732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1545 1 92 0 0,'-10'1'1989'0'0,"-1"1"1"0"0,1 0-1 0 0,-1 1 0 0 0,1 0 1 0 0,0 0-1 0 0,0 1 0 0 0,-18 11 1 0 0,-12 3 2084 0 0,24-9-3455 0 0,1 0 1 0 0,0 1-1 0 0,1 0 1 0 0,0 1 0 0 0,1 1-1 0 0,0 0 1 0 0,1 1-1 0 0,-15 20 1 0 0,-24 22 965 0 0,5-7-1027 0 0,3 2-1 0 0,1 2 0 0 0,3 2 0 0 0,-57 102 0 0 0,-23 27 440 0 0,-1 3-351 0 0,83-114-434 0 0,3 1 0 0 0,-29 92 0 0 0,-30 162 199 0 0,63-213-396 0 0,-53 253 19 0 0,29 18-34 0 0,49-322 0 0 0,4-46 0 0 0,0 0 0 0 0,-1 0 0 0 0,-4 19 0 0 0,6-36 0 0 0,0 1 0 0 0,0 0 0 0 0,0 0 0 0 0,0 0 0 0 0,0 0 0 0 0,0-1 0 0 0,0 1 0 0 0,0 0 0 0 0,0 0 0 0 0,0 0 0 0 0,0-1 0 0 0,-1 1 0 0 0,1 0 0 0 0,0 0 0 0 0,-1 0 0 0 0,1-1 0 0 0,0 1 0 0 0,-1 0 0 0 0,1 0 0 0 0,-1-1 0 0 0,1 1 0 0 0,-2 0 0 0 0,0-1 0 0 0,-15-17 0 0 0,1 0 0 0 0,1-1 0 0 0,0-1 0 0 0,1-1 0 0 0,-20-38 0 0 0,-44-115 0 0 0,62 135 0 0 0,9 22 0 0 0,-74-160 0 0 0,117 267 0 0 0,133 296 0 0 0,-126-311 0 0 0,-15-30 0 0 0,5-69 0 0 0,-5-4 0 0 0,47-35 0 0 0,-41 37 0 0 0,33-34 0 0 0,40-47 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23T05:22:08.543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12 1914 744 0 0,'-12'11'27927'0'0,"50"-48"-26701"0"0,50-65 0 0 0,13-15 418 0 0,457-443-1644 0 0,-440 453 0 0 0,153-106 0 0 0,-225 179 0 0 0,30-19 0 0 0,2 3 0 0 0,105-49 0 0 0,179-61 0 0 0,-316 140 0 0 0,137-50 0 0 0,3 8 0 0 0,3 8 0 0 0,258-39 0 0 0,398 5 0 0 0,-546 83 0 0 0,0 12 0 0 0,473 74 0 0 0,-314-5 0 0 0,-7 35 0 0 0,150 138 0 0 0,-544-223 0 0 0,346 179 0 0 0,-96-46 0 0 0,-182-93 0 0 0,-3 6 0 0 0,-3 5 0 0 0,-4 5 0 0 0,139 128 0 0 0,-201-157 0 0 0,92 118 0 0 0,-110-126 0 0 0,2 5 0 0 0,-42-55 0 0 0,0 0 0 0 0,0 1 0 0 0,0 0 0 0 0,0 0 0 0 0,0 0 0 0 0,-1 1 0 0 0,0 0 0 0 0,0 0 0 0 0,0 0 0 0 0,0 1 0 0 0,0-1 0 0 0,0 2 0 0 0,-13-3 0 0 0,-10-5 0 0 0,-66-28 0 0 0,-2 4 0 0 0,-1 4 0 0 0,-169-26 0 0 0,162 47 0 0 0,102 8 0 0 0,1-1 0 0 0,19 9 0 0 0,6 5 0 0 0,0 0 0 0 0,32 11 0 0 0,12 7 0 0 0,4 2 0 0 0,3-3 0 0 0,113 31 0 0 0,-114-46 0 0 0,-56-13 0 0 0,0 1 0 0 0,0 0 0 0 0,32 12 0 0 0,51 16 0 0 0,-93-27 0 0 0,-6-3 0 0 0,0-1 0 0 0,0 0 0 0 0,-1 1 0 0 0,1-1 0 0 0,0 0 0 0 0,0 0 0 0 0,-1 0 0 0 0,1 0 0 0 0,0 1 0 0 0,0-1 0 0 0,-1 0 0 0 0,1 0 0 0 0,0 0 0 0 0,0-1 0 0 0,-1 1 0 0 0,1 0 0 0 0,0 0 0 0 0,0 0 0 0 0,-1-1 0 0 0,2 1 0 0 0,-1-2 0 0 0,0-41 0 0 0,9-41 0 0 0,-1-3 0 0 0,5-44 0 0 0,-5 67 0 0 0,0-81 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23T05:22:13.296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6939 1614 52 0 0,'-3'0'1614'0'0,"7"0"-481"0"0,9-5-640 0 0,-12 5-517 0 0,-16 0 2299 0 0,-15 0 6861 0 0,25-1-8609 0 0,0-1 0 0 0,0 0 0 0 0,1-1-1 0 0,-1 1 1 0 0,0-1 0 0 0,-6-5-1 0 0,-41-45 9711 0 0,14 12-6073 0 0,-158-127-4164 0 0,1-1 0 0 0,141 123 0 0 0,-3 3 0 0 0,-109-64 0 0 0,-138-51 0 0 0,197 105 0 0 0,-159-85 0 0 0,-268-127 0 0 0,407 210 0 0 0,-2 6 0 0 0,-176-43 0 0 0,72 42 0 0 0,-266-24 0 0 0,294 56 0 0 0,0 9 0 0 0,-1 9 0 0 0,-374 48 0 0 0,390-13 0 0 0,2 9 0 0 0,-336 124 0 0 0,404-120 0 0 0,3 6 0 0 0,-111 67 0 0 0,141-61 0 0 0,2 3 0 0 0,-77 77 0 0 0,-187 188 0 0 0,247-231 0 0 0,66-57 0 0 0,29-30 0 0 0,0-1 0 0 0,-1 0 0 0 0,-1-1 0 0 0,1 0 0 0 0,-14 10 0 0 0,18-16 0 0 0,1 1 0 0 0,0 1 0 0 0,0-1 0 0 0,0 0 0 0 0,0 1 0 0 0,0-1 0 0 0,1 1 0 0 0,0 0 0 0 0,-4 8 0 0 0,0-2 0 0 0,-87 138 0 0 0,100-164 0 0 0,-1 1 0 0 0,0-2 0 0 0,-1 1 0 0 0,-1 0 0 0 0,4-27 0 0 0,7-105 0 0 0,-11 97 0 0 0,11-317 0 0 0,-15 365 0 0 0,-2 3 0 0 0,0 4 0 0 0,-1 0 0 0 0,2 1 0 0 0,-1-1 0 0 0,0 1 0 0 0,1-1 0 0 0,0 1 0 0 0,0-1 0 0 0,-1 9 0 0 0,-26 193 0 0 0,-11 102 0 0 0,36-281 0 0 0,-5 86 0 0 0,8-109 0 0 0,-5 20 0 0 0,5-23 0 0 0,0-1 0 0 0,0 1 0 0 0,0-1 0 0 0,-1 1 0 0 0,1-1 0 0 0,0 1 0 0 0,0 0 0 0 0,0-1 0 0 0,0 1 0 0 0,0-1 0 0 0,0 1 0 0 0,0-1 0 0 0,0 1 0 0 0,0-1 0 0 0,0 1 0 0 0,1 0 0 0 0,-1-1 0 0 0,0 1 0 0 0,0-1 0 0 0,0 1 0 0 0,1-1 0 0 0,-1 1 0 0 0,0-1 0 0 0,1 1 0 0 0,-1-1 0 0 0,0 0 0 0 0,1 1 0 0 0,-1-1 0 0 0,1 1 0 0 0,-1-1 0 0 0,1 1 0 0 0,62-14 0 0 0,65 1 0 0 0,129-8 0 0 0,-204 20 0 0 0,1-1 0 0 0,-41 0 0 0 0,-16-1 0 0 0,-29-3-4854 0 0,-24-6-12130 0 0,34 3 12844 0 0,14 1 502 0 0,6-3 1155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23T05:46:21.246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229 445 264 0 0,'4'-9'10357'0'0,"8"-17"-8972"0"0,-6 17-594 0 0,2 0-532 0 0,0 1 0 0 0,1 0 0 0 0,1 1 0 0 0,-1 0 0 0 0,1 1 0 0 0,0 0 0 0 0,1 0 0 0 0,-1 1 0 0 0,17-6 0 0 0,110-28 2311 0 0,-99 29-1946 0 0,176-50 1527 0 0,-79 20-1914 0 0,147-23-1 0 0,197 0 2464 0 0,29 33-1185 0 0,-309 20-1386 0 0,155-2-316 0 0,-177 12 1043 0 0,337 44-1 0 0,-443-32-62 0 0,-1-2-418 0 0,-1 3 0 0 0,0 3-1 0 0,125 46 1 0 0,-180-55-357 0 0,0 1-1 0 0,-1 0 1 0 0,0 0 0 0 0,-1 2-1 0 0,0-1 1 0 0,0 1-1 0 0,-1 1 1 0 0,13 16-1 0 0,-6-3-13 0 0,0 0 0 0 0,-2 1-1 0 0,18 36 1 0 0,-30-50 20 0 0,0-1-1 0 0,-1 1 1 0 0,0 0 0 0 0,0 0-1 0 0,-2 0 1 0 0,1 0 0 0 0,-1 0-1 0 0,-1 1 1 0 0,0-1-1 0 0,0 0 1 0 0,-1 1 0 0 0,-1-1-1 0 0,0 0 1 0 0,-3 11 0 0 0,-1-1 3 0 0,-1 0 0 0 0,-1 0 1 0 0,0-1-1 0 0,-2 0 0 0 0,0-1 1 0 0,-17 25-1 0 0,16-30-34 0 0,-1-1 1 0 0,-1 0-1 0 0,1-1 0 0 0,-2 0 0 0 0,0-1 1 0 0,0-1-1 0 0,-1 0 0 0 0,0-1 0 0 0,-27 12 1 0 0,-19 4 6 0 0,-78 22 1 0 0,104-36 173 0 0,-32 8 52 0 0,-1-3 0 0 0,-74 7 0 0 0,-141 2-69 0 0,253-23-157 0 0,-317 11 183 0 0,-73 7 880 0 0,-412 18-569 0 0,440-50-1138 0 0,265 11 740 0 0,-211-30-1 0 0,238 18-116 0 0,53 9 131 0 0,0-3 0 0 0,-72-20 1 0 0,100 21-134 0 0,1-1 1 0 0,0-1-1 0 0,1 0 0 0 0,-1-1 1 0 0,2-1-1 0 0,0-1 1 0 0,0-1-1 0 0,1 0 1 0 0,0 0-1 0 0,-21-25 0 0 0,29 28-605 0 0,0 0-1 0 0,1 0 1 0 0,0-1 0 0 0,1 1-1 0 0,0-1 1 0 0,0 0-1 0 0,1-1 1 0 0,-4-16-1 0 0,6 17-702 0 0,1 0 0 0 0,-1 0 0 0 0,2 0 0 0 0,-1 0-1 0 0,2 0 1 0 0,-1 0 0 0 0,1-1 0 0 0,1 1 0 0 0,0 0 0 0 0,4-13-1 0 0,-1 10 65 0 0,0 0 0 0 0,0-1 0 0 0,2 2-1 0 0,-1-1 1 0 0,2 1 0 0 0,0 0-1 0 0,16-19 1 0 0,15-10-603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24T06:27:48.073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820 57 420 0 0,'-39'-7'12114'0'0,"1"-11"-3928"0"0,-15-3-141 0 0,35 17-7878 0 0,1 1 1 0 0,0 1-1 0 0,0 1 1 0 0,-1 0-1 0 0,1 1 1 0 0,-1 1-1 0 0,1 1 1 0 0,0 0-1 0 0,-1 2 1 0 0,1-1-1 0 0,1 2 1 0 0,-19 7-1 0 0,10-1 61 0 0,1 0 1 0 0,0 2-1 0 0,1 0 0 0 0,0 1 0 0 0,1 2 0 0 0,1 0 0 0 0,-25 25 0 0 0,4 1-228 0 0,-42 54 0 0 0,67-74 0 0 0,2 0 0 0 0,0 1 0 0 0,2 0 0 0 0,-21 49 0 0 0,29-56 0 0 0,1 0 0 0 0,1-1 0 0 0,0 1 0 0 0,1 1 0 0 0,0 25 0 0 0,8 84 0 0 0,-5-104 0 0 0,2 7 0 0 0,0 0 0 0 0,2-1 0 0 0,16 56 0 0 0,-16-72 0 0 0,-1 1 0 0 0,2-1 0 0 0,0 0 0 0 0,0 0 0 0 0,1-1 0 0 0,1 0 0 0 0,0 0 0 0 0,0-1 0 0 0,1 0 0 0 0,18 16 0 0 0,-7-10 0 0 0,0-1 0 0 0,2 0 0 0 0,-1-2 0 0 0,2 0 0 0 0,0-2 0 0 0,0-1 0 0 0,1 0 0 0 0,0-2 0 0 0,1-1 0 0 0,32 6 0 0 0,-7-4 0 0 0,-22-3 0 0 0,0-1 0 0 0,1-1 0 0 0,-1-2 0 0 0,1-1 0 0 0,-1-1 0 0 0,30-3 0 0 0,-27-2 0 0 0,1 0 0 0 0,-1-2 0 0 0,0-1 0 0 0,-1-2 0 0 0,0-1 0 0 0,-1-1 0 0 0,49-28 0 0 0,-61 28 0 0 0,0-1 0 0 0,0-1 0 0 0,-2-1 0 0 0,0 0 0 0 0,0-1 0 0 0,-1 0 0 0 0,-1-1 0 0 0,-1-1 0 0 0,-1 0 0 0 0,0-1 0 0 0,-1 0 0 0 0,-2-1 0 0 0,1 1 0 0 0,-2-2 0 0 0,-1 1 0 0 0,0-1 0 0 0,-2 0 0 0 0,0 0 0 0 0,-2 0 0 0 0,1-38 0 0 0,-3 20 0 0 0,-1 1 0 0 0,-9-49 0 0 0,7 73 0 0 0,0 0 0 0 0,-1-1 0 0 0,-1 2 0 0 0,0-1 0 0 0,-1 0 0 0 0,0 1 0 0 0,-1 0 0 0 0,-1 1 0 0 0,-10-14 0 0 0,0 5 0 0 0,-2 0 0 0 0,0 1 0 0 0,-1 1 0 0 0,-31-22 0 0 0,-101-55 0 0 0,128 82 0 0 0,-51-25 0 0 0,70 36 0 0 0,-1 0 0 0 0,0 1 0 0 0,0 0 0 0 0,0 0 0 0 0,0 1 0 0 0,0 0 0 0 0,0 0 0 0 0,0 1 0 0 0,-10 0 0 0 0,-6 9-3030 0 0,-1 21-8649 0 0,12 8-445 0 0,9-14 8303 0 0,3-10 1828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24T06:27:51.945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960 0 92 0 0,'-5'11'14573'0'0,"-16"42"-11172"0"0,14-32-1737 0 0,-1-1 0 0 0,-19 35 0 0 0,9-25-807 0 0,-1 0 0 0 0,-32 36 0 0 0,-16 7 1177 0 0,13-25-1090 0 0,-3-2 1 0 0,-2-2-1 0 0,-114 64 1 0 0,137-90-752 0 0,0-1 0 0 0,-1-3 1 0 0,0 0-1 0 0,-1-2 0 0 0,-54 9 0 0 0,69-17-137 0 0,-1-1-1 0 0,-43 0 1 0 0,65-3-56 0 0,18-23 0 0 0,140-231 0 0 0,-153 249 0 0 0,4-6 0 0 0,-7 11 0 0 0,0 0 0 0 0,-1 0 0 0 0,1 0 0 0 0,0 0 0 0 0,0 0 0 0 0,0 0 0 0 0,0 0 0 0 0,0 0 0 0 0,0 0 0 0 0,0 0 0 0 0,0 0 0 0 0,0-1 0 0 0,0 1 0 0 0,0 0 0 0 0,0 0 0 0 0,0 0 0 0 0,0 0 0 0 0,0 0 0 0 0,0 0 0 0 0,0 0 0 0 0,-1 0 0 0 0,1 0 0 0 0,0 0 0 0 0,0 0 0 0 0,0 0 0 0 0,0 0 0 0 0,0 0 0 0 0,0 0 0 0 0,0-1 0 0 0,-14 17 0 0 0,0 0 0 0 0,1 0 0 0 0,0 2 0 0 0,1-1 0 0 0,-12 27 0 0 0,11-21 0 0 0,-1 0 0 0 0,-29 37 0 0 0,31-36 0 0 0,2-7 0 0 0,10-16 0 0 0,2 0 0 0 0,96 96 0 0 0,40 34 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24T06:34:30.493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1520 3719 152 0 0,'-20'-10'25483'0'0,"11"11"-21520"0"0,-4 0-3338 0 0,11 0-786 0 0,-16 0 327 0 0,-1 1 0 0 0,0-2 1 0 0,1-1-1 0 0,-1 0 0 0 0,1-1 0 0 0,-26-7 0 0 0,-110-37 1210 0 0,99 27-1210 0 0,-23-8-166 0 0,2-4 0 0 0,1-2 0 0 0,1-5 0 0 0,2-2 0 0 0,-117-88 0 0 0,138 85 0 0 0,2-2 0 0 0,1-3 0 0 0,3-1 0 0 0,2-3 0 0 0,3-1 0 0 0,1-2 0 0 0,4-2 0 0 0,-53-109 0 0 0,67 118 0 0 0,1-1 0 0 0,3 0 0 0 0,2-1 0 0 0,-13-73 0 0 0,24 96 0 0 0,2 0 0 0 0,0 0 0 0 0,2 0 0 0 0,0-1 0 0 0,2 1 0 0 0,1 0 0 0 0,2 1 0 0 0,0-1 0 0 0,2 1 0 0 0,13-34 0 0 0,26-40 0 0 0,4 2 0 0 0,5 3 0 0 0,3 2 0 0 0,5 2 0 0 0,92-102 0 0 0,-119 151 0 0 0,48-58 0 0 0,154-141 0 0 0,-108 141 0 0 0,5 5 0 0 0,150-79 0 0 0,-267 163 0 0 0,92-53 0 0 0,3 5 0 0 0,2 4 0 0 0,201-64 0 0 0,-90 45 0 0 0,-96 29 0 0 0,196-41 0 0 0,-265 79 0 0 0,1 2 0 0 0,100 5 0 0 0,-65 1 0 0 0,155 1 0 0 0,-210 2 0 0 0,-52-7 0 0 0,1 1 0 0 0,-1-1 0 0 0,1-1 0 0 0,0 0 0 0 0,0 0 0 0 0,-13-8 0 0 0,-11-5 0 0 0,-37-14 0 0 0,-2 4 0 0 0,-1 3 0 0 0,-121-23 0 0 0,185 43 0 0 0,24 2 0 0 0,25 2 0 0 0,24 10 0 0 0,68 18 0 0 0,-4 1 0 0 0,-103-25 0 0 0,-11-3 0 0 0,-1 2 0 0 0,0-1 0 0 0,0 2 0 0 0,15 5 0 0 0,-26-7 0 0 0,0 0 0 0 0,-1 18 0 0 0,-4-13 0 0 0,-2 7 0 0 0,1 0 0 0 0,-2 0 0 0 0,0 0 0 0 0,-1-1 0 0 0,0 0 0 0 0,-1 0 0 0 0,0 0 0 0 0,-16 17 0 0 0,-8 6 0 0 0,-49 41 0 0 0,70-68-1046 0 0,-1 0 1 0 0,0-1-1 0 0,-24 11 1 0 0,23-12-600 0 0,1 0 1 0 0,-1 0-1 0 0,-20 17 1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24T11:24:42.573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2 312 776 0 0,'-1'-1'29213'0'0,"16"-4"-28732"0"0,-3 3-183 0 0,1 0 0 0 0,-1 1-1 0 0,1 1 1 0 0,-1 0 0 0 0,19 2 0 0 0,10 1-39 0 0,134-10-51 0 0,102-8-178 0 0,-74 1-17 0 0,92 9-13 0 0,40-1 0 0 0,161-2 0 0 0,125 10 0 0 0,27 23 0 0 0,-560-17 0 0 0,71 3 0 0 0,290 4 0 0 0,-249-9 0 0 0,89-2 0 0 0,-220-6 0 0 0,-16 0 0 0 0,73-10 0 0 0,-98 7 0 0 0,-14 4 0 0 0,0-2 0 0 0,-1 0 0 0 0,1 0 0 0 0,13-6 0 0 0,-27 8 0 0 0,0 0 0 0 0,0 0 0 0 0,0 1 0 0 0,-1-1 0 0 0,1 0 0 0 0,0 0 0 0 0,-1 1 0 0 0,1-1 0 0 0,-1 0 0 0 0,1 1 0 0 0,-1-1 0 0 0,1 1 0 0 0,-1-1 0 0 0,1 1 0 0 0,-1-1 0 0 0,1 1 0 0 0,-1-1 0 0 0,0 1 0 0 0,1-1 0 0 0,-1 1 0 0 0,0 0 0 0 0,1-1 0 0 0,-1 1 0 0 0,0 0 0 0 0,0-1 0 0 0,1 1 0 0 0,-1 0 0 0 0,-1 0 0 0 0,-26-14 0 0 0,28 14 0 0 0,-233-84 0 0 0,64 27 0 0 0,107 33 0 0 0,-2 4 0 0 0,-95-19 0 0 0,141 35 0 0 0,0-1 0 0 0,1 0 0 0 0,-17-8 0 0 0,32 12 0 0 0,4 1 0 0 0,0 0 0 0 0,4 1 0 0 0,0 0 0 0 0,0 1 0 0 0,0 0 0 0 0,0 0 0 0 0,-1 1 0 0 0,1-1 0 0 0,-1 1 0 0 0,9 7 0 0 0,-2-4 0 0 0,52 27 0 0 0,77 27 0 0 0,-86-38 0 0 0,40 24 0 0 0,-72-33 0 0 0,1-1 0 0 0,0 0 0 0 0,1-2 0 0 0,1-1 0 0 0,37 8 0 0 0,-32-12 0 0 0,5 0 0 0 0,61 3 0 0 0,-84-8 0 0 0,1 0 0 0 0,-1 1 0 0 0,0 1 0 0 0,0 0 0 0 0,0 0 0 0 0,22 8 0 0 0,-35-10 0 0 0,0 0 0 0 0,0 0 0 0 0,0 0 0 0 0,1 0 0 0 0,-1 0 0 0 0,0 0 0 0 0,0 1 0 0 0,0-1 0 0 0,0 0 0 0 0,1 0 0 0 0,-1 0 0 0 0,0 0 0 0 0,0 0 0 0 0,0 1 0 0 0,0-1 0 0 0,0 0 0 0 0,1 0 0 0 0,-1 0 0 0 0,0 0 0 0 0,0 1 0 0 0,0-1 0 0 0,0 0 0 0 0,0 0 0 0 0,0 0 0 0 0,0 1 0 0 0,0-1 0 0 0,0 0 0 0 0,0 0 0 0 0,0 1 0 0 0,0-1 0 0 0,0 0 0 0 0,0 0 0 0 0,0 0 0 0 0,0 1 0 0 0,0-1 0 0 0,0 0 0 0 0,0 0 0 0 0,0 0 0 0 0,0 1 0 0 0,0-1 0 0 0,0 0 0 0 0,-1 0 0 0 0,1 0 0 0 0,0 0 0 0 0,0 1 0 0 0,0-1 0 0 0,0 0 0 0 0,0 0 0 0 0,-1 0 0 0 0,1 0 0 0 0,0 1 0 0 0,-15 10 0 0 0,-18 5 0 0 0,-39 13 0 0 0,44-16 0 0 0,-1-2 0 0 0,-39 11 0 0 0,11-10 0 0 0,-16 3 0 0 0,1 4 0 0 0,-69 27 0 0 0,-97 59 0 0 0,133-52 0 0 0,103-50 0 0 0,1-2 0 0 0,0 0 0 0 0,0 0 0 0 0,0 0 0 0 0,0 0 0 0 0,0 0 0 0 0,0 0 0 0 0,0-1 0 0 0,0 1 0 0 0,-1 0 0 0 0,1 0 0 0 0,0-1 0 0 0,0 1 0 0 0,-1-1 0 0 0,1 1 0 0 0,0-1 0 0 0,-1 0 0 0 0,1 1 0 0 0,-3-1 0 0 0,2 0 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24T11:26:28.7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2 312 776 0 0,'-1'-1'29213'0'0,"16"-4"-28732"0"0,-3 3-183 0 0,1 0 0 0 0,-1 1-1 0 0,1 1 1 0 0,-1 0 0 0 0,19 2 0 0 0,10 1-39 0 0,134-10-51 0 0,102-8-178 0 0,-74 1-17 0 0,92 9-13 0 0,40-1 0 0 0,161-2 0 0 0,125 10 0 0 0,27 23 0 0 0,-560-17 0 0 0,71 3 0 0 0,290 4 0 0 0,-249-9 0 0 0,89-2 0 0 0,-220-6 0 0 0,-16 0 0 0 0,73-10 0 0 0,-98 7 0 0 0,-14 4 0 0 0,0-2 0 0 0,-1 0 0 0 0,1 0 0 0 0,13-6 0 0 0,-27 8 0 0 0,0 0 0 0 0,0 0 0 0 0,0 1 0 0 0,-1-1 0 0 0,1 0 0 0 0,0 0 0 0 0,-1 1 0 0 0,1-1 0 0 0,-1 0 0 0 0,1 1 0 0 0,-1-1 0 0 0,1 1 0 0 0,-1-1 0 0 0,1 1 0 0 0,-1-1 0 0 0,1 1 0 0 0,-1-1 0 0 0,0 1 0 0 0,1-1 0 0 0,-1 1 0 0 0,0 0 0 0 0,1-1 0 0 0,-1 1 0 0 0,0 0 0 0 0,0-1 0 0 0,1 1 0 0 0,-1 0 0 0 0,-1 0 0 0 0,-26-14 0 0 0,28 14 0 0 0,-233-84 0 0 0,64 27 0 0 0,107 33 0 0 0,-2 4 0 0 0,-95-19 0 0 0,141 35 0 0 0,0-1 0 0 0,1 0 0 0 0,-17-8 0 0 0,32 12 0 0 0,4 1 0 0 0,0 0 0 0 0,4 1 0 0 0,0 0 0 0 0,0 1 0 0 0,0 0 0 0 0,0 0 0 0 0,-1 1 0 0 0,1-1 0 0 0,-1 1 0 0 0,9 7 0 0 0,-2-4 0 0 0,52 27 0 0 0,77 27 0 0 0,-86-38 0 0 0,40 24 0 0 0,-72-33 0 0 0,1-1 0 0 0,0 0 0 0 0,1-2 0 0 0,1-1 0 0 0,37 8 0 0 0,-32-12 0 0 0,5 0 0 0 0,61 3 0 0 0,-84-8 0 0 0,1 0 0 0 0,-1 1 0 0 0,0 1 0 0 0,0 0 0 0 0,0 0 0 0 0,22 8 0 0 0,-35-10 0 0 0,0 0 0 0 0,0 0 0 0 0,0 0 0 0 0,1 0 0 0 0,-1 0 0 0 0,0 0 0 0 0,0 1 0 0 0,0-1 0 0 0,0 0 0 0 0,1 0 0 0 0,-1 0 0 0 0,0 0 0 0 0,0 0 0 0 0,0 1 0 0 0,0-1 0 0 0,0 0 0 0 0,1 0 0 0 0,-1 0 0 0 0,0 0 0 0 0,0 1 0 0 0,0-1 0 0 0,0 0 0 0 0,0 0 0 0 0,0 0 0 0 0,0 1 0 0 0,0-1 0 0 0,0 0 0 0 0,0 0 0 0 0,0 1 0 0 0,0-1 0 0 0,0 0 0 0 0,0 0 0 0 0,0 0 0 0 0,0 1 0 0 0,0-1 0 0 0,0 0 0 0 0,0 0 0 0 0,0 0 0 0 0,0 1 0 0 0,0-1 0 0 0,0 0 0 0 0,-1 0 0 0 0,1 0 0 0 0,0 0 0 0 0,0 1 0 0 0,0-1 0 0 0,0 0 0 0 0,0 0 0 0 0,-1 0 0 0 0,1 0 0 0 0,0 1 0 0 0,-15 10 0 0 0,-18 5 0 0 0,-39 13 0 0 0,44-16 0 0 0,-1-2 0 0 0,-39 11 0 0 0,11-10 0 0 0,-16 3 0 0 0,1 4 0 0 0,-69 27 0 0 0,-97 59 0 0 0,133-52 0 0 0,103-50 0 0 0,1-2 0 0 0,0 0 0 0 0,0 0 0 0 0,0 0 0 0 0,0 0 0 0 0,0 0 0 0 0,0 0 0 0 0,0-1 0 0 0,0 1 0 0 0,-1 0 0 0 0,1 0 0 0 0,0-1 0 0 0,0 1 0 0 0,-1-1 0 0 0,1 1 0 0 0,0-1 0 0 0,-1 0 0 0 0,1 1 0 0 0,-3-1 0 0 0,2 0 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24T12:28:05.097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2 312 776 0 0,'-1'-1'29213'0'0,"16"-4"-28732"0"0,-3 3-183 0 0,1 0 0 0 0,-1 1-1 0 0,1 1 1 0 0,-1 0 0 0 0,19 2 0 0 0,10 1-39 0 0,134-10-51 0 0,102-8-178 0 0,-74 1-17 0 0,92 9-13 0 0,40-1 0 0 0,161-2 0 0 0,125 10 0 0 0,27 23 0 0 0,-560-17 0 0 0,71 3 0 0 0,290 4 0 0 0,-249-9 0 0 0,89-2 0 0 0,-220-6 0 0 0,-16 0 0 0 0,73-10 0 0 0,-98 7 0 0 0,-14 4 0 0 0,0-2 0 0 0,-1 0 0 0 0,1 0 0 0 0,13-6 0 0 0,-27 8 0 0 0,0 0 0 0 0,0 0 0 0 0,0 1 0 0 0,-1-1 0 0 0,1 0 0 0 0,0 0 0 0 0,-1 1 0 0 0,1-1 0 0 0,-1 0 0 0 0,1 1 0 0 0,-1-1 0 0 0,1 1 0 0 0,-1-1 0 0 0,1 1 0 0 0,-1-1 0 0 0,1 1 0 0 0,-1-1 0 0 0,0 1 0 0 0,1-1 0 0 0,-1 1 0 0 0,0 0 0 0 0,1-1 0 0 0,-1 1 0 0 0,0 0 0 0 0,0-1 0 0 0,1 1 0 0 0,-1 0 0 0 0,-1 0 0 0 0,-26-14 0 0 0,28 14 0 0 0,-233-84 0 0 0,64 27 0 0 0,107 33 0 0 0,-2 4 0 0 0,-95-19 0 0 0,141 35 0 0 0,0-1 0 0 0,1 0 0 0 0,-17-8 0 0 0,32 12 0 0 0,4 1 0 0 0,0 0 0 0 0,4 1 0 0 0,0 0 0 0 0,0 1 0 0 0,0 0 0 0 0,0 0 0 0 0,-1 1 0 0 0,1-1 0 0 0,-1 1 0 0 0,9 7 0 0 0,-2-4 0 0 0,52 27 0 0 0,77 27 0 0 0,-86-38 0 0 0,40 24 0 0 0,-72-33 0 0 0,1-1 0 0 0,0 0 0 0 0,1-2 0 0 0,1-1 0 0 0,37 8 0 0 0,-32-12 0 0 0,5 0 0 0 0,61 3 0 0 0,-84-8 0 0 0,1 0 0 0 0,-1 1 0 0 0,0 1 0 0 0,0 0 0 0 0,0 0 0 0 0,22 8 0 0 0,-35-10 0 0 0,0 0 0 0 0,0 0 0 0 0,0 0 0 0 0,1 0 0 0 0,-1 0 0 0 0,0 0 0 0 0,0 1 0 0 0,0-1 0 0 0,0 0 0 0 0,1 0 0 0 0,-1 0 0 0 0,0 0 0 0 0,0 0 0 0 0,0 1 0 0 0,0-1 0 0 0,0 0 0 0 0,1 0 0 0 0,-1 0 0 0 0,0 0 0 0 0,0 1 0 0 0,0-1 0 0 0,0 0 0 0 0,0 0 0 0 0,0 0 0 0 0,0 1 0 0 0,0-1 0 0 0,0 0 0 0 0,0 0 0 0 0,0 1 0 0 0,0-1 0 0 0,0 0 0 0 0,0 0 0 0 0,0 0 0 0 0,0 1 0 0 0,0-1 0 0 0,0 0 0 0 0,0 0 0 0 0,0 0 0 0 0,0 1 0 0 0,0-1 0 0 0,0 0 0 0 0,-1 0 0 0 0,1 0 0 0 0,0 0 0 0 0,0 1 0 0 0,0-1 0 0 0,0 0 0 0 0,0 0 0 0 0,-1 0 0 0 0,1 0 0 0 0,0 1 0 0 0,-15 10 0 0 0,-18 5 0 0 0,-39 13 0 0 0,44-16 0 0 0,-1-2 0 0 0,-39 11 0 0 0,11-10 0 0 0,-16 3 0 0 0,1 4 0 0 0,-69 27 0 0 0,-97 59 0 0 0,133-52 0 0 0,103-50 0 0 0,1-2 0 0 0,0 0 0 0 0,0 0 0 0 0,0 0 0 0 0,0 0 0 0 0,0 0 0 0 0,0 0 0 0 0,0-1 0 0 0,0 1 0 0 0,-1 0 0 0 0,1 0 0 0 0,0-1 0 0 0,0 1 0 0 0,-1-1 0 0 0,1 1 0 0 0,0-1 0 0 0,-1 0 0 0 0,1 1 0 0 0,-3-1 0 0 0,2 0 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24T12:28:05.097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2 312 776 0 0,'-1'-1'29213'0'0,"16"-4"-28732"0"0,-3 3-183 0 0,1 0 0 0 0,-1 1-1 0 0,1 1 1 0 0,-1 0 0 0 0,19 2 0 0 0,10 1-39 0 0,134-10-51 0 0,102-8-178 0 0,-74 1-17 0 0,92 9-13 0 0,40-1 0 0 0,161-2 0 0 0,125 10 0 0 0,27 23 0 0 0,-560-17 0 0 0,71 3 0 0 0,290 4 0 0 0,-249-9 0 0 0,89-2 0 0 0,-220-6 0 0 0,-16 0 0 0 0,73-10 0 0 0,-98 7 0 0 0,-14 4 0 0 0,0-2 0 0 0,-1 0 0 0 0,1 0 0 0 0,13-6 0 0 0,-27 8 0 0 0,0 0 0 0 0,0 0 0 0 0,0 1 0 0 0,-1-1 0 0 0,1 0 0 0 0,0 0 0 0 0,-1 1 0 0 0,1-1 0 0 0,-1 0 0 0 0,1 1 0 0 0,-1-1 0 0 0,1 1 0 0 0,-1-1 0 0 0,1 1 0 0 0,-1-1 0 0 0,1 1 0 0 0,-1-1 0 0 0,0 1 0 0 0,1-1 0 0 0,-1 1 0 0 0,0 0 0 0 0,1-1 0 0 0,-1 1 0 0 0,0 0 0 0 0,0-1 0 0 0,1 1 0 0 0,-1 0 0 0 0,-1 0 0 0 0,-26-14 0 0 0,28 14 0 0 0,-233-84 0 0 0,64 27 0 0 0,107 33 0 0 0,-2 4 0 0 0,-95-19 0 0 0,141 35 0 0 0,0-1 0 0 0,1 0 0 0 0,-17-8 0 0 0,32 12 0 0 0,4 1 0 0 0,0 0 0 0 0,4 1 0 0 0,0 0 0 0 0,0 1 0 0 0,0 0 0 0 0,0 0 0 0 0,-1 1 0 0 0,1-1 0 0 0,-1 1 0 0 0,9 7 0 0 0,-2-4 0 0 0,52 27 0 0 0,77 27 0 0 0,-86-38 0 0 0,40 24 0 0 0,-72-33 0 0 0,1-1 0 0 0,0 0 0 0 0,1-2 0 0 0,1-1 0 0 0,37 8 0 0 0,-32-12 0 0 0,5 0 0 0 0,61 3 0 0 0,-84-8 0 0 0,1 0 0 0 0,-1 1 0 0 0,0 1 0 0 0,0 0 0 0 0,0 0 0 0 0,22 8 0 0 0,-35-10 0 0 0,0 0 0 0 0,0 0 0 0 0,0 0 0 0 0,1 0 0 0 0,-1 0 0 0 0,0 0 0 0 0,0 1 0 0 0,0-1 0 0 0,0 0 0 0 0,1 0 0 0 0,-1 0 0 0 0,0 0 0 0 0,0 0 0 0 0,0 1 0 0 0,0-1 0 0 0,0 0 0 0 0,1 0 0 0 0,-1 0 0 0 0,0 0 0 0 0,0 1 0 0 0,0-1 0 0 0,0 0 0 0 0,0 0 0 0 0,0 0 0 0 0,0 1 0 0 0,0-1 0 0 0,0 0 0 0 0,0 0 0 0 0,0 1 0 0 0,0-1 0 0 0,0 0 0 0 0,0 0 0 0 0,0 0 0 0 0,0 1 0 0 0,0-1 0 0 0,0 0 0 0 0,0 0 0 0 0,0 0 0 0 0,0 1 0 0 0,0-1 0 0 0,0 0 0 0 0,-1 0 0 0 0,1 0 0 0 0,0 0 0 0 0,0 1 0 0 0,0-1 0 0 0,0 0 0 0 0,0 0 0 0 0,-1 0 0 0 0,1 0 0 0 0,0 1 0 0 0,-15 10 0 0 0,-18 5 0 0 0,-39 13 0 0 0,44-16 0 0 0,-1-2 0 0 0,-39 11 0 0 0,11-10 0 0 0,-16 3 0 0 0,1 4 0 0 0,-69 27 0 0 0,-97 59 0 0 0,133-52 0 0 0,103-50 0 0 0,1-2 0 0 0,0 0 0 0 0,0 0 0 0 0,0 0 0 0 0,0 0 0 0 0,0 0 0 0 0,0 0 0 0 0,0-1 0 0 0,0 1 0 0 0,-1 0 0 0 0,1 0 0 0 0,0-1 0 0 0,0 1 0 0 0,-1-1 0 0 0,1 1 0 0 0,0-1 0 0 0,-1 0 0 0 0,1 1 0 0 0,-3-1 0 0 0,2 0 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24T12:28:05.097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2 312 776 0 0,'-1'-1'29213'0'0,"16"-4"-28732"0"0,-3 3-183 0 0,1 0 0 0 0,-1 1-1 0 0,1 1 1 0 0,-1 0 0 0 0,19 2 0 0 0,10 1-39 0 0,134-10-51 0 0,102-8-178 0 0,-74 1-17 0 0,92 9-13 0 0,40-1 0 0 0,161-2 0 0 0,125 10 0 0 0,27 23 0 0 0,-560-17 0 0 0,71 3 0 0 0,290 4 0 0 0,-249-9 0 0 0,89-2 0 0 0,-220-6 0 0 0,-16 0 0 0 0,73-10 0 0 0,-98 7 0 0 0,-14 4 0 0 0,0-2 0 0 0,-1 0 0 0 0,1 0 0 0 0,13-6 0 0 0,-27 8 0 0 0,0 0 0 0 0,0 0 0 0 0,0 1 0 0 0,-1-1 0 0 0,1 0 0 0 0,0 0 0 0 0,-1 1 0 0 0,1-1 0 0 0,-1 0 0 0 0,1 1 0 0 0,-1-1 0 0 0,1 1 0 0 0,-1-1 0 0 0,1 1 0 0 0,-1-1 0 0 0,1 1 0 0 0,-1-1 0 0 0,0 1 0 0 0,1-1 0 0 0,-1 1 0 0 0,0 0 0 0 0,1-1 0 0 0,-1 1 0 0 0,0 0 0 0 0,0-1 0 0 0,1 1 0 0 0,-1 0 0 0 0,-1 0 0 0 0,-26-14 0 0 0,28 14 0 0 0,-233-84 0 0 0,64 27 0 0 0,107 33 0 0 0,-2 4 0 0 0,-95-19 0 0 0,141 35 0 0 0,0-1 0 0 0,1 0 0 0 0,-17-8 0 0 0,32 12 0 0 0,4 1 0 0 0,0 0 0 0 0,4 1 0 0 0,0 0 0 0 0,0 1 0 0 0,0 0 0 0 0,0 0 0 0 0,-1 1 0 0 0,1-1 0 0 0,-1 1 0 0 0,9 7 0 0 0,-2-4 0 0 0,52 27 0 0 0,77 27 0 0 0,-86-38 0 0 0,40 24 0 0 0,-72-33 0 0 0,1-1 0 0 0,0 0 0 0 0,1-2 0 0 0,1-1 0 0 0,37 8 0 0 0,-32-12 0 0 0,5 0 0 0 0,61 3 0 0 0,-84-8 0 0 0,1 0 0 0 0,-1 1 0 0 0,0 1 0 0 0,0 0 0 0 0,0 0 0 0 0,22 8 0 0 0,-35-10 0 0 0,0 0 0 0 0,0 0 0 0 0,0 0 0 0 0,1 0 0 0 0,-1 0 0 0 0,0 0 0 0 0,0 1 0 0 0,0-1 0 0 0,0 0 0 0 0,1 0 0 0 0,-1 0 0 0 0,0 0 0 0 0,0 0 0 0 0,0 1 0 0 0,0-1 0 0 0,0 0 0 0 0,1 0 0 0 0,-1 0 0 0 0,0 0 0 0 0,0 1 0 0 0,0-1 0 0 0,0 0 0 0 0,0 0 0 0 0,0 0 0 0 0,0 1 0 0 0,0-1 0 0 0,0 0 0 0 0,0 0 0 0 0,0 1 0 0 0,0-1 0 0 0,0 0 0 0 0,0 0 0 0 0,0 0 0 0 0,0 1 0 0 0,0-1 0 0 0,0 0 0 0 0,0 0 0 0 0,0 0 0 0 0,0 1 0 0 0,0-1 0 0 0,0 0 0 0 0,-1 0 0 0 0,1 0 0 0 0,0 0 0 0 0,0 1 0 0 0,0-1 0 0 0,0 0 0 0 0,0 0 0 0 0,-1 0 0 0 0,1 0 0 0 0,0 1 0 0 0,-15 10 0 0 0,-18 5 0 0 0,-39 13 0 0 0,44-16 0 0 0,-1-2 0 0 0,-39 11 0 0 0,11-10 0 0 0,-16 3 0 0 0,1 4 0 0 0,-69 27 0 0 0,-97 59 0 0 0,133-52 0 0 0,103-50 0 0 0,1-2 0 0 0,0 0 0 0 0,0 0 0 0 0,0 0 0 0 0,0 0 0 0 0,0 0 0 0 0,0 0 0 0 0,0-1 0 0 0,0 1 0 0 0,-1 0 0 0 0,1 0 0 0 0,0-1 0 0 0,0 1 0 0 0,-1-1 0 0 0,1 1 0 0 0,0-1 0 0 0,-1 0 0 0 0,1 1 0 0 0,-3-1 0 0 0,2 0 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24T12:28:05.097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2 312 776 0 0,'-1'-1'29213'0'0,"16"-4"-28732"0"0,-3 3-183 0 0,1 0 0 0 0,-1 1-1 0 0,1 1 1 0 0,-1 0 0 0 0,19 2 0 0 0,10 1-39 0 0,134-10-51 0 0,102-8-178 0 0,-74 1-17 0 0,92 9-13 0 0,40-1 0 0 0,161-2 0 0 0,125 10 0 0 0,27 23 0 0 0,-560-17 0 0 0,71 3 0 0 0,290 4 0 0 0,-249-9 0 0 0,89-2 0 0 0,-220-6 0 0 0,-16 0 0 0 0,73-10 0 0 0,-98 7 0 0 0,-14 4 0 0 0,0-2 0 0 0,-1 0 0 0 0,1 0 0 0 0,13-6 0 0 0,-27 8 0 0 0,0 0 0 0 0,0 0 0 0 0,0 1 0 0 0,-1-1 0 0 0,1 0 0 0 0,0 0 0 0 0,-1 1 0 0 0,1-1 0 0 0,-1 0 0 0 0,1 1 0 0 0,-1-1 0 0 0,1 1 0 0 0,-1-1 0 0 0,1 1 0 0 0,-1-1 0 0 0,1 1 0 0 0,-1-1 0 0 0,0 1 0 0 0,1-1 0 0 0,-1 1 0 0 0,0 0 0 0 0,1-1 0 0 0,-1 1 0 0 0,0 0 0 0 0,0-1 0 0 0,1 1 0 0 0,-1 0 0 0 0,-1 0 0 0 0,-26-14 0 0 0,28 14 0 0 0,-233-84 0 0 0,64 27 0 0 0,107 33 0 0 0,-2 4 0 0 0,-95-19 0 0 0,141 35 0 0 0,0-1 0 0 0,1 0 0 0 0,-17-8 0 0 0,32 12 0 0 0,4 1 0 0 0,0 0 0 0 0,4 1 0 0 0,0 0 0 0 0,0 1 0 0 0,0 0 0 0 0,0 0 0 0 0,-1 1 0 0 0,1-1 0 0 0,-1 1 0 0 0,9 7 0 0 0,-2-4 0 0 0,52 27 0 0 0,77 27 0 0 0,-86-38 0 0 0,40 24 0 0 0,-72-33 0 0 0,1-1 0 0 0,0 0 0 0 0,1-2 0 0 0,1-1 0 0 0,37 8 0 0 0,-32-12 0 0 0,5 0 0 0 0,61 3 0 0 0,-84-8 0 0 0,1 0 0 0 0,-1 1 0 0 0,0 1 0 0 0,0 0 0 0 0,0 0 0 0 0,22 8 0 0 0,-35-10 0 0 0,0 0 0 0 0,0 0 0 0 0,0 0 0 0 0,1 0 0 0 0,-1 0 0 0 0,0 0 0 0 0,0 1 0 0 0,0-1 0 0 0,0 0 0 0 0,1 0 0 0 0,-1 0 0 0 0,0 0 0 0 0,0 0 0 0 0,0 1 0 0 0,0-1 0 0 0,0 0 0 0 0,1 0 0 0 0,-1 0 0 0 0,0 0 0 0 0,0 1 0 0 0,0-1 0 0 0,0 0 0 0 0,0 0 0 0 0,0 0 0 0 0,0 1 0 0 0,0-1 0 0 0,0 0 0 0 0,0 0 0 0 0,0 1 0 0 0,0-1 0 0 0,0 0 0 0 0,0 0 0 0 0,0 0 0 0 0,0 1 0 0 0,0-1 0 0 0,0 0 0 0 0,0 0 0 0 0,0 0 0 0 0,0 1 0 0 0,0-1 0 0 0,0 0 0 0 0,-1 0 0 0 0,1 0 0 0 0,0 0 0 0 0,0 1 0 0 0,0-1 0 0 0,0 0 0 0 0,0 0 0 0 0,-1 0 0 0 0,1 0 0 0 0,0 1 0 0 0,-15 10 0 0 0,-18 5 0 0 0,-39 13 0 0 0,44-16 0 0 0,-1-2 0 0 0,-39 11 0 0 0,11-10 0 0 0,-16 3 0 0 0,1 4 0 0 0,-69 27 0 0 0,-97 59 0 0 0,133-52 0 0 0,103-50 0 0 0,1-2 0 0 0,0 0 0 0 0,0 0 0 0 0,0 0 0 0 0,0 0 0 0 0,0 0 0 0 0,0 0 0 0 0,0-1 0 0 0,0 1 0 0 0,-1 0 0 0 0,1 0 0 0 0,0-1 0 0 0,0 1 0 0 0,-1-1 0 0 0,1 1 0 0 0,0-1 0 0 0,-1 0 0 0 0,1 1 0 0 0,-3-1 0 0 0,2 0 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D59D5-7979-C810-5D14-20585EC78A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83C3C3-5302-13FF-78C9-5EEC01908C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E53804-6B1C-F7D5-FEB3-A887A3729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3CEB3-1664-5B6A-91AE-376744125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BC23B-EE30-3B90-426E-6E032D39F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251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F7293-7421-51F5-E627-4F66FA6B4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6E9CF-8575-C49E-334F-C6ACBAA5A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3078B-CA40-9C58-FD27-0EED04CBE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03AE6-4C6D-0727-0567-AA6C34B53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9165E-4A82-326F-6039-D90232B8F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090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921EF-2AB2-D228-7661-B576DDC1E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D9CA60-F004-30E0-27A3-C30472ACC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21430-C7D4-8F52-7338-E66A7B85E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58744-725D-B9D6-AD18-C0026907D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6EDEA-0E66-0F43-0BFA-6EC02882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830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0E960-2F9D-BC73-4FA7-55DE0112F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23123-68E5-504E-2918-47D8E5D14C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58F21C-DC58-707F-180A-D771C62C3E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CF1CF4-8AC4-4832-D2C4-AAD1C3E27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2312A6-5844-C613-7CF5-F052DA4D7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D6ABAE-1397-28F8-C7B9-CAC6062D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150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3AD69-63B2-69C1-13FD-C9097B575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FCC138-DD8C-E5AC-226D-3326EA8C6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8C0DC7-BAB6-0ED7-AA95-A8265756D4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AC3F61-B612-63F1-E6F0-38002815F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F027A0-B739-08A8-9C53-146F944554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139C88-9BF3-B4B9-C231-B8B6545E7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EC837B-AAA5-5CB2-A432-DA2CA4A97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98CC4B-1ACB-0DF9-1E24-7017E4797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35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DD84F-2BB1-11CD-99D8-1039D66F0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D7EB30-7A71-3B31-0F8F-CC47C4D21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75368-4229-CBF0-0C69-D720752D0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454552-457D-0BA9-CB7F-F79A16F22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243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358D2A-460A-557C-E209-724494F8D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BFB72D-6772-1AEC-38BF-ABD1D3765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9F756-B359-3E34-583F-07C933479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92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0F203-1300-4912-96BD-E7B6F05FA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C4126-495F-0FF3-FD17-74EC543B0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FAA0F-1120-6EF6-0A35-8D5274931E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78C2F4-5799-EEC2-A6CA-A67523FB6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2650FB-3C16-A2F2-407C-DE501BB4E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82648B-D9EB-0DEE-4145-430E00B6C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590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46CA5-1691-BA79-3B38-76C82357B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B12317-BA49-8451-44ED-87229DFBF7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8C84A-38DD-A601-4D79-50A099A3E3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8952FC-F7F3-8C4D-E063-4FB134E8A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23EC7C-2DA0-A3D5-172E-E06CB343C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D0034D-2131-931B-86A4-CF6556D3A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31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FEA98-4FD8-4FD3-969F-C5F12EEFB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EDE224-B1C8-C56B-5409-46B2EA9F95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91E541-A851-3D1E-2512-85567C3E8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0E0B-F68E-8011-B93B-1515876AC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A445A-CCA5-BF61-F174-A832306E6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406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88590A-A7E4-0885-0043-CB4A75FCFB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CD0F9E-30C7-A2E5-B525-19CC4E310A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46C5B-20F6-F1BF-2125-8D7939171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1F17F-29BA-3056-44FC-6C5A31FCF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D03DD-59FC-A8E1-101C-C22DE46AA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27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39265C-83D6-95CF-20A3-F61F0C2F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C7B964-7228-8791-C660-ADC1A6498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09D346-A6EF-685F-1F20-2611236051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D40FA-70B7-4AD4-BF52-56578EBEFB0F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BBCEC-B5AC-31AB-C21F-4CA64E36FA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7057F-3ED7-07A1-FD42-A80ADAD11D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95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sv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6.png"/><Relationship Id="rId5" Type="http://schemas.openxmlformats.org/officeDocument/2006/relationships/image" Target="../media/image11.svg"/><Relationship Id="rId10" Type="http://schemas.openxmlformats.org/officeDocument/2006/relationships/customXml" Target="../ink/ink1.xml"/><Relationship Id="rId4" Type="http://schemas.openxmlformats.org/officeDocument/2006/relationships/image" Target="../media/image10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sv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11.svg"/><Relationship Id="rId10" Type="http://schemas.openxmlformats.org/officeDocument/2006/relationships/customXml" Target="../ink/ink2.xml"/><Relationship Id="rId4" Type="http://schemas.openxmlformats.org/officeDocument/2006/relationships/image" Target="../media/image10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microsoft.com/office/2007/relationships/hdphoto" Target="../media/hdphoto1.wdp"/><Relationship Id="rId3" Type="http://schemas.openxmlformats.org/officeDocument/2006/relationships/image" Target="../media/image9.svg"/><Relationship Id="rId7" Type="http://schemas.openxmlformats.org/officeDocument/2006/relationships/image" Target="../media/image14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11.svg"/><Relationship Id="rId10" Type="http://schemas.openxmlformats.org/officeDocument/2006/relationships/customXml" Target="../ink/ink3.xml"/><Relationship Id="rId4" Type="http://schemas.openxmlformats.org/officeDocument/2006/relationships/image" Target="../media/image10.png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8.png"/><Relationship Id="rId12" Type="http://schemas.openxmlformats.org/officeDocument/2006/relationships/customXml" Target="../ink/ink4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2.png"/><Relationship Id="rId5" Type="http://schemas.openxmlformats.org/officeDocument/2006/relationships/image" Target="../media/image18.png"/><Relationship Id="rId10" Type="http://schemas.openxmlformats.org/officeDocument/2006/relationships/image" Target="../media/image11.svg"/><Relationship Id="rId4" Type="http://schemas.openxmlformats.org/officeDocument/2006/relationships/image" Target="../media/image15.png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8.png"/><Relationship Id="rId12" Type="http://schemas.openxmlformats.org/officeDocument/2006/relationships/customXml" Target="../ink/ink5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2.png"/><Relationship Id="rId5" Type="http://schemas.openxmlformats.org/officeDocument/2006/relationships/image" Target="../media/image18.png"/><Relationship Id="rId10" Type="http://schemas.openxmlformats.org/officeDocument/2006/relationships/image" Target="../media/image11.svg"/><Relationship Id="rId4" Type="http://schemas.openxmlformats.org/officeDocument/2006/relationships/image" Target="../media/image15.png"/><Relationship Id="rId9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20.svg"/><Relationship Id="rId7" Type="http://schemas.openxmlformats.org/officeDocument/2006/relationships/image" Target="../media/image11.svg"/><Relationship Id="rId12" Type="http://schemas.openxmlformats.org/officeDocument/2006/relationships/customXml" Target="../ink/ink6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4.svg"/><Relationship Id="rId5" Type="http://schemas.openxmlformats.org/officeDocument/2006/relationships/image" Target="../media/image9.svg"/><Relationship Id="rId15" Type="http://schemas.openxmlformats.org/officeDocument/2006/relationships/image" Target="../media/image27.png"/><Relationship Id="rId10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22.svg"/><Relationship Id="rId14" Type="http://schemas.openxmlformats.org/officeDocument/2006/relationships/customXml" Target="../ink/ink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8.png"/><Relationship Id="rId3" Type="http://schemas.openxmlformats.org/officeDocument/2006/relationships/image" Target="../media/image20.svg"/><Relationship Id="rId7" Type="http://schemas.openxmlformats.org/officeDocument/2006/relationships/image" Target="../media/image11.svg"/><Relationship Id="rId12" Type="http://schemas.openxmlformats.org/officeDocument/2006/relationships/customXml" Target="../ink/ink8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4.svg"/><Relationship Id="rId5" Type="http://schemas.openxmlformats.org/officeDocument/2006/relationships/image" Target="../media/image9.svg"/><Relationship Id="rId10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2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6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6.svg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9.svg"/><Relationship Id="rId18" Type="http://schemas.openxmlformats.org/officeDocument/2006/relationships/image" Target="../media/image44.png"/><Relationship Id="rId26" Type="http://schemas.openxmlformats.org/officeDocument/2006/relationships/image" Target="../media/image52.png"/><Relationship Id="rId3" Type="http://schemas.openxmlformats.org/officeDocument/2006/relationships/image" Target="../media/image26.svg"/><Relationship Id="rId21" Type="http://schemas.openxmlformats.org/officeDocument/2006/relationships/image" Target="../media/image47.svg"/><Relationship Id="rId7" Type="http://schemas.openxmlformats.org/officeDocument/2006/relationships/image" Target="../media/image33.svg"/><Relationship Id="rId12" Type="http://schemas.openxmlformats.org/officeDocument/2006/relationships/image" Target="../media/image38.png"/><Relationship Id="rId17" Type="http://schemas.openxmlformats.org/officeDocument/2006/relationships/image" Target="../media/image43.svg"/><Relationship Id="rId25" Type="http://schemas.openxmlformats.org/officeDocument/2006/relationships/image" Target="../media/image51.svg"/><Relationship Id="rId33" Type="http://schemas.openxmlformats.org/officeDocument/2006/relationships/image" Target="../media/image59.svg"/><Relationship Id="rId2" Type="http://schemas.openxmlformats.org/officeDocument/2006/relationships/image" Target="../media/image25.png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29" Type="http://schemas.openxmlformats.org/officeDocument/2006/relationships/image" Target="../media/image5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24" Type="http://schemas.openxmlformats.org/officeDocument/2006/relationships/image" Target="../media/image50.png"/><Relationship Id="rId32" Type="http://schemas.openxmlformats.org/officeDocument/2006/relationships/image" Target="../media/image58.png"/><Relationship Id="rId5" Type="http://schemas.openxmlformats.org/officeDocument/2006/relationships/image" Target="../media/image30.svg"/><Relationship Id="rId15" Type="http://schemas.openxmlformats.org/officeDocument/2006/relationships/image" Target="../media/image41.svg"/><Relationship Id="rId23" Type="http://schemas.openxmlformats.org/officeDocument/2006/relationships/image" Target="../media/image49.svg"/><Relationship Id="rId28" Type="http://schemas.openxmlformats.org/officeDocument/2006/relationships/image" Target="../media/image54.png"/><Relationship Id="rId10" Type="http://schemas.openxmlformats.org/officeDocument/2006/relationships/image" Target="../media/image36.png"/><Relationship Id="rId19" Type="http://schemas.openxmlformats.org/officeDocument/2006/relationships/image" Target="../media/image45.svg"/><Relationship Id="rId31" Type="http://schemas.openxmlformats.org/officeDocument/2006/relationships/image" Target="../media/image57.svg"/><Relationship Id="rId4" Type="http://schemas.openxmlformats.org/officeDocument/2006/relationships/image" Target="../media/image29.png"/><Relationship Id="rId9" Type="http://schemas.openxmlformats.org/officeDocument/2006/relationships/image" Target="../media/image35.svg"/><Relationship Id="rId14" Type="http://schemas.openxmlformats.org/officeDocument/2006/relationships/image" Target="../media/image40.png"/><Relationship Id="rId22" Type="http://schemas.openxmlformats.org/officeDocument/2006/relationships/image" Target="../media/image48.png"/><Relationship Id="rId27" Type="http://schemas.openxmlformats.org/officeDocument/2006/relationships/image" Target="../media/image53.svg"/><Relationship Id="rId30" Type="http://schemas.openxmlformats.org/officeDocument/2006/relationships/image" Target="../media/image56.png"/><Relationship Id="rId8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.svg"/><Relationship Id="rId18" Type="http://schemas.openxmlformats.org/officeDocument/2006/relationships/image" Target="../media/image44.png"/><Relationship Id="rId26" Type="http://schemas.openxmlformats.org/officeDocument/2006/relationships/image" Target="../media/image54.png"/><Relationship Id="rId3" Type="http://schemas.openxmlformats.org/officeDocument/2006/relationships/image" Target="../media/image26.svg"/><Relationship Id="rId21" Type="http://schemas.openxmlformats.org/officeDocument/2006/relationships/image" Target="../media/image49.svg"/><Relationship Id="rId7" Type="http://schemas.openxmlformats.org/officeDocument/2006/relationships/image" Target="../media/image35.svg"/><Relationship Id="rId12" Type="http://schemas.openxmlformats.org/officeDocument/2006/relationships/image" Target="../media/image36.png"/><Relationship Id="rId17" Type="http://schemas.openxmlformats.org/officeDocument/2006/relationships/image" Target="../media/image43.svg"/><Relationship Id="rId25" Type="http://schemas.openxmlformats.org/officeDocument/2006/relationships/image" Target="../media/image53.svg"/><Relationship Id="rId33" Type="http://schemas.openxmlformats.org/officeDocument/2006/relationships/image" Target="../media/image59.svg"/><Relationship Id="rId2" Type="http://schemas.openxmlformats.org/officeDocument/2006/relationships/image" Target="../media/image25.png"/><Relationship Id="rId16" Type="http://schemas.openxmlformats.org/officeDocument/2006/relationships/image" Target="../media/image42.png"/><Relationship Id="rId20" Type="http://schemas.openxmlformats.org/officeDocument/2006/relationships/image" Target="../media/image48.png"/><Relationship Id="rId29" Type="http://schemas.openxmlformats.org/officeDocument/2006/relationships/image" Target="../media/image4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svg"/><Relationship Id="rId24" Type="http://schemas.openxmlformats.org/officeDocument/2006/relationships/image" Target="../media/image52.png"/><Relationship Id="rId32" Type="http://schemas.openxmlformats.org/officeDocument/2006/relationships/image" Target="../media/image58.png"/><Relationship Id="rId5" Type="http://schemas.openxmlformats.org/officeDocument/2006/relationships/image" Target="../media/image30.svg"/><Relationship Id="rId15" Type="http://schemas.openxmlformats.org/officeDocument/2006/relationships/image" Target="../media/image41.svg"/><Relationship Id="rId23" Type="http://schemas.openxmlformats.org/officeDocument/2006/relationships/image" Target="../media/image51.svg"/><Relationship Id="rId28" Type="http://schemas.openxmlformats.org/officeDocument/2006/relationships/image" Target="../media/image46.png"/><Relationship Id="rId10" Type="http://schemas.openxmlformats.org/officeDocument/2006/relationships/image" Target="../media/image38.png"/><Relationship Id="rId19" Type="http://schemas.openxmlformats.org/officeDocument/2006/relationships/image" Target="../media/image45.svg"/><Relationship Id="rId31" Type="http://schemas.openxmlformats.org/officeDocument/2006/relationships/image" Target="../media/image57.svg"/><Relationship Id="rId4" Type="http://schemas.openxmlformats.org/officeDocument/2006/relationships/image" Target="../media/image29.png"/><Relationship Id="rId9" Type="http://schemas.openxmlformats.org/officeDocument/2006/relationships/image" Target="../media/image33.svg"/><Relationship Id="rId14" Type="http://schemas.openxmlformats.org/officeDocument/2006/relationships/image" Target="../media/image40.png"/><Relationship Id="rId22" Type="http://schemas.openxmlformats.org/officeDocument/2006/relationships/image" Target="../media/image50.png"/><Relationship Id="rId27" Type="http://schemas.openxmlformats.org/officeDocument/2006/relationships/image" Target="../media/image55.svg"/><Relationship Id="rId30" Type="http://schemas.openxmlformats.org/officeDocument/2006/relationships/image" Target="../media/image56.png"/><Relationship Id="rId8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.svg"/><Relationship Id="rId18" Type="http://schemas.openxmlformats.org/officeDocument/2006/relationships/image" Target="../media/image44.png"/><Relationship Id="rId26" Type="http://schemas.openxmlformats.org/officeDocument/2006/relationships/image" Target="../media/image54.png"/><Relationship Id="rId3" Type="http://schemas.openxmlformats.org/officeDocument/2006/relationships/image" Target="../media/image26.svg"/><Relationship Id="rId21" Type="http://schemas.openxmlformats.org/officeDocument/2006/relationships/image" Target="../media/image49.svg"/><Relationship Id="rId7" Type="http://schemas.openxmlformats.org/officeDocument/2006/relationships/image" Target="../media/image35.svg"/><Relationship Id="rId12" Type="http://schemas.openxmlformats.org/officeDocument/2006/relationships/image" Target="../media/image36.png"/><Relationship Id="rId17" Type="http://schemas.openxmlformats.org/officeDocument/2006/relationships/image" Target="../media/image43.svg"/><Relationship Id="rId25" Type="http://schemas.openxmlformats.org/officeDocument/2006/relationships/image" Target="../media/image53.svg"/><Relationship Id="rId33" Type="http://schemas.openxmlformats.org/officeDocument/2006/relationships/image" Target="../media/image59.svg"/><Relationship Id="rId2" Type="http://schemas.openxmlformats.org/officeDocument/2006/relationships/image" Target="../media/image25.png"/><Relationship Id="rId16" Type="http://schemas.openxmlformats.org/officeDocument/2006/relationships/image" Target="../media/image42.png"/><Relationship Id="rId20" Type="http://schemas.openxmlformats.org/officeDocument/2006/relationships/image" Target="../media/image48.png"/><Relationship Id="rId29" Type="http://schemas.openxmlformats.org/officeDocument/2006/relationships/image" Target="../media/image4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svg"/><Relationship Id="rId24" Type="http://schemas.openxmlformats.org/officeDocument/2006/relationships/image" Target="../media/image52.png"/><Relationship Id="rId32" Type="http://schemas.openxmlformats.org/officeDocument/2006/relationships/image" Target="../media/image58.png"/><Relationship Id="rId5" Type="http://schemas.openxmlformats.org/officeDocument/2006/relationships/image" Target="../media/image30.svg"/><Relationship Id="rId15" Type="http://schemas.openxmlformats.org/officeDocument/2006/relationships/image" Target="../media/image41.svg"/><Relationship Id="rId23" Type="http://schemas.openxmlformats.org/officeDocument/2006/relationships/image" Target="../media/image51.svg"/><Relationship Id="rId28" Type="http://schemas.openxmlformats.org/officeDocument/2006/relationships/image" Target="../media/image46.png"/><Relationship Id="rId10" Type="http://schemas.openxmlformats.org/officeDocument/2006/relationships/image" Target="../media/image38.png"/><Relationship Id="rId19" Type="http://schemas.openxmlformats.org/officeDocument/2006/relationships/image" Target="../media/image45.svg"/><Relationship Id="rId31" Type="http://schemas.openxmlformats.org/officeDocument/2006/relationships/image" Target="../media/image57.svg"/><Relationship Id="rId4" Type="http://schemas.openxmlformats.org/officeDocument/2006/relationships/image" Target="../media/image29.png"/><Relationship Id="rId9" Type="http://schemas.openxmlformats.org/officeDocument/2006/relationships/image" Target="../media/image33.svg"/><Relationship Id="rId14" Type="http://schemas.openxmlformats.org/officeDocument/2006/relationships/image" Target="../media/image40.png"/><Relationship Id="rId22" Type="http://schemas.openxmlformats.org/officeDocument/2006/relationships/image" Target="../media/image50.png"/><Relationship Id="rId27" Type="http://schemas.openxmlformats.org/officeDocument/2006/relationships/image" Target="../media/image55.svg"/><Relationship Id="rId30" Type="http://schemas.openxmlformats.org/officeDocument/2006/relationships/image" Target="../media/image56.png"/><Relationship Id="rId8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13" Type="http://schemas.openxmlformats.org/officeDocument/2006/relationships/image" Target="../media/image72.png"/><Relationship Id="rId3" Type="http://schemas.openxmlformats.org/officeDocument/2006/relationships/image" Target="../media/image61.svg"/><Relationship Id="rId7" Type="http://schemas.openxmlformats.org/officeDocument/2006/relationships/image" Target="../media/image65.png"/><Relationship Id="rId12" Type="http://schemas.openxmlformats.org/officeDocument/2006/relationships/customXml" Target="../ink/ink11.xm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71.png"/><Relationship Id="rId5" Type="http://schemas.openxmlformats.org/officeDocument/2006/relationships/image" Target="../media/image63.svg"/><Relationship Id="rId10" Type="http://schemas.openxmlformats.org/officeDocument/2006/relationships/customXml" Target="../ink/ink10.xml"/><Relationship Id="rId4" Type="http://schemas.openxmlformats.org/officeDocument/2006/relationships/image" Target="../media/image62.png"/><Relationship Id="rId9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1.svg"/><Relationship Id="rId7" Type="http://schemas.openxmlformats.org/officeDocument/2006/relationships/image" Target="../media/image67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3.svg"/><Relationship Id="rId4" Type="http://schemas.openxmlformats.org/officeDocument/2006/relationships/image" Target="../media/image62.png"/><Relationship Id="rId9" Type="http://schemas.openxmlformats.org/officeDocument/2006/relationships/image" Target="../media/image69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svg"/><Relationship Id="rId7" Type="http://schemas.openxmlformats.org/officeDocument/2006/relationships/image" Target="../media/image78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image" Target="../media/image76.svg"/><Relationship Id="rId4" Type="http://schemas.openxmlformats.org/officeDocument/2006/relationships/image" Target="../media/image7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4.svg"/><Relationship Id="rId7" Type="http://schemas.openxmlformats.org/officeDocument/2006/relationships/image" Target="../media/image81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6.svg"/><Relationship Id="rId4" Type="http://schemas.openxmlformats.org/officeDocument/2006/relationships/image" Target="../media/image75.png"/><Relationship Id="rId9" Type="http://schemas.openxmlformats.org/officeDocument/2006/relationships/image" Target="../media/image8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4.svg"/><Relationship Id="rId7" Type="http://schemas.openxmlformats.org/officeDocument/2006/relationships/image" Target="../media/image81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6.svg"/><Relationship Id="rId4" Type="http://schemas.openxmlformats.org/officeDocument/2006/relationships/image" Target="../media/image75.png"/><Relationship Id="rId9" Type="http://schemas.openxmlformats.org/officeDocument/2006/relationships/image" Target="../media/image8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20.svg"/><Relationship Id="rId3" Type="http://schemas.openxmlformats.org/officeDocument/2006/relationships/image" Target="../media/image74.svg"/><Relationship Id="rId7" Type="http://schemas.openxmlformats.org/officeDocument/2006/relationships/image" Target="../media/image85.svg"/><Relationship Id="rId12" Type="http://schemas.openxmlformats.org/officeDocument/2006/relationships/image" Target="../media/image19.png"/><Relationship Id="rId2" Type="http://schemas.openxmlformats.org/officeDocument/2006/relationships/image" Target="../media/image73.png"/><Relationship Id="rId16" Type="http://schemas.openxmlformats.org/officeDocument/2006/relationships/customXml" Target="../ink/ink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11" Type="http://schemas.openxmlformats.org/officeDocument/2006/relationships/image" Target="../media/image89.svg"/><Relationship Id="rId5" Type="http://schemas.openxmlformats.org/officeDocument/2006/relationships/image" Target="../media/image76.svg"/><Relationship Id="rId15" Type="http://schemas.openxmlformats.org/officeDocument/2006/relationships/image" Target="../media/image91.png"/><Relationship Id="rId10" Type="http://schemas.openxmlformats.org/officeDocument/2006/relationships/image" Target="../media/image88.png"/><Relationship Id="rId4" Type="http://schemas.openxmlformats.org/officeDocument/2006/relationships/image" Target="../media/image75.png"/><Relationship Id="rId9" Type="http://schemas.openxmlformats.org/officeDocument/2006/relationships/image" Target="../media/image87.svg"/><Relationship Id="rId14" Type="http://schemas.openxmlformats.org/officeDocument/2006/relationships/customXml" Target="../ink/ink1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.xml"/><Relationship Id="rId3" Type="http://schemas.openxmlformats.org/officeDocument/2006/relationships/image" Target="../media/image74.svg"/><Relationship Id="rId7" Type="http://schemas.openxmlformats.org/officeDocument/2006/relationships/image" Target="../media/image9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11" Type="http://schemas.openxmlformats.org/officeDocument/2006/relationships/image" Target="../media/image20.svg"/><Relationship Id="rId5" Type="http://schemas.openxmlformats.org/officeDocument/2006/relationships/image" Target="../media/image76.svg"/><Relationship Id="rId10" Type="http://schemas.openxmlformats.org/officeDocument/2006/relationships/image" Target="../media/image19.png"/><Relationship Id="rId4" Type="http://schemas.openxmlformats.org/officeDocument/2006/relationships/image" Target="../media/image75.png"/><Relationship Id="rId9" Type="http://schemas.openxmlformats.org/officeDocument/2006/relationships/image" Target="../media/image9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.xml"/><Relationship Id="rId3" Type="http://schemas.openxmlformats.org/officeDocument/2006/relationships/image" Target="../media/image74.svg"/><Relationship Id="rId7" Type="http://schemas.openxmlformats.org/officeDocument/2006/relationships/image" Target="../media/image9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11" Type="http://schemas.openxmlformats.org/officeDocument/2006/relationships/image" Target="../media/image20.svg"/><Relationship Id="rId5" Type="http://schemas.openxmlformats.org/officeDocument/2006/relationships/image" Target="../media/image76.svg"/><Relationship Id="rId10" Type="http://schemas.openxmlformats.org/officeDocument/2006/relationships/image" Target="../media/image19.png"/><Relationship Id="rId4" Type="http://schemas.openxmlformats.org/officeDocument/2006/relationships/image" Target="../media/image75.png"/><Relationship Id="rId9" Type="http://schemas.openxmlformats.org/officeDocument/2006/relationships/image" Target="../media/image9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3" Type="http://schemas.openxmlformats.org/officeDocument/2006/relationships/image" Target="../media/image74.svg"/><Relationship Id="rId7" Type="http://schemas.openxmlformats.org/officeDocument/2006/relationships/image" Target="../media/image9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11" Type="http://schemas.openxmlformats.org/officeDocument/2006/relationships/image" Target="../media/image20.svg"/><Relationship Id="rId5" Type="http://schemas.openxmlformats.org/officeDocument/2006/relationships/image" Target="../media/image76.svg"/><Relationship Id="rId10" Type="http://schemas.openxmlformats.org/officeDocument/2006/relationships/image" Target="../media/image19.png"/><Relationship Id="rId4" Type="http://schemas.openxmlformats.org/officeDocument/2006/relationships/image" Target="../media/image75.png"/><Relationship Id="rId9" Type="http://schemas.openxmlformats.org/officeDocument/2006/relationships/image" Target="../media/image9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74.svg"/><Relationship Id="rId7" Type="http://schemas.openxmlformats.org/officeDocument/2006/relationships/image" Target="../media/image940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.xml"/><Relationship Id="rId11" Type="http://schemas.openxmlformats.org/officeDocument/2006/relationships/image" Target="../media/image69.svg"/><Relationship Id="rId5" Type="http://schemas.openxmlformats.org/officeDocument/2006/relationships/image" Target="../media/image76.svg"/><Relationship Id="rId10" Type="http://schemas.openxmlformats.org/officeDocument/2006/relationships/image" Target="../media/image68.png"/><Relationship Id="rId4" Type="http://schemas.openxmlformats.org/officeDocument/2006/relationships/image" Target="../media/image75.png"/><Relationship Id="rId9" Type="http://schemas.openxmlformats.org/officeDocument/2006/relationships/image" Target="../media/image67.sv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A diagram of a molecule&#10;&#10;Description automatically generated">
            <a:extLst>
              <a:ext uri="{FF2B5EF4-FFF2-40B4-BE49-F238E27FC236}">
                <a16:creationId xmlns:a16="http://schemas.microsoft.com/office/drawing/2014/main" id="{968B5003-B3E1-76DE-AD60-04BD8E18F4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245" y="1796690"/>
            <a:ext cx="4094154" cy="3264620"/>
          </a:xfrm>
          <a:prstGeom prst="rect">
            <a:avLst/>
          </a:prstGeom>
        </p:spPr>
      </p:pic>
      <p:pic>
        <p:nvPicPr>
          <p:cNvPr id="37" name="Picture 36" descr="A person in a lab coat and gloves working in a laboratory&#10;&#10;Description automatically generated">
            <a:extLst>
              <a:ext uri="{FF2B5EF4-FFF2-40B4-BE49-F238E27FC236}">
                <a16:creationId xmlns:a16="http://schemas.microsoft.com/office/drawing/2014/main" id="{BA45903B-E241-C135-FD20-E17C157638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120" y="1371601"/>
            <a:ext cx="2826960" cy="411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6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5D0A5B72-838B-9110-1C22-D3298A6F0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86301" y="147636"/>
            <a:ext cx="295275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75C9FB-D5A7-8BF0-7384-906C228C9A2B}"/>
              </a:ext>
            </a:extLst>
          </p:cNvPr>
          <p:cNvSpPr txBox="1"/>
          <p:nvPr/>
        </p:nvSpPr>
        <p:spPr>
          <a:xfrm>
            <a:off x="200025" y="3354675"/>
            <a:ext cx="11791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Balsamiq Sans" pitchFamily="2" charset="0"/>
                <a:ea typeface="Balsamiq Sans" pitchFamily="2" charset="0"/>
              </a:rPr>
              <a:t>It is a branch of science in which we study the composition, properties, structure and chemical reactions of matter.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0A6AB49-BA63-C6BB-55DA-94EB2F8506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19625" y="76200"/>
            <a:ext cx="29527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386706"/>
      </p:ext>
    </p:extLst>
  </p:cSld>
  <p:clrMapOvr>
    <a:masterClrMapping/>
  </p:clrMapOvr>
  <p:transition spd="slow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2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2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8416A-0397-CC29-1A0C-013B4D4A4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00C69DEC-CB30-1FCE-6DC4-9D689FDD8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86301" y="147636"/>
            <a:ext cx="295275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2C988C-CEE3-7026-C6C0-B1469C0FE89A}"/>
              </a:ext>
            </a:extLst>
          </p:cNvPr>
          <p:cNvSpPr txBox="1"/>
          <p:nvPr/>
        </p:nvSpPr>
        <p:spPr>
          <a:xfrm>
            <a:off x="200025" y="3354675"/>
            <a:ext cx="11791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Balsamiq Sans" pitchFamily="2" charset="0"/>
                <a:ea typeface="Balsamiq Sans" pitchFamily="2" charset="0"/>
              </a:rPr>
              <a:t>It is a branch of science in which we study the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composition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alsamiq Sans" pitchFamily="2" charset="0"/>
                <a:ea typeface="Balsamiq Sans" pitchFamily="2" charset="0"/>
              </a:rPr>
              <a:t>, 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properties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alsamiq Sans" pitchFamily="2" charset="0"/>
                <a:ea typeface="Balsamiq Sans" pitchFamily="2" charset="0"/>
              </a:rPr>
              <a:t>, 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structure and chemical reactions of matter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alsamiq Sans" pitchFamily="2" charset="0"/>
                <a:ea typeface="Balsamiq Sans" pitchFamily="2" charset="0"/>
              </a:rPr>
              <a:t>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D96E288-6FDE-0C04-0BC2-1807497F65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19625" y="76200"/>
            <a:ext cx="29527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2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43293-A067-FD25-EBDD-F592FA708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19C2C900-D903-FC8D-DD87-62D3D23C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86301" y="147636"/>
            <a:ext cx="295275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8F79F3-6993-37ED-4667-CF791FC7CD0F}"/>
              </a:ext>
            </a:extLst>
          </p:cNvPr>
          <p:cNvSpPr txBox="1"/>
          <p:nvPr/>
        </p:nvSpPr>
        <p:spPr>
          <a:xfrm>
            <a:off x="200025" y="3354675"/>
            <a:ext cx="11791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Balsamiq Sans" pitchFamily="2" charset="0"/>
                <a:ea typeface="Balsamiq Sans" pitchFamily="2" charset="0"/>
              </a:rPr>
              <a:t>It is a branch of science in which we study the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composition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alsamiq Sans" pitchFamily="2" charset="0"/>
                <a:ea typeface="Balsamiq Sans" pitchFamily="2" charset="0"/>
              </a:rPr>
              <a:t>,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properties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, structure and chemical reactions of matter.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C1FC712-519F-038C-D86E-023ED7B8AA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19625" y="76200"/>
            <a:ext cx="29527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69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6C866-95C5-9347-62BF-97B05EF21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9844573A-AEA2-375C-8127-28D6D39C3D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86301" y="147636"/>
            <a:ext cx="295275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722BA7-E768-C86A-84DD-F8C7A81DC213}"/>
              </a:ext>
            </a:extLst>
          </p:cNvPr>
          <p:cNvSpPr txBox="1"/>
          <p:nvPr/>
        </p:nvSpPr>
        <p:spPr>
          <a:xfrm>
            <a:off x="200025" y="3354675"/>
            <a:ext cx="11791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Balsamiq Sans" pitchFamily="2" charset="0"/>
                <a:ea typeface="Balsamiq Sans" pitchFamily="2" charset="0"/>
              </a:rPr>
              <a:t>It is a branch of science in which we study the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composition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alsamiq Sans" pitchFamily="2" charset="0"/>
                <a:ea typeface="Balsamiq Sans" pitchFamily="2" charset="0"/>
              </a:rPr>
              <a:t>,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properties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,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structure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 and chemical reactions of matter.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4C9E339-1158-4459-4DB1-A49E80C74A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19625" y="76200"/>
            <a:ext cx="29527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95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7EBE7-8A5E-2C76-153B-018505E37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3986F6B4-A429-2A29-302E-FAD4BCC8E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86301" y="147636"/>
            <a:ext cx="295275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73C7B1-5F36-BEFD-92DB-E69B0934DF9C}"/>
              </a:ext>
            </a:extLst>
          </p:cNvPr>
          <p:cNvSpPr txBox="1"/>
          <p:nvPr/>
        </p:nvSpPr>
        <p:spPr>
          <a:xfrm>
            <a:off x="200025" y="3354675"/>
            <a:ext cx="11791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Balsamiq Sans" pitchFamily="2" charset="0"/>
                <a:ea typeface="Balsamiq Sans" pitchFamily="2" charset="0"/>
              </a:rPr>
              <a:t>It is a branch of science in which we study the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composition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alsamiq Sans" pitchFamily="2" charset="0"/>
                <a:ea typeface="Balsamiq Sans" pitchFamily="2" charset="0"/>
              </a:rPr>
              <a:t>,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properties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,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structure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 and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chemical reactions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 of matter.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490CD3D-1381-74EB-8432-F5621BAE66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19625" y="76200"/>
            <a:ext cx="29527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97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E9CC549-FF54-2F03-B079-D3D497F56A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4437" y="138113"/>
            <a:ext cx="22764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4E065804-4032-7601-807C-A5AE8B6F80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57762" y="71438"/>
            <a:ext cx="2276475" cy="609600"/>
          </a:xfrm>
          <a:prstGeom prst="rect">
            <a:avLst/>
          </a:prstGeom>
        </p:spPr>
      </p:pic>
      <p:pic>
        <p:nvPicPr>
          <p:cNvPr id="7" name="Picture 6" descr="A cartoon of a drink&#10;&#10;Description automatically generated">
            <a:extLst>
              <a:ext uri="{FF2B5EF4-FFF2-40B4-BE49-F238E27FC236}">
                <a16:creationId xmlns:a16="http://schemas.microsoft.com/office/drawing/2014/main" id="{2F82CED8-B25A-77E4-1EDC-79C967DE56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973687"/>
            <a:ext cx="2743200" cy="4167926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713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A0019-1640-7153-8075-C72B35A1C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4F5D434D-A4DB-896D-2D4F-DEE038AA6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4437" y="138113"/>
            <a:ext cx="22764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7557689-68D5-F88C-88DD-F0FA7BD421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57762" y="71438"/>
            <a:ext cx="2276475" cy="609600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64E11796-A7C9-8FE9-4370-E094511E1365}"/>
              </a:ext>
            </a:extLst>
          </p:cNvPr>
          <p:cNvGrpSpPr/>
          <p:nvPr/>
        </p:nvGrpSpPr>
        <p:grpSpPr>
          <a:xfrm>
            <a:off x="4424726" y="2142456"/>
            <a:ext cx="2029004" cy="2873258"/>
            <a:chOff x="4476344" y="2124192"/>
            <a:chExt cx="2029004" cy="287325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8033D41-9DA0-EBAC-15D1-3B0CDAA84984}"/>
                </a:ext>
              </a:extLst>
            </p:cNvPr>
            <p:cNvGrpSpPr/>
            <p:nvPr/>
          </p:nvGrpSpPr>
          <p:grpSpPr>
            <a:xfrm>
              <a:off x="4476344" y="2124192"/>
              <a:ext cx="2029004" cy="2873258"/>
              <a:chOff x="2838271" y="1533642"/>
              <a:chExt cx="2029004" cy="2873258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3C7CD621-C4E9-6991-8BE7-64FAFC801261}"/>
                  </a:ext>
                </a:extLst>
              </p:cNvPr>
              <p:cNvSpPr/>
              <p:nvPr/>
            </p:nvSpPr>
            <p:spPr>
              <a:xfrm>
                <a:off x="2838271" y="1533642"/>
                <a:ext cx="2029004" cy="2873258"/>
              </a:xfrm>
              <a:prstGeom prst="roundRect">
                <a:avLst>
                  <a:gd name="adj" fmla="val 7143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190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1050377-598D-28D4-F5B2-54F7E942740B}"/>
                  </a:ext>
                </a:extLst>
              </p:cNvPr>
              <p:cNvGrpSpPr/>
              <p:nvPr/>
            </p:nvGrpSpPr>
            <p:grpSpPr>
              <a:xfrm>
                <a:off x="2962358" y="1648462"/>
                <a:ext cx="1780830" cy="1787874"/>
                <a:chOff x="2962358" y="1648462"/>
                <a:chExt cx="1780830" cy="1787874"/>
              </a:xfrm>
            </p:grpSpPr>
            <p:sp>
              <p:nvSpPr>
                <p:cNvPr id="13" name="Rectangle: Rounded Corners 12">
                  <a:extLst>
                    <a:ext uri="{FF2B5EF4-FFF2-40B4-BE49-F238E27FC236}">
                      <a16:creationId xmlns:a16="http://schemas.microsoft.com/office/drawing/2014/main" id="{B1DF4867-41B4-C5DB-DEB2-93CB7B4E560F}"/>
                    </a:ext>
                  </a:extLst>
                </p:cNvPr>
                <p:cNvSpPr/>
                <p:nvPr/>
              </p:nvSpPr>
              <p:spPr>
                <a:xfrm>
                  <a:off x="2962358" y="1648462"/>
                  <a:ext cx="1780830" cy="1787874"/>
                </a:xfrm>
                <a:prstGeom prst="roundRect">
                  <a:avLst>
                    <a:gd name="adj" fmla="val 5360"/>
                  </a:avLst>
                </a:prstGeom>
                <a:solidFill>
                  <a:srgbClr val="48CAE4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02B00A9F-E973-51C4-B187-C5534CF382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274250" y="1802340"/>
                  <a:ext cx="1157046" cy="1480118"/>
                </a:xfrm>
                <a:prstGeom prst="rect">
                  <a:avLst/>
                </a:prstGeom>
                <a:effectLst>
                  <a:glow rad="63500">
                    <a:schemeClr val="bg1"/>
                  </a:glow>
                </a:effectLst>
              </p:spPr>
            </p:pic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20C811C-9308-FFDB-3D96-014A9FF77738}"/>
                  </a:ext>
                </a:extLst>
              </p:cNvPr>
              <p:cNvSpPr txBox="1"/>
              <p:nvPr/>
            </p:nvSpPr>
            <p:spPr>
              <a:xfrm>
                <a:off x="3380690" y="3479724"/>
                <a:ext cx="944169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200" spc="100" dirty="0">
                    <a:latin typeface="Sansita Black" panose="03060A02030902020506" pitchFamily="66" charset="0"/>
                    <a:ea typeface="Fira Sans" panose="020B0503050000020004" pitchFamily="34" charset="0"/>
                    <a:cs typeface="Rubik" pitchFamily="2" charset="-79"/>
                  </a:rPr>
                  <a:t>Water</a:t>
                </a:r>
              </a:p>
            </p:txBody>
          </p:sp>
        </p:grp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07345962-D166-5774-4D90-D34E27F23764}"/>
                </a:ext>
              </a:extLst>
            </p:cNvPr>
            <p:cNvSpPr/>
            <p:nvPr/>
          </p:nvSpPr>
          <p:spPr>
            <a:xfrm>
              <a:off x="4800600" y="4524377"/>
              <a:ext cx="1380492" cy="382160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D4F92C1E-6C2A-A9AA-6954-979EC4CC2459}"/>
              </a:ext>
            </a:extLst>
          </p:cNvPr>
          <p:cNvSpPr txBox="1"/>
          <p:nvPr/>
        </p:nvSpPr>
        <p:spPr>
          <a:xfrm>
            <a:off x="5116225" y="4567924"/>
            <a:ext cx="64601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dirty="0">
                <a:latin typeface="Museo 300" panose="020000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100 g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E20B1BB-5AEE-3C58-528A-6988EC1289A7}"/>
              </a:ext>
            </a:extLst>
          </p:cNvPr>
          <p:cNvGrpSpPr/>
          <p:nvPr/>
        </p:nvGrpSpPr>
        <p:grpSpPr>
          <a:xfrm>
            <a:off x="6974478" y="2142456"/>
            <a:ext cx="2029004" cy="2873258"/>
            <a:chOff x="7026096" y="2124192"/>
            <a:chExt cx="2029004" cy="287325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D903C42C-3E52-B17C-FD1B-BE025FCFD219}"/>
                </a:ext>
              </a:extLst>
            </p:cNvPr>
            <p:cNvGrpSpPr/>
            <p:nvPr/>
          </p:nvGrpSpPr>
          <p:grpSpPr>
            <a:xfrm>
              <a:off x="7026096" y="2124192"/>
              <a:ext cx="2029004" cy="2873258"/>
              <a:chOff x="7026096" y="2124192"/>
              <a:chExt cx="2029004" cy="2873258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763AEA2-522D-69F5-46B9-C1A95E44C141}"/>
                  </a:ext>
                </a:extLst>
              </p:cNvPr>
              <p:cNvGrpSpPr/>
              <p:nvPr/>
            </p:nvGrpSpPr>
            <p:grpSpPr>
              <a:xfrm>
                <a:off x="7026096" y="2124192"/>
                <a:ext cx="2029004" cy="2873258"/>
                <a:chOff x="2838271" y="1533642"/>
                <a:chExt cx="2029004" cy="2873258"/>
              </a:xfrm>
            </p:grpSpPr>
            <p:sp>
              <p:nvSpPr>
                <p:cNvPr id="17" name="Rectangle: Rounded Corners 16">
                  <a:extLst>
                    <a:ext uri="{FF2B5EF4-FFF2-40B4-BE49-F238E27FC236}">
                      <a16:creationId xmlns:a16="http://schemas.microsoft.com/office/drawing/2014/main" id="{B66694C2-8222-00BE-AA76-7329B94B29C7}"/>
                    </a:ext>
                  </a:extLst>
                </p:cNvPr>
                <p:cNvSpPr/>
                <p:nvPr/>
              </p:nvSpPr>
              <p:spPr>
                <a:xfrm>
                  <a:off x="2838271" y="1533642"/>
                  <a:ext cx="2029004" cy="2873258"/>
                </a:xfrm>
                <a:prstGeom prst="roundRect">
                  <a:avLst>
                    <a:gd name="adj" fmla="val 7143"/>
                  </a:avLst>
                </a:prstGeom>
                <a:solidFill>
                  <a:srgbClr val="F0F0F0"/>
                </a:solidFill>
                <a:ln w="19050">
                  <a:solidFill>
                    <a:schemeClr val="tx1"/>
                  </a:solidFill>
                </a:ln>
                <a:effectLst>
                  <a:outerShdw blurRad="127000" dist="190500" dir="2700000" algn="tl" rotWithShape="0">
                    <a:prstClr val="black">
                      <a:alpha val="4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6693862B-E24A-0471-1C65-34737027C8E3}"/>
                    </a:ext>
                  </a:extLst>
                </p:cNvPr>
                <p:cNvGrpSpPr/>
                <p:nvPr/>
              </p:nvGrpSpPr>
              <p:grpSpPr>
                <a:xfrm>
                  <a:off x="2962358" y="1648462"/>
                  <a:ext cx="1780830" cy="1787874"/>
                  <a:chOff x="2962358" y="1648462"/>
                  <a:chExt cx="1780830" cy="1787874"/>
                </a:xfrm>
              </p:grpSpPr>
              <p:sp>
                <p:nvSpPr>
                  <p:cNvPr id="21" name="Rectangle: Rounded Corners 20">
                    <a:extLst>
                      <a:ext uri="{FF2B5EF4-FFF2-40B4-BE49-F238E27FC236}">
                        <a16:creationId xmlns:a16="http://schemas.microsoft.com/office/drawing/2014/main" id="{8233A8AF-EABD-8907-2C40-1F7E0A28FAFE}"/>
                      </a:ext>
                    </a:extLst>
                  </p:cNvPr>
                  <p:cNvSpPr/>
                  <p:nvPr/>
                </p:nvSpPr>
                <p:spPr>
                  <a:xfrm>
                    <a:off x="2962358" y="1648462"/>
                    <a:ext cx="1780830" cy="1787874"/>
                  </a:xfrm>
                  <a:prstGeom prst="roundRect">
                    <a:avLst>
                      <a:gd name="adj" fmla="val 5360"/>
                    </a:avLst>
                  </a:prstGeom>
                  <a:solidFill>
                    <a:srgbClr val="FF8FAB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  <p:pic>
                <p:nvPicPr>
                  <p:cNvPr id="22" name="Picture 21">
                    <a:extLst>
                      <a:ext uri="{FF2B5EF4-FFF2-40B4-BE49-F238E27FC236}">
                        <a16:creationId xmlns:a16="http://schemas.microsoft.com/office/drawing/2014/main" id="{71E4D6EA-2FCF-58B3-CF9C-0A119D52F44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3072605" y="1962150"/>
                    <a:ext cx="1560336" cy="1160498"/>
                  </a:xfrm>
                  <a:prstGeom prst="rect">
                    <a:avLst/>
                  </a:prstGeom>
                  <a:effectLst>
                    <a:glow rad="63500">
                      <a:schemeClr val="bg1"/>
                    </a:glow>
                  </a:effectLst>
                </p:spPr>
              </p:pic>
            </p:grpSp>
          </p:grpSp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A94CF4FD-E176-8E80-BEB5-A1A4FD053921}"/>
                  </a:ext>
                </a:extLst>
              </p:cNvPr>
              <p:cNvSpPr/>
              <p:nvPr/>
            </p:nvSpPr>
            <p:spPr>
              <a:xfrm>
                <a:off x="7350352" y="4524377"/>
                <a:ext cx="1380492" cy="382160"/>
              </a:xfrm>
              <a:prstGeom prst="roundRect">
                <a:avLst>
                  <a:gd name="adj" fmla="val 50000"/>
                </a:avLst>
              </a:prstGeom>
              <a:solidFill>
                <a:srgbClr val="D5D5D5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19ECD25-5957-9EDE-7031-F1384CBEF0B2}"/>
                </a:ext>
              </a:extLst>
            </p:cNvPr>
            <p:cNvSpPr txBox="1"/>
            <p:nvPr/>
          </p:nvSpPr>
          <p:spPr>
            <a:xfrm>
              <a:off x="7581337" y="4075576"/>
              <a:ext cx="918520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Sugar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5C8118E-79CA-0979-BB57-F8340E2236F6}"/>
              </a:ext>
            </a:extLst>
          </p:cNvPr>
          <p:cNvGrpSpPr/>
          <p:nvPr/>
        </p:nvGrpSpPr>
        <p:grpSpPr>
          <a:xfrm>
            <a:off x="9524230" y="2142456"/>
            <a:ext cx="2029004" cy="2873258"/>
            <a:chOff x="9575848" y="2124192"/>
            <a:chExt cx="2029004" cy="2873258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365F40EB-6115-1D68-AB21-D00406F3495D}"/>
                </a:ext>
              </a:extLst>
            </p:cNvPr>
            <p:cNvGrpSpPr/>
            <p:nvPr/>
          </p:nvGrpSpPr>
          <p:grpSpPr>
            <a:xfrm>
              <a:off x="9575848" y="2124192"/>
              <a:ext cx="2029004" cy="2873258"/>
              <a:chOff x="9575848" y="2124192"/>
              <a:chExt cx="2029004" cy="2873258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2DE0D26D-C283-F42E-0E38-DA19EBA2E632}"/>
                  </a:ext>
                </a:extLst>
              </p:cNvPr>
              <p:cNvGrpSpPr/>
              <p:nvPr/>
            </p:nvGrpSpPr>
            <p:grpSpPr>
              <a:xfrm>
                <a:off x="9575848" y="2124192"/>
                <a:ext cx="2029004" cy="2873258"/>
                <a:chOff x="2838271" y="1533642"/>
                <a:chExt cx="2029004" cy="2873258"/>
              </a:xfrm>
            </p:grpSpPr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133D2E3C-2D93-4C93-E281-719DD21557C4}"/>
                    </a:ext>
                  </a:extLst>
                </p:cNvPr>
                <p:cNvSpPr/>
                <p:nvPr/>
              </p:nvSpPr>
              <p:spPr>
                <a:xfrm>
                  <a:off x="2838271" y="1533642"/>
                  <a:ext cx="2029004" cy="2873258"/>
                </a:xfrm>
                <a:prstGeom prst="roundRect">
                  <a:avLst>
                    <a:gd name="adj" fmla="val 7143"/>
                  </a:avLst>
                </a:prstGeom>
                <a:solidFill>
                  <a:srgbClr val="F0F0F0"/>
                </a:solidFill>
                <a:ln w="19050">
                  <a:solidFill>
                    <a:schemeClr val="tx1"/>
                  </a:solidFill>
                </a:ln>
                <a:effectLst>
                  <a:outerShdw blurRad="127000" dist="190500" dir="2700000" algn="tl" rotWithShape="0">
                    <a:prstClr val="black">
                      <a:alpha val="4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796AE3E8-7789-F886-1C43-1CD2FDE766FA}"/>
                    </a:ext>
                  </a:extLst>
                </p:cNvPr>
                <p:cNvGrpSpPr/>
                <p:nvPr/>
              </p:nvGrpSpPr>
              <p:grpSpPr>
                <a:xfrm>
                  <a:off x="2962358" y="1648462"/>
                  <a:ext cx="1780830" cy="1787874"/>
                  <a:chOff x="2962358" y="1648462"/>
                  <a:chExt cx="1780830" cy="1787874"/>
                </a:xfrm>
              </p:grpSpPr>
              <p:sp>
                <p:nvSpPr>
                  <p:cNvPr id="30" name="Rectangle: Rounded Corners 29">
                    <a:extLst>
                      <a:ext uri="{FF2B5EF4-FFF2-40B4-BE49-F238E27FC236}">
                        <a16:creationId xmlns:a16="http://schemas.microsoft.com/office/drawing/2014/main" id="{8613532C-7CD4-D9EE-035D-B6D5AFE5EFAB}"/>
                      </a:ext>
                    </a:extLst>
                  </p:cNvPr>
                  <p:cNvSpPr/>
                  <p:nvPr/>
                </p:nvSpPr>
                <p:spPr>
                  <a:xfrm>
                    <a:off x="2962358" y="1648462"/>
                    <a:ext cx="1780830" cy="1787874"/>
                  </a:xfrm>
                  <a:prstGeom prst="roundRect">
                    <a:avLst>
                      <a:gd name="adj" fmla="val 5360"/>
                    </a:avLst>
                  </a:prstGeom>
                  <a:solidFill>
                    <a:srgbClr val="5DBFA1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  <p:pic>
                <p:nvPicPr>
                  <p:cNvPr id="31" name="Picture 30">
                    <a:extLst>
                      <a:ext uri="{FF2B5EF4-FFF2-40B4-BE49-F238E27FC236}">
                        <a16:creationId xmlns:a16="http://schemas.microsoft.com/office/drawing/2014/main" id="{74E08A4E-12E0-1CC4-2FCD-F5D96831C8B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3105671" y="1821566"/>
                    <a:ext cx="1494204" cy="1441666"/>
                  </a:xfrm>
                  <a:prstGeom prst="rect">
                    <a:avLst/>
                  </a:prstGeom>
                  <a:effectLst>
                    <a:glow rad="63500">
                      <a:schemeClr val="bg1"/>
                    </a:glow>
                  </a:effectLst>
                </p:spPr>
              </p:pic>
            </p:grpSp>
          </p:grpSp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1BE6A693-31D8-C3A2-E980-1CB27B4674D2}"/>
                  </a:ext>
                </a:extLst>
              </p:cNvPr>
              <p:cNvSpPr/>
              <p:nvPr/>
            </p:nvSpPr>
            <p:spPr>
              <a:xfrm>
                <a:off x="9900104" y="4524377"/>
                <a:ext cx="1380492" cy="382160"/>
              </a:xfrm>
              <a:prstGeom prst="roundRect">
                <a:avLst>
                  <a:gd name="adj" fmla="val 50000"/>
                </a:avLst>
              </a:prstGeom>
              <a:solidFill>
                <a:srgbClr val="D5D5D5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B0D632B-5945-B7AA-8E71-23441423DB44}"/>
                </a:ext>
              </a:extLst>
            </p:cNvPr>
            <p:cNvSpPr txBox="1"/>
            <p:nvPr/>
          </p:nvSpPr>
          <p:spPr>
            <a:xfrm>
              <a:off x="9695073" y="4075576"/>
              <a:ext cx="1790555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Lemon Juice</a:t>
              </a: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0936B1CA-E7CA-4468-E555-BB546CAAFFD4}"/>
              </a:ext>
            </a:extLst>
          </p:cNvPr>
          <p:cNvSpPr txBox="1"/>
          <p:nvPr/>
        </p:nvSpPr>
        <p:spPr>
          <a:xfrm>
            <a:off x="7730736" y="4567924"/>
            <a:ext cx="51648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dirty="0">
                <a:latin typeface="Museo 300" panose="020000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20 g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44626CC-AEAB-53A7-E419-5DBE4B036088}"/>
              </a:ext>
            </a:extLst>
          </p:cNvPr>
          <p:cNvSpPr txBox="1"/>
          <p:nvPr/>
        </p:nvSpPr>
        <p:spPr>
          <a:xfrm>
            <a:off x="10280484" y="4567924"/>
            <a:ext cx="51648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dirty="0">
                <a:latin typeface="Museo 300" panose="020000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30 g</a:t>
            </a:r>
          </a:p>
        </p:txBody>
      </p:sp>
      <p:pic>
        <p:nvPicPr>
          <p:cNvPr id="72" name="Picture 71" descr="A cartoon of a drink&#10;&#10;Description automatically generated">
            <a:extLst>
              <a:ext uri="{FF2B5EF4-FFF2-40B4-BE49-F238E27FC236}">
                <a16:creationId xmlns:a16="http://schemas.microsoft.com/office/drawing/2014/main" id="{3E2B9F22-A3DD-EFAE-8379-DA9F3B792E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66" y="1973687"/>
            <a:ext cx="2743200" cy="4167926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A413C8DB-DBE4-F933-8FA5-598856083E58}"/>
              </a:ext>
            </a:extLst>
          </p:cNvPr>
          <p:cNvGrpSpPr/>
          <p:nvPr/>
        </p:nvGrpSpPr>
        <p:grpSpPr>
          <a:xfrm>
            <a:off x="5537012" y="5483861"/>
            <a:ext cx="4681407" cy="894615"/>
            <a:chOff x="5537012" y="5483861"/>
            <a:chExt cx="4681407" cy="89461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B9427A1-4F48-B797-1216-207C72F5C691}"/>
                </a:ext>
              </a:extLst>
            </p:cNvPr>
            <p:cNvGrpSpPr/>
            <p:nvPr/>
          </p:nvGrpSpPr>
          <p:grpSpPr>
            <a:xfrm>
              <a:off x="5537012" y="5483861"/>
              <a:ext cx="4681407" cy="894615"/>
              <a:chOff x="5537012" y="5483861"/>
              <a:chExt cx="4681407" cy="894615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D48B5633-0FCF-8F41-F6E9-2AA2CCA88339}"/>
                  </a:ext>
                </a:extLst>
              </p:cNvPr>
              <p:cNvSpPr/>
              <p:nvPr/>
            </p:nvSpPr>
            <p:spPr>
              <a:xfrm>
                <a:off x="5537012" y="5483861"/>
                <a:ext cx="4681407" cy="894615"/>
              </a:xfrm>
              <a:prstGeom prst="roundRect">
                <a:avLst>
                  <a:gd name="adj" fmla="val 17258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190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1EAF6916-B24B-A4A6-5C91-1E2CADBE1FD8}"/>
                  </a:ext>
                </a:extLst>
              </p:cNvPr>
              <p:cNvSpPr/>
              <p:nvPr/>
            </p:nvSpPr>
            <p:spPr>
              <a:xfrm>
                <a:off x="5680026" y="5625359"/>
                <a:ext cx="4332499" cy="611619"/>
              </a:xfrm>
              <a:prstGeom prst="roundRect">
                <a:avLst>
                  <a:gd name="adj" fmla="val 2249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3B9A223-2364-F0E5-BD14-FBCA8DA79195}"/>
                </a:ext>
              </a:extLst>
            </p:cNvPr>
            <p:cNvSpPr txBox="1"/>
            <p:nvPr/>
          </p:nvSpPr>
          <p:spPr>
            <a:xfrm>
              <a:off x="5704503" y="5669558"/>
              <a:ext cx="428354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Composition of Lemonade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D739D39C-1C6B-7065-88C9-C5575DC1AC52}"/>
                  </a:ext>
                </a:extLst>
              </p14:cNvPr>
              <p14:cNvContentPartPr/>
              <p14:nvPr/>
            </p14:nvContentPartPr>
            <p14:xfrm>
              <a:off x="1955250" y="1406145"/>
              <a:ext cx="556560" cy="9626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D739D39C-1C6B-7065-88C9-C5575DC1AC5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37250" y="1388505"/>
                <a:ext cx="592200" cy="998280"/>
              </a:xfrm>
              <a:prstGeom prst="rect">
                <a:avLst/>
              </a:prstGeom>
            </p:spPr>
          </p:pic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8044A14F-41A8-092A-1EC6-4CCE4B681036}"/>
              </a:ext>
            </a:extLst>
          </p:cNvPr>
          <p:cNvSpPr txBox="1"/>
          <p:nvPr/>
        </p:nvSpPr>
        <p:spPr>
          <a:xfrm>
            <a:off x="2416560" y="1058810"/>
            <a:ext cx="15295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Balsamiq Sans" pitchFamily="2" charset="0"/>
                <a:ea typeface="Balsamiq Sans" pitchFamily="2" charset="0"/>
              </a:rPr>
              <a:t>Mixture</a:t>
            </a:r>
          </a:p>
        </p:txBody>
      </p:sp>
    </p:spTree>
    <p:extLst>
      <p:ext uri="{BB962C8B-B14F-4D97-AF65-F5344CB8AC3E}">
        <p14:creationId xmlns:p14="http://schemas.microsoft.com/office/powerpoint/2010/main" val="1128897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6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6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8000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1" dur="5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2" dur="5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58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5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6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5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5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5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4" fill="hold" nodeType="click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63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drawProgress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4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2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52" grpId="0"/>
          <p:bldP spid="53" grpId="0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5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5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5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63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drawProgress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4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2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52" grpId="0"/>
          <p:bldP spid="53" grpId="0"/>
          <p:bldP spid="29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2273A-765F-95EF-A5DA-C52B23C7C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8F20507C-B402-E69C-65FD-EEEBB3CF7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4437" y="138113"/>
            <a:ext cx="22764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EE71095-8FFC-3F42-BE1E-8A2BD326C9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57762" y="71438"/>
            <a:ext cx="2276475" cy="609600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437887FA-6CD9-8636-DC4B-D9AFD395E2E7}"/>
              </a:ext>
            </a:extLst>
          </p:cNvPr>
          <p:cNvGrpSpPr/>
          <p:nvPr/>
        </p:nvGrpSpPr>
        <p:grpSpPr>
          <a:xfrm>
            <a:off x="4424726" y="2142456"/>
            <a:ext cx="2029004" cy="2873258"/>
            <a:chOff x="4476344" y="2124192"/>
            <a:chExt cx="2029004" cy="287325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59814F7-FD21-A439-FB75-9A0C91314165}"/>
                </a:ext>
              </a:extLst>
            </p:cNvPr>
            <p:cNvGrpSpPr/>
            <p:nvPr/>
          </p:nvGrpSpPr>
          <p:grpSpPr>
            <a:xfrm>
              <a:off x="4476344" y="2124192"/>
              <a:ext cx="2029004" cy="2873258"/>
              <a:chOff x="2838271" y="1533642"/>
              <a:chExt cx="2029004" cy="2873258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298FCCD7-2603-4618-3A46-E23CBCB079F2}"/>
                  </a:ext>
                </a:extLst>
              </p:cNvPr>
              <p:cNvSpPr/>
              <p:nvPr/>
            </p:nvSpPr>
            <p:spPr>
              <a:xfrm>
                <a:off x="2838271" y="1533642"/>
                <a:ext cx="2029004" cy="2873258"/>
              </a:xfrm>
              <a:prstGeom prst="roundRect">
                <a:avLst>
                  <a:gd name="adj" fmla="val 7143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190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13B27F6-5569-D07B-E203-1FA88D2D56AF}"/>
                  </a:ext>
                </a:extLst>
              </p:cNvPr>
              <p:cNvGrpSpPr/>
              <p:nvPr/>
            </p:nvGrpSpPr>
            <p:grpSpPr>
              <a:xfrm>
                <a:off x="2962358" y="1648462"/>
                <a:ext cx="1780830" cy="1787874"/>
                <a:chOff x="2962358" y="1648462"/>
                <a:chExt cx="1780830" cy="1787874"/>
              </a:xfrm>
            </p:grpSpPr>
            <p:sp>
              <p:nvSpPr>
                <p:cNvPr id="13" name="Rectangle: Rounded Corners 12">
                  <a:extLst>
                    <a:ext uri="{FF2B5EF4-FFF2-40B4-BE49-F238E27FC236}">
                      <a16:creationId xmlns:a16="http://schemas.microsoft.com/office/drawing/2014/main" id="{21B87B44-3AC3-F241-02D1-D70B366DD47E}"/>
                    </a:ext>
                  </a:extLst>
                </p:cNvPr>
                <p:cNvSpPr/>
                <p:nvPr/>
              </p:nvSpPr>
              <p:spPr>
                <a:xfrm>
                  <a:off x="2962358" y="1648462"/>
                  <a:ext cx="1780830" cy="1787874"/>
                </a:xfrm>
                <a:prstGeom prst="roundRect">
                  <a:avLst>
                    <a:gd name="adj" fmla="val 5360"/>
                  </a:avLst>
                </a:prstGeom>
                <a:solidFill>
                  <a:srgbClr val="48CAE4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FD35200B-E868-F362-9539-9CD97BE213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274250" y="1802340"/>
                  <a:ext cx="1157046" cy="1480118"/>
                </a:xfrm>
                <a:prstGeom prst="rect">
                  <a:avLst/>
                </a:prstGeom>
                <a:effectLst>
                  <a:glow rad="63500">
                    <a:schemeClr val="bg1"/>
                  </a:glow>
                </a:effectLst>
              </p:spPr>
            </p:pic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AE9DACE-B9EC-25A0-8EE9-4BA9804A7DC9}"/>
                  </a:ext>
                </a:extLst>
              </p:cNvPr>
              <p:cNvSpPr txBox="1"/>
              <p:nvPr/>
            </p:nvSpPr>
            <p:spPr>
              <a:xfrm>
                <a:off x="3380690" y="3479724"/>
                <a:ext cx="944169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200" spc="100" dirty="0">
                    <a:latin typeface="Sansita Black" panose="03060A02030902020506" pitchFamily="66" charset="0"/>
                    <a:ea typeface="Fira Sans" panose="020B0503050000020004" pitchFamily="34" charset="0"/>
                    <a:cs typeface="Rubik" pitchFamily="2" charset="-79"/>
                  </a:rPr>
                  <a:t>Water</a:t>
                </a:r>
              </a:p>
            </p:txBody>
          </p:sp>
        </p:grp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C000B5AA-3D31-E0F6-2ABC-68C209AE793B}"/>
                </a:ext>
              </a:extLst>
            </p:cNvPr>
            <p:cNvSpPr/>
            <p:nvPr/>
          </p:nvSpPr>
          <p:spPr>
            <a:xfrm>
              <a:off x="4800600" y="4524377"/>
              <a:ext cx="1380492" cy="382160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7A9C5AF7-BA67-22D3-4B81-A69DB97472F1}"/>
              </a:ext>
            </a:extLst>
          </p:cNvPr>
          <p:cNvSpPr txBox="1"/>
          <p:nvPr/>
        </p:nvSpPr>
        <p:spPr>
          <a:xfrm>
            <a:off x="5116225" y="4567924"/>
            <a:ext cx="64601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dirty="0">
                <a:latin typeface="Museo 300" panose="020000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100 g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326FF8F-D436-A04E-990C-95161D9250F6}"/>
              </a:ext>
            </a:extLst>
          </p:cNvPr>
          <p:cNvGrpSpPr/>
          <p:nvPr/>
        </p:nvGrpSpPr>
        <p:grpSpPr>
          <a:xfrm>
            <a:off x="6974478" y="2142456"/>
            <a:ext cx="2029004" cy="2873258"/>
            <a:chOff x="7026096" y="2124192"/>
            <a:chExt cx="2029004" cy="287325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F14783E-ED55-86EE-A54B-51C6CBB8D51B}"/>
                </a:ext>
              </a:extLst>
            </p:cNvPr>
            <p:cNvGrpSpPr/>
            <p:nvPr/>
          </p:nvGrpSpPr>
          <p:grpSpPr>
            <a:xfrm>
              <a:off x="7026096" y="2124192"/>
              <a:ext cx="2029004" cy="2873258"/>
              <a:chOff x="7026096" y="2124192"/>
              <a:chExt cx="2029004" cy="2873258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89D2EF30-A1F0-6C20-AFD0-F2F1ADB5E420}"/>
                  </a:ext>
                </a:extLst>
              </p:cNvPr>
              <p:cNvGrpSpPr/>
              <p:nvPr/>
            </p:nvGrpSpPr>
            <p:grpSpPr>
              <a:xfrm>
                <a:off x="7026096" y="2124192"/>
                <a:ext cx="2029004" cy="2873258"/>
                <a:chOff x="2838271" y="1533642"/>
                <a:chExt cx="2029004" cy="2873258"/>
              </a:xfrm>
            </p:grpSpPr>
            <p:sp>
              <p:nvSpPr>
                <p:cNvPr id="17" name="Rectangle: Rounded Corners 16">
                  <a:extLst>
                    <a:ext uri="{FF2B5EF4-FFF2-40B4-BE49-F238E27FC236}">
                      <a16:creationId xmlns:a16="http://schemas.microsoft.com/office/drawing/2014/main" id="{D17B93D4-80B8-F85A-423E-FFA1D28D9A34}"/>
                    </a:ext>
                  </a:extLst>
                </p:cNvPr>
                <p:cNvSpPr/>
                <p:nvPr/>
              </p:nvSpPr>
              <p:spPr>
                <a:xfrm>
                  <a:off x="2838271" y="1533642"/>
                  <a:ext cx="2029004" cy="2873258"/>
                </a:xfrm>
                <a:prstGeom prst="roundRect">
                  <a:avLst>
                    <a:gd name="adj" fmla="val 7143"/>
                  </a:avLst>
                </a:prstGeom>
                <a:solidFill>
                  <a:srgbClr val="F0F0F0"/>
                </a:solidFill>
                <a:ln w="19050">
                  <a:solidFill>
                    <a:schemeClr val="tx1"/>
                  </a:solidFill>
                </a:ln>
                <a:effectLst>
                  <a:outerShdw blurRad="127000" dist="190500" dir="2700000" algn="tl" rotWithShape="0">
                    <a:prstClr val="black">
                      <a:alpha val="4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49A13366-C2F8-7671-72A2-753EDEAE31B1}"/>
                    </a:ext>
                  </a:extLst>
                </p:cNvPr>
                <p:cNvGrpSpPr/>
                <p:nvPr/>
              </p:nvGrpSpPr>
              <p:grpSpPr>
                <a:xfrm>
                  <a:off x="2962358" y="1648462"/>
                  <a:ext cx="1780830" cy="1787874"/>
                  <a:chOff x="2962358" y="1648462"/>
                  <a:chExt cx="1780830" cy="1787874"/>
                </a:xfrm>
              </p:grpSpPr>
              <p:sp>
                <p:nvSpPr>
                  <p:cNvPr id="21" name="Rectangle: Rounded Corners 20">
                    <a:extLst>
                      <a:ext uri="{FF2B5EF4-FFF2-40B4-BE49-F238E27FC236}">
                        <a16:creationId xmlns:a16="http://schemas.microsoft.com/office/drawing/2014/main" id="{72A2818A-A964-FA44-449D-22832DBDD0F7}"/>
                      </a:ext>
                    </a:extLst>
                  </p:cNvPr>
                  <p:cNvSpPr/>
                  <p:nvPr/>
                </p:nvSpPr>
                <p:spPr>
                  <a:xfrm>
                    <a:off x="2962358" y="1648462"/>
                    <a:ext cx="1780830" cy="1787874"/>
                  </a:xfrm>
                  <a:prstGeom prst="roundRect">
                    <a:avLst>
                      <a:gd name="adj" fmla="val 5360"/>
                    </a:avLst>
                  </a:prstGeom>
                  <a:solidFill>
                    <a:srgbClr val="FF8FAB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  <p:pic>
                <p:nvPicPr>
                  <p:cNvPr id="22" name="Picture 21">
                    <a:extLst>
                      <a:ext uri="{FF2B5EF4-FFF2-40B4-BE49-F238E27FC236}">
                        <a16:creationId xmlns:a16="http://schemas.microsoft.com/office/drawing/2014/main" id="{DE77B3D6-132D-60A0-4709-2A721DE207A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3072605" y="1962150"/>
                    <a:ext cx="1560336" cy="1160498"/>
                  </a:xfrm>
                  <a:prstGeom prst="rect">
                    <a:avLst/>
                  </a:prstGeom>
                  <a:effectLst>
                    <a:glow rad="63500">
                      <a:schemeClr val="bg1"/>
                    </a:glow>
                  </a:effectLst>
                </p:spPr>
              </p:pic>
            </p:grpSp>
          </p:grpSp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DE565F35-02AE-DD1B-A129-21176D77CB21}"/>
                  </a:ext>
                </a:extLst>
              </p:cNvPr>
              <p:cNvSpPr/>
              <p:nvPr/>
            </p:nvSpPr>
            <p:spPr>
              <a:xfrm>
                <a:off x="7350352" y="4524377"/>
                <a:ext cx="1380492" cy="382160"/>
              </a:xfrm>
              <a:prstGeom prst="roundRect">
                <a:avLst>
                  <a:gd name="adj" fmla="val 50000"/>
                </a:avLst>
              </a:prstGeom>
              <a:solidFill>
                <a:srgbClr val="D5D5D5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6B5D6C8-38EB-A8DD-D34D-98B93132FE31}"/>
                </a:ext>
              </a:extLst>
            </p:cNvPr>
            <p:cNvSpPr txBox="1"/>
            <p:nvPr/>
          </p:nvSpPr>
          <p:spPr>
            <a:xfrm>
              <a:off x="7581337" y="4075576"/>
              <a:ext cx="918520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Sugar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7C98CC2-42B7-0DC2-928B-7F7A3A864847}"/>
              </a:ext>
            </a:extLst>
          </p:cNvPr>
          <p:cNvGrpSpPr/>
          <p:nvPr/>
        </p:nvGrpSpPr>
        <p:grpSpPr>
          <a:xfrm>
            <a:off x="9524230" y="2142456"/>
            <a:ext cx="2029004" cy="2873258"/>
            <a:chOff x="9575848" y="2124192"/>
            <a:chExt cx="2029004" cy="2873258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B8F0963-2D9A-FE6E-6693-365688D999B3}"/>
                </a:ext>
              </a:extLst>
            </p:cNvPr>
            <p:cNvGrpSpPr/>
            <p:nvPr/>
          </p:nvGrpSpPr>
          <p:grpSpPr>
            <a:xfrm>
              <a:off x="9575848" y="2124192"/>
              <a:ext cx="2029004" cy="2873258"/>
              <a:chOff x="9575848" y="2124192"/>
              <a:chExt cx="2029004" cy="2873258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5C3E05E0-E16E-55AC-4273-E5FEFA41B102}"/>
                  </a:ext>
                </a:extLst>
              </p:cNvPr>
              <p:cNvGrpSpPr/>
              <p:nvPr/>
            </p:nvGrpSpPr>
            <p:grpSpPr>
              <a:xfrm>
                <a:off x="9575848" y="2124192"/>
                <a:ext cx="2029004" cy="2873258"/>
                <a:chOff x="2838271" y="1533642"/>
                <a:chExt cx="2029004" cy="2873258"/>
              </a:xfrm>
            </p:grpSpPr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152B4B38-5223-6234-8B80-15D2639AF191}"/>
                    </a:ext>
                  </a:extLst>
                </p:cNvPr>
                <p:cNvSpPr/>
                <p:nvPr/>
              </p:nvSpPr>
              <p:spPr>
                <a:xfrm>
                  <a:off x="2838271" y="1533642"/>
                  <a:ext cx="2029004" cy="2873258"/>
                </a:xfrm>
                <a:prstGeom prst="roundRect">
                  <a:avLst>
                    <a:gd name="adj" fmla="val 7143"/>
                  </a:avLst>
                </a:prstGeom>
                <a:solidFill>
                  <a:srgbClr val="F0F0F0"/>
                </a:solidFill>
                <a:ln w="19050">
                  <a:solidFill>
                    <a:schemeClr val="tx1"/>
                  </a:solidFill>
                </a:ln>
                <a:effectLst>
                  <a:outerShdw blurRad="127000" dist="190500" dir="2700000" algn="tl" rotWithShape="0">
                    <a:prstClr val="black">
                      <a:alpha val="4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90FCB52C-65F3-F52C-9B2A-CBC60BD71868}"/>
                    </a:ext>
                  </a:extLst>
                </p:cNvPr>
                <p:cNvGrpSpPr/>
                <p:nvPr/>
              </p:nvGrpSpPr>
              <p:grpSpPr>
                <a:xfrm>
                  <a:off x="2962358" y="1648462"/>
                  <a:ext cx="1780830" cy="1787874"/>
                  <a:chOff x="2962358" y="1648462"/>
                  <a:chExt cx="1780830" cy="1787874"/>
                </a:xfrm>
              </p:grpSpPr>
              <p:sp>
                <p:nvSpPr>
                  <p:cNvPr id="30" name="Rectangle: Rounded Corners 29">
                    <a:extLst>
                      <a:ext uri="{FF2B5EF4-FFF2-40B4-BE49-F238E27FC236}">
                        <a16:creationId xmlns:a16="http://schemas.microsoft.com/office/drawing/2014/main" id="{B06AAE0E-8D22-265A-6CE5-E1B259611171}"/>
                      </a:ext>
                    </a:extLst>
                  </p:cNvPr>
                  <p:cNvSpPr/>
                  <p:nvPr/>
                </p:nvSpPr>
                <p:spPr>
                  <a:xfrm>
                    <a:off x="2962358" y="1648462"/>
                    <a:ext cx="1780830" cy="1787874"/>
                  </a:xfrm>
                  <a:prstGeom prst="roundRect">
                    <a:avLst>
                      <a:gd name="adj" fmla="val 5360"/>
                    </a:avLst>
                  </a:prstGeom>
                  <a:solidFill>
                    <a:srgbClr val="5DBFA1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  <p:pic>
                <p:nvPicPr>
                  <p:cNvPr id="31" name="Picture 30">
                    <a:extLst>
                      <a:ext uri="{FF2B5EF4-FFF2-40B4-BE49-F238E27FC236}">
                        <a16:creationId xmlns:a16="http://schemas.microsoft.com/office/drawing/2014/main" id="{0298F231-A75F-54EE-ACAF-FDF93320615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3105671" y="1821566"/>
                    <a:ext cx="1494204" cy="1441666"/>
                  </a:xfrm>
                  <a:prstGeom prst="rect">
                    <a:avLst/>
                  </a:prstGeom>
                  <a:effectLst>
                    <a:glow rad="63500">
                      <a:schemeClr val="bg1"/>
                    </a:glow>
                  </a:effectLst>
                </p:spPr>
              </p:pic>
            </p:grpSp>
          </p:grpSp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3BE5A116-EC03-7E44-347C-4590FA44E954}"/>
                  </a:ext>
                </a:extLst>
              </p:cNvPr>
              <p:cNvSpPr/>
              <p:nvPr/>
            </p:nvSpPr>
            <p:spPr>
              <a:xfrm>
                <a:off x="9900104" y="4524377"/>
                <a:ext cx="1380492" cy="382160"/>
              </a:xfrm>
              <a:prstGeom prst="roundRect">
                <a:avLst>
                  <a:gd name="adj" fmla="val 50000"/>
                </a:avLst>
              </a:prstGeom>
              <a:solidFill>
                <a:srgbClr val="D5D5D5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3A88408-15BD-338A-95B9-BBB6A900E3EF}"/>
                </a:ext>
              </a:extLst>
            </p:cNvPr>
            <p:cNvSpPr txBox="1"/>
            <p:nvPr/>
          </p:nvSpPr>
          <p:spPr>
            <a:xfrm>
              <a:off x="9695073" y="4075576"/>
              <a:ext cx="1790555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Lemon Juice</a:t>
              </a: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5238BDEF-441C-86AB-E580-0EFE29066D24}"/>
              </a:ext>
            </a:extLst>
          </p:cNvPr>
          <p:cNvSpPr txBox="1"/>
          <p:nvPr/>
        </p:nvSpPr>
        <p:spPr>
          <a:xfrm>
            <a:off x="7730736" y="4567924"/>
            <a:ext cx="51648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dirty="0">
                <a:latin typeface="Museo 300" panose="020000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20 g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AD69ABE-CB97-9EE1-D9B6-2E1AB0A26319}"/>
              </a:ext>
            </a:extLst>
          </p:cNvPr>
          <p:cNvSpPr txBox="1"/>
          <p:nvPr/>
        </p:nvSpPr>
        <p:spPr>
          <a:xfrm>
            <a:off x="10280484" y="4567924"/>
            <a:ext cx="51648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dirty="0">
                <a:latin typeface="Museo 300" panose="020000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30 g</a:t>
            </a:r>
          </a:p>
        </p:txBody>
      </p:sp>
      <p:pic>
        <p:nvPicPr>
          <p:cNvPr id="72" name="Picture 71" descr="A cartoon of a drink&#10;&#10;Description automatically generated">
            <a:extLst>
              <a:ext uri="{FF2B5EF4-FFF2-40B4-BE49-F238E27FC236}">
                <a16:creationId xmlns:a16="http://schemas.microsoft.com/office/drawing/2014/main" id="{0490B76C-D93B-0BC5-0292-E2C51F3B5A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66" y="1973687"/>
            <a:ext cx="2743200" cy="4167926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C30C5BF5-491F-1693-1D5A-A7E627876AC2}"/>
              </a:ext>
            </a:extLst>
          </p:cNvPr>
          <p:cNvGrpSpPr/>
          <p:nvPr/>
        </p:nvGrpSpPr>
        <p:grpSpPr>
          <a:xfrm>
            <a:off x="5537012" y="5483861"/>
            <a:ext cx="4681407" cy="894615"/>
            <a:chOff x="5537012" y="5483861"/>
            <a:chExt cx="4681407" cy="89461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0FCBE23-51B6-3728-D9AF-1FA9F4F9B347}"/>
                </a:ext>
              </a:extLst>
            </p:cNvPr>
            <p:cNvGrpSpPr/>
            <p:nvPr/>
          </p:nvGrpSpPr>
          <p:grpSpPr>
            <a:xfrm>
              <a:off x="5537012" y="5483861"/>
              <a:ext cx="4681407" cy="894615"/>
              <a:chOff x="5537012" y="5483861"/>
              <a:chExt cx="4681407" cy="894615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73FE3DCE-656B-603F-725A-D513490F4C77}"/>
                  </a:ext>
                </a:extLst>
              </p:cNvPr>
              <p:cNvSpPr/>
              <p:nvPr/>
            </p:nvSpPr>
            <p:spPr>
              <a:xfrm>
                <a:off x="5537012" y="5483861"/>
                <a:ext cx="4681407" cy="894615"/>
              </a:xfrm>
              <a:prstGeom prst="roundRect">
                <a:avLst>
                  <a:gd name="adj" fmla="val 17258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190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5BE2D7BF-7761-0605-8DCB-F48173AA6AE3}"/>
                  </a:ext>
                </a:extLst>
              </p:cNvPr>
              <p:cNvSpPr/>
              <p:nvPr/>
            </p:nvSpPr>
            <p:spPr>
              <a:xfrm>
                <a:off x="5680026" y="5625359"/>
                <a:ext cx="4332499" cy="611619"/>
              </a:xfrm>
              <a:prstGeom prst="roundRect">
                <a:avLst>
                  <a:gd name="adj" fmla="val 2249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1FAB805-7815-48EA-66C8-136E247D23BE}"/>
                </a:ext>
              </a:extLst>
            </p:cNvPr>
            <p:cNvSpPr txBox="1"/>
            <p:nvPr/>
          </p:nvSpPr>
          <p:spPr>
            <a:xfrm>
              <a:off x="5704503" y="5669558"/>
              <a:ext cx="428354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Composition of Lemonade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4F3F05E-D02B-DBD6-488F-70D4F66AD2D5}"/>
              </a:ext>
            </a:extLst>
          </p:cNvPr>
          <p:cNvGrpSpPr/>
          <p:nvPr/>
        </p:nvGrpSpPr>
        <p:grpSpPr>
          <a:xfrm>
            <a:off x="1955250" y="1058810"/>
            <a:ext cx="1990890" cy="1309975"/>
            <a:chOff x="1955250" y="1058810"/>
            <a:chExt cx="1990890" cy="130997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010FCAD-74A6-A6F4-3A1F-E15EA6FB4DCB}"/>
                    </a:ext>
                  </a:extLst>
                </p14:cNvPr>
                <p14:cNvContentPartPr/>
                <p14:nvPr/>
              </p14:nvContentPartPr>
              <p14:xfrm>
                <a:off x="1955250" y="1406145"/>
                <a:ext cx="556560" cy="9626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010FCAD-74A6-A6F4-3A1F-E15EA6FB4DC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937250" y="1388145"/>
                  <a:ext cx="592200" cy="99828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622116A-7B63-D5D4-6A09-6097EA5F4755}"/>
                </a:ext>
              </a:extLst>
            </p:cNvPr>
            <p:cNvSpPr txBox="1"/>
            <p:nvPr/>
          </p:nvSpPr>
          <p:spPr>
            <a:xfrm>
              <a:off x="2416560" y="1058810"/>
              <a:ext cx="15295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Balsamiq Sans" pitchFamily="2" charset="0"/>
                  <a:ea typeface="Balsamiq Sans" pitchFamily="2" charset="0"/>
                </a:rPr>
                <a:t>Mixture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5986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488B5-14B0-D313-63E9-7D340AA28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D55BD56-B330-5019-9D84-199512C4D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4437" y="138113"/>
            <a:ext cx="22764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BF4C29C-37B1-1A8A-D2A5-FB580B5239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57762" y="71438"/>
            <a:ext cx="2276475" cy="609600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82E44318-235C-04DF-FA30-24EE5B545BB0}"/>
              </a:ext>
            </a:extLst>
          </p:cNvPr>
          <p:cNvGrpSpPr/>
          <p:nvPr/>
        </p:nvGrpSpPr>
        <p:grpSpPr>
          <a:xfrm>
            <a:off x="4424726" y="2142456"/>
            <a:ext cx="2029004" cy="2873258"/>
            <a:chOff x="4476344" y="2124192"/>
            <a:chExt cx="2029004" cy="287325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3186551-4D7B-2B62-B721-E36D44DB343F}"/>
                </a:ext>
              </a:extLst>
            </p:cNvPr>
            <p:cNvGrpSpPr/>
            <p:nvPr/>
          </p:nvGrpSpPr>
          <p:grpSpPr>
            <a:xfrm>
              <a:off x="4476344" y="2124192"/>
              <a:ext cx="2029004" cy="2873258"/>
              <a:chOff x="2838271" y="1533642"/>
              <a:chExt cx="2029004" cy="2873258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32C91905-0820-3448-F27B-0D7165D8E664}"/>
                  </a:ext>
                </a:extLst>
              </p:cNvPr>
              <p:cNvSpPr/>
              <p:nvPr/>
            </p:nvSpPr>
            <p:spPr>
              <a:xfrm>
                <a:off x="2838271" y="1533642"/>
                <a:ext cx="2029004" cy="2873258"/>
              </a:xfrm>
              <a:prstGeom prst="roundRect">
                <a:avLst>
                  <a:gd name="adj" fmla="val 7143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190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886286B0-FA28-EEC1-D0FC-B29E3CC6EE4A}"/>
                  </a:ext>
                </a:extLst>
              </p:cNvPr>
              <p:cNvGrpSpPr/>
              <p:nvPr/>
            </p:nvGrpSpPr>
            <p:grpSpPr>
              <a:xfrm>
                <a:off x="2962358" y="1648462"/>
                <a:ext cx="1780830" cy="1787874"/>
                <a:chOff x="2962358" y="1648462"/>
                <a:chExt cx="1780830" cy="1787874"/>
              </a:xfrm>
            </p:grpSpPr>
            <p:sp>
              <p:nvSpPr>
                <p:cNvPr id="13" name="Rectangle: Rounded Corners 12">
                  <a:extLst>
                    <a:ext uri="{FF2B5EF4-FFF2-40B4-BE49-F238E27FC236}">
                      <a16:creationId xmlns:a16="http://schemas.microsoft.com/office/drawing/2014/main" id="{CC599EF8-86C5-DBF8-C844-68EDBCA337E3}"/>
                    </a:ext>
                  </a:extLst>
                </p:cNvPr>
                <p:cNvSpPr/>
                <p:nvPr/>
              </p:nvSpPr>
              <p:spPr>
                <a:xfrm>
                  <a:off x="2962358" y="1648462"/>
                  <a:ext cx="1780830" cy="1787874"/>
                </a:xfrm>
                <a:prstGeom prst="roundRect">
                  <a:avLst>
                    <a:gd name="adj" fmla="val 5360"/>
                  </a:avLst>
                </a:prstGeom>
                <a:solidFill>
                  <a:srgbClr val="48CAE4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705E05C2-08F9-81F9-7F22-FF46FAF395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274250" y="1802340"/>
                  <a:ext cx="1157046" cy="1480118"/>
                </a:xfrm>
                <a:prstGeom prst="rect">
                  <a:avLst/>
                </a:prstGeom>
                <a:effectLst>
                  <a:glow rad="63500">
                    <a:schemeClr val="bg1"/>
                  </a:glow>
                </a:effectLst>
              </p:spPr>
            </p:pic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CAD7744-72FA-A719-82BF-C727D2A71C36}"/>
                  </a:ext>
                </a:extLst>
              </p:cNvPr>
              <p:cNvSpPr txBox="1"/>
              <p:nvPr/>
            </p:nvSpPr>
            <p:spPr>
              <a:xfrm>
                <a:off x="3380690" y="3479724"/>
                <a:ext cx="944169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200" spc="100" dirty="0">
                    <a:latin typeface="Sansita Black" panose="03060A02030902020506" pitchFamily="66" charset="0"/>
                    <a:ea typeface="Fira Sans" panose="020B0503050000020004" pitchFamily="34" charset="0"/>
                    <a:cs typeface="Rubik" pitchFamily="2" charset="-79"/>
                  </a:rPr>
                  <a:t>Water</a:t>
                </a:r>
              </a:p>
            </p:txBody>
          </p:sp>
        </p:grp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89D19660-2DC3-B8D2-FFB4-C34AC49484D0}"/>
                </a:ext>
              </a:extLst>
            </p:cNvPr>
            <p:cNvSpPr/>
            <p:nvPr/>
          </p:nvSpPr>
          <p:spPr>
            <a:xfrm>
              <a:off x="4800600" y="4524377"/>
              <a:ext cx="1380492" cy="382160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04978DB6-40CE-1751-1FB5-14AD068FE218}"/>
              </a:ext>
            </a:extLst>
          </p:cNvPr>
          <p:cNvSpPr txBox="1"/>
          <p:nvPr/>
        </p:nvSpPr>
        <p:spPr>
          <a:xfrm>
            <a:off x="5116225" y="4567924"/>
            <a:ext cx="64601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dirty="0">
                <a:latin typeface="Museo 300" panose="020000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100 g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183AB1C-BBFC-C908-BC54-2FB5D9122EB5}"/>
              </a:ext>
            </a:extLst>
          </p:cNvPr>
          <p:cNvGrpSpPr/>
          <p:nvPr/>
        </p:nvGrpSpPr>
        <p:grpSpPr>
          <a:xfrm>
            <a:off x="6974478" y="2142456"/>
            <a:ext cx="2029004" cy="2873258"/>
            <a:chOff x="7026096" y="2124192"/>
            <a:chExt cx="2029004" cy="287325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34D8AF6-28DF-26A0-1BE9-AC3A2C3BB408}"/>
                </a:ext>
              </a:extLst>
            </p:cNvPr>
            <p:cNvGrpSpPr/>
            <p:nvPr/>
          </p:nvGrpSpPr>
          <p:grpSpPr>
            <a:xfrm>
              <a:off x="7026096" y="2124192"/>
              <a:ext cx="2029004" cy="2873258"/>
              <a:chOff x="7026096" y="2124192"/>
              <a:chExt cx="2029004" cy="2873258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00ACA925-692D-0E6B-5360-86C83A639021}"/>
                  </a:ext>
                </a:extLst>
              </p:cNvPr>
              <p:cNvGrpSpPr/>
              <p:nvPr/>
            </p:nvGrpSpPr>
            <p:grpSpPr>
              <a:xfrm>
                <a:off x="7026096" y="2124192"/>
                <a:ext cx="2029004" cy="2873258"/>
                <a:chOff x="2838271" y="1533642"/>
                <a:chExt cx="2029004" cy="2873258"/>
              </a:xfrm>
            </p:grpSpPr>
            <p:sp>
              <p:nvSpPr>
                <p:cNvPr id="17" name="Rectangle: Rounded Corners 16">
                  <a:extLst>
                    <a:ext uri="{FF2B5EF4-FFF2-40B4-BE49-F238E27FC236}">
                      <a16:creationId xmlns:a16="http://schemas.microsoft.com/office/drawing/2014/main" id="{7B8D613D-E758-17C2-1022-041B96E85D4B}"/>
                    </a:ext>
                  </a:extLst>
                </p:cNvPr>
                <p:cNvSpPr/>
                <p:nvPr/>
              </p:nvSpPr>
              <p:spPr>
                <a:xfrm>
                  <a:off x="2838271" y="1533642"/>
                  <a:ext cx="2029004" cy="2873258"/>
                </a:xfrm>
                <a:prstGeom prst="roundRect">
                  <a:avLst>
                    <a:gd name="adj" fmla="val 7143"/>
                  </a:avLst>
                </a:prstGeom>
                <a:solidFill>
                  <a:srgbClr val="F0F0F0"/>
                </a:solidFill>
                <a:ln w="19050">
                  <a:solidFill>
                    <a:schemeClr val="tx1"/>
                  </a:solidFill>
                </a:ln>
                <a:effectLst>
                  <a:outerShdw blurRad="127000" dist="190500" dir="2700000" algn="tl" rotWithShape="0">
                    <a:prstClr val="black">
                      <a:alpha val="4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20950DA9-A804-B909-DFE6-7E2705CB3AC9}"/>
                    </a:ext>
                  </a:extLst>
                </p:cNvPr>
                <p:cNvGrpSpPr/>
                <p:nvPr/>
              </p:nvGrpSpPr>
              <p:grpSpPr>
                <a:xfrm>
                  <a:off x="2962358" y="1648462"/>
                  <a:ext cx="1780830" cy="1787874"/>
                  <a:chOff x="2962358" y="1648462"/>
                  <a:chExt cx="1780830" cy="1787874"/>
                </a:xfrm>
              </p:grpSpPr>
              <p:sp>
                <p:nvSpPr>
                  <p:cNvPr id="21" name="Rectangle: Rounded Corners 20">
                    <a:extLst>
                      <a:ext uri="{FF2B5EF4-FFF2-40B4-BE49-F238E27FC236}">
                        <a16:creationId xmlns:a16="http://schemas.microsoft.com/office/drawing/2014/main" id="{C8DDAE94-8AD7-DA8B-96EC-683043D26D23}"/>
                      </a:ext>
                    </a:extLst>
                  </p:cNvPr>
                  <p:cNvSpPr/>
                  <p:nvPr/>
                </p:nvSpPr>
                <p:spPr>
                  <a:xfrm>
                    <a:off x="2962358" y="1648462"/>
                    <a:ext cx="1780830" cy="1787874"/>
                  </a:xfrm>
                  <a:prstGeom prst="roundRect">
                    <a:avLst>
                      <a:gd name="adj" fmla="val 5360"/>
                    </a:avLst>
                  </a:prstGeom>
                  <a:solidFill>
                    <a:srgbClr val="FF8FAB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  <p:pic>
                <p:nvPicPr>
                  <p:cNvPr id="22" name="Picture 21">
                    <a:extLst>
                      <a:ext uri="{FF2B5EF4-FFF2-40B4-BE49-F238E27FC236}">
                        <a16:creationId xmlns:a16="http://schemas.microsoft.com/office/drawing/2014/main" id="{4545E538-3DF0-FBAC-A204-C4C0F539B25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3072605" y="1962150"/>
                    <a:ext cx="1560336" cy="1160498"/>
                  </a:xfrm>
                  <a:prstGeom prst="rect">
                    <a:avLst/>
                  </a:prstGeom>
                  <a:effectLst>
                    <a:glow rad="63500">
                      <a:schemeClr val="bg1"/>
                    </a:glow>
                  </a:effectLst>
                </p:spPr>
              </p:pic>
            </p:grpSp>
          </p:grpSp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ECE1DBCE-B16F-02B7-4F64-48CB6DDA5055}"/>
                  </a:ext>
                </a:extLst>
              </p:cNvPr>
              <p:cNvSpPr/>
              <p:nvPr/>
            </p:nvSpPr>
            <p:spPr>
              <a:xfrm>
                <a:off x="7350352" y="4524377"/>
                <a:ext cx="1380492" cy="382160"/>
              </a:xfrm>
              <a:prstGeom prst="roundRect">
                <a:avLst>
                  <a:gd name="adj" fmla="val 50000"/>
                </a:avLst>
              </a:prstGeom>
              <a:solidFill>
                <a:srgbClr val="D5D5D5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951FB72-BC92-EF03-9210-25B1531A5CE1}"/>
                </a:ext>
              </a:extLst>
            </p:cNvPr>
            <p:cNvSpPr txBox="1"/>
            <p:nvPr/>
          </p:nvSpPr>
          <p:spPr>
            <a:xfrm>
              <a:off x="7581337" y="4075576"/>
              <a:ext cx="918520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Sugar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663D899-4BB2-ABEB-CC15-346AAC352D30}"/>
              </a:ext>
            </a:extLst>
          </p:cNvPr>
          <p:cNvGrpSpPr/>
          <p:nvPr/>
        </p:nvGrpSpPr>
        <p:grpSpPr>
          <a:xfrm>
            <a:off x="9524230" y="2142456"/>
            <a:ext cx="2029004" cy="2873258"/>
            <a:chOff x="9575848" y="2124192"/>
            <a:chExt cx="2029004" cy="2873258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3F1DB164-5301-7D6C-6E2A-6B22FD37A02B}"/>
                </a:ext>
              </a:extLst>
            </p:cNvPr>
            <p:cNvGrpSpPr/>
            <p:nvPr/>
          </p:nvGrpSpPr>
          <p:grpSpPr>
            <a:xfrm>
              <a:off x="9575848" y="2124192"/>
              <a:ext cx="2029004" cy="2873258"/>
              <a:chOff x="9575848" y="2124192"/>
              <a:chExt cx="2029004" cy="2873258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187408D8-038A-F695-DA1C-68BA72EED06B}"/>
                  </a:ext>
                </a:extLst>
              </p:cNvPr>
              <p:cNvGrpSpPr/>
              <p:nvPr/>
            </p:nvGrpSpPr>
            <p:grpSpPr>
              <a:xfrm>
                <a:off x="9575848" y="2124192"/>
                <a:ext cx="2029004" cy="2873258"/>
                <a:chOff x="2838271" y="1533642"/>
                <a:chExt cx="2029004" cy="2873258"/>
              </a:xfrm>
            </p:grpSpPr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70238268-6FDD-861D-6033-BCF815C9A3C8}"/>
                    </a:ext>
                  </a:extLst>
                </p:cNvPr>
                <p:cNvSpPr/>
                <p:nvPr/>
              </p:nvSpPr>
              <p:spPr>
                <a:xfrm>
                  <a:off x="2838271" y="1533642"/>
                  <a:ext cx="2029004" cy="2873258"/>
                </a:xfrm>
                <a:prstGeom prst="roundRect">
                  <a:avLst>
                    <a:gd name="adj" fmla="val 7143"/>
                  </a:avLst>
                </a:prstGeom>
                <a:solidFill>
                  <a:srgbClr val="F0F0F0"/>
                </a:solidFill>
                <a:ln w="19050">
                  <a:solidFill>
                    <a:schemeClr val="tx1"/>
                  </a:solidFill>
                </a:ln>
                <a:effectLst>
                  <a:outerShdw blurRad="127000" dist="190500" dir="2700000" algn="tl" rotWithShape="0">
                    <a:prstClr val="black">
                      <a:alpha val="4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811DB2F7-FD30-FA8F-1D05-FCC7F6A9073D}"/>
                    </a:ext>
                  </a:extLst>
                </p:cNvPr>
                <p:cNvGrpSpPr/>
                <p:nvPr/>
              </p:nvGrpSpPr>
              <p:grpSpPr>
                <a:xfrm>
                  <a:off x="2962358" y="1648462"/>
                  <a:ext cx="1780830" cy="1787874"/>
                  <a:chOff x="2962358" y="1648462"/>
                  <a:chExt cx="1780830" cy="1787874"/>
                </a:xfrm>
              </p:grpSpPr>
              <p:sp>
                <p:nvSpPr>
                  <p:cNvPr id="30" name="Rectangle: Rounded Corners 29">
                    <a:extLst>
                      <a:ext uri="{FF2B5EF4-FFF2-40B4-BE49-F238E27FC236}">
                        <a16:creationId xmlns:a16="http://schemas.microsoft.com/office/drawing/2014/main" id="{859DBF93-756A-0F41-C24F-1DA4614ABD26}"/>
                      </a:ext>
                    </a:extLst>
                  </p:cNvPr>
                  <p:cNvSpPr/>
                  <p:nvPr/>
                </p:nvSpPr>
                <p:spPr>
                  <a:xfrm>
                    <a:off x="2962358" y="1648462"/>
                    <a:ext cx="1780830" cy="1787874"/>
                  </a:xfrm>
                  <a:prstGeom prst="roundRect">
                    <a:avLst>
                      <a:gd name="adj" fmla="val 5360"/>
                    </a:avLst>
                  </a:prstGeom>
                  <a:solidFill>
                    <a:srgbClr val="5DBFA1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  <p:pic>
                <p:nvPicPr>
                  <p:cNvPr id="31" name="Picture 30">
                    <a:extLst>
                      <a:ext uri="{FF2B5EF4-FFF2-40B4-BE49-F238E27FC236}">
                        <a16:creationId xmlns:a16="http://schemas.microsoft.com/office/drawing/2014/main" id="{ECFB3BD9-1190-2091-272B-84D5F1D4618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3105671" y="1821566"/>
                    <a:ext cx="1494204" cy="1441666"/>
                  </a:xfrm>
                  <a:prstGeom prst="rect">
                    <a:avLst/>
                  </a:prstGeom>
                  <a:effectLst>
                    <a:glow rad="63500">
                      <a:schemeClr val="bg1"/>
                    </a:glow>
                  </a:effectLst>
                </p:spPr>
              </p:pic>
            </p:grpSp>
          </p:grpSp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2A1087D7-82B7-0220-9339-EC80E3BE6EB9}"/>
                  </a:ext>
                </a:extLst>
              </p:cNvPr>
              <p:cNvSpPr/>
              <p:nvPr/>
            </p:nvSpPr>
            <p:spPr>
              <a:xfrm>
                <a:off x="9900104" y="4524377"/>
                <a:ext cx="1380492" cy="382160"/>
              </a:xfrm>
              <a:prstGeom prst="roundRect">
                <a:avLst>
                  <a:gd name="adj" fmla="val 50000"/>
                </a:avLst>
              </a:prstGeom>
              <a:solidFill>
                <a:srgbClr val="D5D5D5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4EDE67E-8241-5FA6-A9FF-76EC1420857C}"/>
                </a:ext>
              </a:extLst>
            </p:cNvPr>
            <p:cNvSpPr txBox="1"/>
            <p:nvPr/>
          </p:nvSpPr>
          <p:spPr>
            <a:xfrm>
              <a:off x="9695073" y="4075576"/>
              <a:ext cx="1790555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Lemon Juice</a:t>
              </a: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3D23971E-B50E-17B4-3A76-8C5AF0EC7F18}"/>
              </a:ext>
            </a:extLst>
          </p:cNvPr>
          <p:cNvSpPr txBox="1"/>
          <p:nvPr/>
        </p:nvSpPr>
        <p:spPr>
          <a:xfrm>
            <a:off x="7746221" y="4567924"/>
            <a:ext cx="48551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dirty="0">
                <a:latin typeface="Museo 300" panose="020000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15 g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E2825E9-7D27-780A-37A3-0FA30EEC2B89}"/>
              </a:ext>
            </a:extLst>
          </p:cNvPr>
          <p:cNvSpPr txBox="1"/>
          <p:nvPr/>
        </p:nvSpPr>
        <p:spPr>
          <a:xfrm>
            <a:off x="10280484" y="4567924"/>
            <a:ext cx="51648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dirty="0">
                <a:latin typeface="Museo 300" panose="020000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30 g</a:t>
            </a:r>
          </a:p>
        </p:txBody>
      </p:sp>
      <p:pic>
        <p:nvPicPr>
          <p:cNvPr id="72" name="Picture 71" descr="A cartoon of a drink&#10;&#10;Description automatically generated">
            <a:extLst>
              <a:ext uri="{FF2B5EF4-FFF2-40B4-BE49-F238E27FC236}">
                <a16:creationId xmlns:a16="http://schemas.microsoft.com/office/drawing/2014/main" id="{9C436C88-6568-9384-860E-B18BC8DC48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66" y="1973687"/>
            <a:ext cx="2743200" cy="4167926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542FC953-9367-398C-A3AF-774DCA74D816}"/>
              </a:ext>
            </a:extLst>
          </p:cNvPr>
          <p:cNvGrpSpPr/>
          <p:nvPr/>
        </p:nvGrpSpPr>
        <p:grpSpPr>
          <a:xfrm>
            <a:off x="5537012" y="5483861"/>
            <a:ext cx="4681407" cy="894615"/>
            <a:chOff x="5537012" y="5483861"/>
            <a:chExt cx="4681407" cy="89461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816E2BE-10D0-001F-434C-FBACC7F1D2D1}"/>
                </a:ext>
              </a:extLst>
            </p:cNvPr>
            <p:cNvGrpSpPr/>
            <p:nvPr/>
          </p:nvGrpSpPr>
          <p:grpSpPr>
            <a:xfrm>
              <a:off x="5537012" y="5483861"/>
              <a:ext cx="4681407" cy="894615"/>
              <a:chOff x="5537012" y="5483861"/>
              <a:chExt cx="4681407" cy="894615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3A790F19-2F5F-5809-122F-A4E6C09FF9D4}"/>
                  </a:ext>
                </a:extLst>
              </p:cNvPr>
              <p:cNvSpPr/>
              <p:nvPr/>
            </p:nvSpPr>
            <p:spPr>
              <a:xfrm>
                <a:off x="5537012" y="5483861"/>
                <a:ext cx="4681407" cy="894615"/>
              </a:xfrm>
              <a:prstGeom prst="roundRect">
                <a:avLst>
                  <a:gd name="adj" fmla="val 17258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190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07974DEB-F004-C625-49A7-62238C27A31F}"/>
                  </a:ext>
                </a:extLst>
              </p:cNvPr>
              <p:cNvSpPr/>
              <p:nvPr/>
            </p:nvSpPr>
            <p:spPr>
              <a:xfrm>
                <a:off x="5680026" y="5625359"/>
                <a:ext cx="4332499" cy="611619"/>
              </a:xfrm>
              <a:prstGeom prst="roundRect">
                <a:avLst>
                  <a:gd name="adj" fmla="val 2249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727916A-D310-39EE-8435-8F49635DE612}"/>
                </a:ext>
              </a:extLst>
            </p:cNvPr>
            <p:cNvSpPr txBox="1"/>
            <p:nvPr/>
          </p:nvSpPr>
          <p:spPr>
            <a:xfrm>
              <a:off x="5704503" y="5669558"/>
              <a:ext cx="428354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Composition of Lemonade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2110679-242C-EECB-B0A7-DB478FA75AA6}"/>
              </a:ext>
            </a:extLst>
          </p:cNvPr>
          <p:cNvGrpSpPr/>
          <p:nvPr/>
        </p:nvGrpSpPr>
        <p:grpSpPr>
          <a:xfrm>
            <a:off x="1955250" y="1058810"/>
            <a:ext cx="1990890" cy="1309975"/>
            <a:chOff x="1955250" y="1058810"/>
            <a:chExt cx="1990890" cy="130997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D6D2F93-2E39-0A0C-4E06-A1ED0F073B6D}"/>
                    </a:ext>
                  </a:extLst>
                </p14:cNvPr>
                <p14:cNvContentPartPr/>
                <p14:nvPr/>
              </p14:nvContentPartPr>
              <p14:xfrm>
                <a:off x="1955250" y="1406145"/>
                <a:ext cx="556560" cy="9626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D6D2F93-2E39-0A0C-4E06-A1ED0F073B6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937250" y="1388145"/>
                  <a:ext cx="592200" cy="99828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8AECA1B-0BC7-5A5F-A81E-B0DC4787B035}"/>
                </a:ext>
              </a:extLst>
            </p:cNvPr>
            <p:cNvSpPr txBox="1"/>
            <p:nvPr/>
          </p:nvSpPr>
          <p:spPr>
            <a:xfrm>
              <a:off x="2416560" y="1058810"/>
              <a:ext cx="15295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Balsamiq Sans" pitchFamily="2" charset="0"/>
                  <a:ea typeface="Balsamiq Sans" pitchFamily="2" charset="0"/>
                </a:rPr>
                <a:t>Mixture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053CA79-7C01-169D-5709-8D09A3FA9674}"/>
              </a:ext>
            </a:extLst>
          </p:cNvPr>
          <p:cNvGrpSpPr/>
          <p:nvPr/>
        </p:nvGrpSpPr>
        <p:grpSpPr>
          <a:xfrm>
            <a:off x="12375648" y="2142456"/>
            <a:ext cx="2029004" cy="2873258"/>
            <a:chOff x="9575848" y="2124192"/>
            <a:chExt cx="2029004" cy="287325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71FBE74-3FCB-5E65-2A4F-AEF4AF2E4F36}"/>
                </a:ext>
              </a:extLst>
            </p:cNvPr>
            <p:cNvGrpSpPr/>
            <p:nvPr/>
          </p:nvGrpSpPr>
          <p:grpSpPr>
            <a:xfrm>
              <a:off x="9575848" y="2124192"/>
              <a:ext cx="2029004" cy="2873258"/>
              <a:chOff x="9575848" y="2124192"/>
              <a:chExt cx="2029004" cy="2873258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C8D5E1A-15FB-3049-0B11-ADA6DB71EB3E}"/>
                  </a:ext>
                </a:extLst>
              </p:cNvPr>
              <p:cNvGrpSpPr/>
              <p:nvPr/>
            </p:nvGrpSpPr>
            <p:grpSpPr>
              <a:xfrm>
                <a:off x="9575848" y="2124192"/>
                <a:ext cx="2029004" cy="2873258"/>
                <a:chOff x="2838271" y="1533642"/>
                <a:chExt cx="2029004" cy="2873258"/>
              </a:xfrm>
            </p:grpSpPr>
            <p:sp>
              <p:nvSpPr>
                <p:cNvPr id="33" name="Rectangle: Rounded Corners 32">
                  <a:extLst>
                    <a:ext uri="{FF2B5EF4-FFF2-40B4-BE49-F238E27FC236}">
                      <a16:creationId xmlns:a16="http://schemas.microsoft.com/office/drawing/2014/main" id="{10CE17AC-AF61-A55A-41AD-287721856073}"/>
                    </a:ext>
                  </a:extLst>
                </p:cNvPr>
                <p:cNvSpPr/>
                <p:nvPr/>
              </p:nvSpPr>
              <p:spPr>
                <a:xfrm>
                  <a:off x="2838271" y="1533642"/>
                  <a:ext cx="2029004" cy="2873258"/>
                </a:xfrm>
                <a:prstGeom prst="roundRect">
                  <a:avLst>
                    <a:gd name="adj" fmla="val 7143"/>
                  </a:avLst>
                </a:prstGeom>
                <a:solidFill>
                  <a:srgbClr val="F0F0F0"/>
                </a:solidFill>
                <a:ln w="19050">
                  <a:solidFill>
                    <a:schemeClr val="tx1"/>
                  </a:solidFill>
                </a:ln>
                <a:effectLst>
                  <a:outerShdw blurRad="127000" dist="190500" dir="2700000" algn="tl" rotWithShape="0">
                    <a:prstClr val="black">
                      <a:alpha val="4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768DEB83-1394-67EA-7A2C-21FC6AD4EE56}"/>
                    </a:ext>
                  </a:extLst>
                </p:cNvPr>
                <p:cNvGrpSpPr/>
                <p:nvPr/>
              </p:nvGrpSpPr>
              <p:grpSpPr>
                <a:xfrm>
                  <a:off x="2962358" y="1648462"/>
                  <a:ext cx="1780830" cy="1787874"/>
                  <a:chOff x="2962358" y="1648462"/>
                  <a:chExt cx="1780830" cy="1787874"/>
                </a:xfrm>
              </p:grpSpPr>
              <p:sp>
                <p:nvSpPr>
                  <p:cNvPr id="44" name="Rectangle: Rounded Corners 43">
                    <a:extLst>
                      <a:ext uri="{FF2B5EF4-FFF2-40B4-BE49-F238E27FC236}">
                        <a16:creationId xmlns:a16="http://schemas.microsoft.com/office/drawing/2014/main" id="{501266B2-7B87-D7D3-F018-2DB995C3C36E}"/>
                      </a:ext>
                    </a:extLst>
                  </p:cNvPr>
                  <p:cNvSpPr/>
                  <p:nvPr/>
                </p:nvSpPr>
                <p:spPr>
                  <a:xfrm>
                    <a:off x="2962358" y="1648462"/>
                    <a:ext cx="1780830" cy="1787874"/>
                  </a:xfrm>
                  <a:prstGeom prst="roundRect">
                    <a:avLst>
                      <a:gd name="adj" fmla="val 5360"/>
                    </a:avLst>
                  </a:prstGeom>
                  <a:solidFill>
                    <a:srgbClr val="FFBF69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  <p:pic>
                <p:nvPicPr>
                  <p:cNvPr id="45" name="Picture 44">
                    <a:extLst>
                      <a:ext uri="{FF2B5EF4-FFF2-40B4-BE49-F238E27FC236}">
                        <a16:creationId xmlns:a16="http://schemas.microsoft.com/office/drawing/2014/main" id="{7BA0D0C2-9516-8CF0-CA29-5ACF5010717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>
                    <a:extLst>
                      <a:ext uri="{BEBA8EAE-BF5A-486C-A8C5-ECC9F3942E4B}">
                        <a14:imgProps xmlns:a14="http://schemas.microsoft.com/office/drawing/2010/main">
                          <a14:imgLayer r:embed="rId13">
                            <a14:imgEffect>
                              <a14:backgroundRemoval t="267" b="99289" l="3511" r="99894">
                                <a14:foregroundMark x1="28936" y1="29156" x2="20851" y2="5867"/>
                                <a14:foregroundMark x1="25745" y1="23644" x2="27553" y2="27111"/>
                                <a14:foregroundMark x1="15106" y1="23200" x2="15319" y2="28978"/>
                                <a14:foregroundMark x1="15851" y1="16622" x2="37872" y2="9333"/>
                                <a14:foregroundMark x1="30319" y1="8178" x2="45957" y2="267"/>
                                <a14:foregroundMark x1="30957" y1="4533" x2="22234" y2="28444"/>
                                <a14:foregroundMark x1="19894" y1="3556" x2="3617" y2="28000"/>
                                <a14:foregroundMark x1="14468" y1="9511" x2="11383" y2="36089"/>
                                <a14:foregroundMark x1="8936" y1="17778" x2="14362" y2="39378"/>
                                <a14:foregroundMark x1="18511" y1="27467" x2="28511" y2="50578"/>
                                <a14:foregroundMark x1="42234" y1="28178" x2="78191" y2="53867"/>
                                <a14:foregroundMark x1="57234" y1="19911" x2="78191" y2="57333"/>
                                <a14:foregroundMark x1="49149" y1="12978" x2="67128" y2="46133"/>
                                <a14:foregroundMark x1="55638" y1="16711" x2="80532" y2="53511"/>
                                <a14:foregroundMark x1="80532" y1="53511" x2="75957" y2="88622"/>
                                <a14:foregroundMark x1="75957" y1="88622" x2="57553" y2="35911"/>
                                <a14:foregroundMark x1="57553" y1="35911" x2="44149" y2="24800"/>
                                <a14:foregroundMark x1="42021" y1="20178" x2="31489" y2="49422"/>
                                <a14:foregroundMark x1="29787" y1="46933" x2="43191" y2="82044"/>
                                <a14:foregroundMark x1="43191" y1="82044" x2="83723" y2="90400"/>
                                <a14:foregroundMark x1="83723" y1="90400" x2="83723" y2="56000"/>
                                <a14:foregroundMark x1="83723" y1="56000" x2="93404" y2="89422"/>
                                <a14:foregroundMark x1="93404" y1="89422" x2="12660" y2="96978"/>
                                <a14:foregroundMark x1="12660" y1="96978" x2="43404" y2="96711"/>
                                <a14:foregroundMark x1="44362" y1="81333" x2="49681" y2="96711"/>
                                <a14:foregroundMark x1="54255" y1="94578" x2="54255" y2="95822"/>
                                <a14:foregroundMark x1="54468" y1="95556" x2="54468" y2="96000"/>
                                <a14:foregroundMark x1="52234" y1="95378" x2="52234" y2="95822"/>
                                <a14:foregroundMark x1="52128" y1="99289" x2="52128" y2="99289"/>
                                <a14:foregroundMark x1="51489" y1="98844" x2="65532" y2="98844"/>
                                <a14:foregroundMark x1="68723" y1="96978" x2="80319" y2="97511"/>
                                <a14:foregroundMark x1="87234" y1="59200" x2="99894" y2="84178"/>
                                <a14:foregroundMark x1="88404" y1="62844" x2="95213" y2="92533"/>
                                <a14:foregroundMark x1="37234" y1="8356" x2="52660" y2="2222"/>
                                <a14:foregroundMark x1="49468" y1="4889" x2="53085" y2="23378"/>
                                <a14:foregroundMark x1="27553" y1="2578" x2="12128" y2="9778"/>
                                <a14:foregroundMark x1="31702" y1="356" x2="32553" y2="356"/>
                                <a14:foregroundMark x1="28191" y1="93244" x2="44574" y2="89067"/>
                                <a14:foregroundMark x1="39255" y1="90400" x2="45106" y2="86933"/>
                                <a14:foregroundMark x1="40000" y1="92711" x2="42553" y2="86311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3250477" y="1821566"/>
                    <a:ext cx="1204592" cy="1441666"/>
                  </a:xfrm>
                  <a:prstGeom prst="rect">
                    <a:avLst/>
                  </a:prstGeom>
                  <a:effectLst>
                    <a:glow rad="63500">
                      <a:schemeClr val="bg1"/>
                    </a:glow>
                  </a:effectLst>
                </p:spPr>
              </p:pic>
            </p:grpSp>
          </p:grpSp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355580B1-4A13-6BAF-A77F-D03FD772CC69}"/>
                  </a:ext>
                </a:extLst>
              </p:cNvPr>
              <p:cNvSpPr/>
              <p:nvPr/>
            </p:nvSpPr>
            <p:spPr>
              <a:xfrm>
                <a:off x="9900104" y="4524377"/>
                <a:ext cx="1380492" cy="382160"/>
              </a:xfrm>
              <a:prstGeom prst="roundRect">
                <a:avLst>
                  <a:gd name="adj" fmla="val 50000"/>
                </a:avLst>
              </a:prstGeom>
              <a:solidFill>
                <a:srgbClr val="D5D5D5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2542916-AE75-B88A-6F35-25EC32366BC5}"/>
                </a:ext>
              </a:extLst>
            </p:cNvPr>
            <p:cNvSpPr txBox="1"/>
            <p:nvPr/>
          </p:nvSpPr>
          <p:spPr>
            <a:xfrm>
              <a:off x="9858582" y="4075576"/>
              <a:ext cx="1463542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Table Salt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C891F53A-F2C3-CB7E-F8AD-88B0FEECCC4A}"/>
              </a:ext>
            </a:extLst>
          </p:cNvPr>
          <p:cNvSpPr txBox="1"/>
          <p:nvPr/>
        </p:nvSpPr>
        <p:spPr>
          <a:xfrm>
            <a:off x="13207407" y="4567924"/>
            <a:ext cx="36548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dirty="0">
                <a:latin typeface="Museo 300" panose="020000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5 g</a:t>
            </a:r>
          </a:p>
        </p:txBody>
      </p:sp>
    </p:spTree>
    <p:extLst>
      <p:ext uri="{BB962C8B-B14F-4D97-AF65-F5344CB8AC3E}">
        <p14:creationId xmlns:p14="http://schemas.microsoft.com/office/powerpoint/2010/main" val="12077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94BEA-6C0D-B1E5-3B9F-6446B0507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3E009A61-C850-4588-8B42-D22596A54491}"/>
              </a:ext>
            </a:extLst>
          </p:cNvPr>
          <p:cNvGrpSpPr/>
          <p:nvPr/>
        </p:nvGrpSpPr>
        <p:grpSpPr>
          <a:xfrm>
            <a:off x="2995433" y="2142456"/>
            <a:ext cx="2029004" cy="2873258"/>
            <a:chOff x="4476344" y="2124192"/>
            <a:chExt cx="2029004" cy="287325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D716AB1-5569-91FC-1063-00864A9B1436}"/>
                </a:ext>
              </a:extLst>
            </p:cNvPr>
            <p:cNvGrpSpPr/>
            <p:nvPr/>
          </p:nvGrpSpPr>
          <p:grpSpPr>
            <a:xfrm>
              <a:off x="4476344" y="2124192"/>
              <a:ext cx="2029004" cy="2873258"/>
              <a:chOff x="2838271" y="1533642"/>
              <a:chExt cx="2029004" cy="2873258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3C970111-8117-3CCA-CB7C-991CC90DB3F4}"/>
                  </a:ext>
                </a:extLst>
              </p:cNvPr>
              <p:cNvSpPr/>
              <p:nvPr/>
            </p:nvSpPr>
            <p:spPr>
              <a:xfrm>
                <a:off x="2838271" y="1533642"/>
                <a:ext cx="2029004" cy="2873258"/>
              </a:xfrm>
              <a:prstGeom prst="roundRect">
                <a:avLst>
                  <a:gd name="adj" fmla="val 7143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190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74D4030-0D94-0AFC-88CD-545B0E6BABB0}"/>
                  </a:ext>
                </a:extLst>
              </p:cNvPr>
              <p:cNvGrpSpPr/>
              <p:nvPr/>
            </p:nvGrpSpPr>
            <p:grpSpPr>
              <a:xfrm>
                <a:off x="2962358" y="1648462"/>
                <a:ext cx="1780830" cy="1787874"/>
                <a:chOff x="2962358" y="1648462"/>
                <a:chExt cx="1780830" cy="1787874"/>
              </a:xfrm>
            </p:grpSpPr>
            <p:sp>
              <p:nvSpPr>
                <p:cNvPr id="13" name="Rectangle: Rounded Corners 12">
                  <a:extLst>
                    <a:ext uri="{FF2B5EF4-FFF2-40B4-BE49-F238E27FC236}">
                      <a16:creationId xmlns:a16="http://schemas.microsoft.com/office/drawing/2014/main" id="{D05CFAF7-79C8-6C0D-B4AA-45E06F0F1265}"/>
                    </a:ext>
                  </a:extLst>
                </p:cNvPr>
                <p:cNvSpPr/>
                <p:nvPr/>
              </p:nvSpPr>
              <p:spPr>
                <a:xfrm>
                  <a:off x="2962358" y="1648462"/>
                  <a:ext cx="1780830" cy="1787874"/>
                </a:xfrm>
                <a:prstGeom prst="roundRect">
                  <a:avLst>
                    <a:gd name="adj" fmla="val 5360"/>
                  </a:avLst>
                </a:prstGeom>
                <a:solidFill>
                  <a:srgbClr val="48CAE4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4226FE8C-2D4F-CAFE-A639-AB2FFC057F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274250" y="1802340"/>
                  <a:ext cx="1157046" cy="1480118"/>
                </a:xfrm>
                <a:prstGeom prst="rect">
                  <a:avLst/>
                </a:prstGeom>
                <a:effectLst>
                  <a:glow rad="63500">
                    <a:schemeClr val="bg1"/>
                  </a:glow>
                </a:effectLst>
              </p:spPr>
            </p:pic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7BB2E45-A128-9E80-DD11-EA2748DCBEB6}"/>
                  </a:ext>
                </a:extLst>
              </p:cNvPr>
              <p:cNvSpPr txBox="1"/>
              <p:nvPr/>
            </p:nvSpPr>
            <p:spPr>
              <a:xfrm>
                <a:off x="3380690" y="3479724"/>
                <a:ext cx="944169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200" spc="100" dirty="0">
                    <a:latin typeface="Sansita Black" panose="03060A02030902020506" pitchFamily="66" charset="0"/>
                    <a:ea typeface="Fira Sans" panose="020B0503050000020004" pitchFamily="34" charset="0"/>
                    <a:cs typeface="Rubik" pitchFamily="2" charset="-79"/>
                  </a:rPr>
                  <a:t>Water</a:t>
                </a:r>
              </a:p>
            </p:txBody>
          </p:sp>
        </p:grp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E90E5B05-A2B7-A502-8F85-8F2783F36558}"/>
                </a:ext>
              </a:extLst>
            </p:cNvPr>
            <p:cNvSpPr/>
            <p:nvPr/>
          </p:nvSpPr>
          <p:spPr>
            <a:xfrm>
              <a:off x="4800600" y="4524377"/>
              <a:ext cx="1380492" cy="382160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7C84BEB-15EC-3434-D4F8-3E1E409C358E}"/>
              </a:ext>
            </a:extLst>
          </p:cNvPr>
          <p:cNvGrpSpPr/>
          <p:nvPr/>
        </p:nvGrpSpPr>
        <p:grpSpPr>
          <a:xfrm>
            <a:off x="5326305" y="2142456"/>
            <a:ext cx="2029004" cy="2873258"/>
            <a:chOff x="7026096" y="2124192"/>
            <a:chExt cx="2029004" cy="287325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57BB8A2-FB68-AAF4-FD5D-97EA39C3AECA}"/>
                </a:ext>
              </a:extLst>
            </p:cNvPr>
            <p:cNvGrpSpPr/>
            <p:nvPr/>
          </p:nvGrpSpPr>
          <p:grpSpPr>
            <a:xfrm>
              <a:off x="7026096" y="2124192"/>
              <a:ext cx="2029004" cy="2873258"/>
              <a:chOff x="7026096" y="2124192"/>
              <a:chExt cx="2029004" cy="2873258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56F67D29-05E9-3A31-99EE-B8301B40B0D7}"/>
                  </a:ext>
                </a:extLst>
              </p:cNvPr>
              <p:cNvGrpSpPr/>
              <p:nvPr/>
            </p:nvGrpSpPr>
            <p:grpSpPr>
              <a:xfrm>
                <a:off x="7026096" y="2124192"/>
                <a:ext cx="2029004" cy="2873258"/>
                <a:chOff x="2838271" y="1533642"/>
                <a:chExt cx="2029004" cy="2873258"/>
              </a:xfrm>
            </p:grpSpPr>
            <p:sp>
              <p:nvSpPr>
                <p:cNvPr id="17" name="Rectangle: Rounded Corners 16">
                  <a:extLst>
                    <a:ext uri="{FF2B5EF4-FFF2-40B4-BE49-F238E27FC236}">
                      <a16:creationId xmlns:a16="http://schemas.microsoft.com/office/drawing/2014/main" id="{4DAEDEB3-9E55-C9FD-4F89-39D258812AE7}"/>
                    </a:ext>
                  </a:extLst>
                </p:cNvPr>
                <p:cNvSpPr/>
                <p:nvPr/>
              </p:nvSpPr>
              <p:spPr>
                <a:xfrm>
                  <a:off x="2838271" y="1533642"/>
                  <a:ext cx="2029004" cy="2873258"/>
                </a:xfrm>
                <a:prstGeom prst="roundRect">
                  <a:avLst>
                    <a:gd name="adj" fmla="val 7143"/>
                  </a:avLst>
                </a:prstGeom>
                <a:solidFill>
                  <a:srgbClr val="F0F0F0"/>
                </a:solidFill>
                <a:ln w="19050">
                  <a:solidFill>
                    <a:schemeClr val="tx1"/>
                  </a:solidFill>
                </a:ln>
                <a:effectLst>
                  <a:outerShdw blurRad="127000" dist="190500" dir="2700000" algn="tl" rotWithShape="0">
                    <a:prstClr val="black">
                      <a:alpha val="4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4741E868-4686-2C64-80E6-CEED04C47077}"/>
                    </a:ext>
                  </a:extLst>
                </p:cNvPr>
                <p:cNvGrpSpPr/>
                <p:nvPr/>
              </p:nvGrpSpPr>
              <p:grpSpPr>
                <a:xfrm>
                  <a:off x="2962358" y="1648462"/>
                  <a:ext cx="1780830" cy="1787874"/>
                  <a:chOff x="2962358" y="1648462"/>
                  <a:chExt cx="1780830" cy="1787874"/>
                </a:xfrm>
              </p:grpSpPr>
              <p:sp>
                <p:nvSpPr>
                  <p:cNvPr id="21" name="Rectangle: Rounded Corners 20">
                    <a:extLst>
                      <a:ext uri="{FF2B5EF4-FFF2-40B4-BE49-F238E27FC236}">
                        <a16:creationId xmlns:a16="http://schemas.microsoft.com/office/drawing/2014/main" id="{2AF4B4A0-3FBE-EC55-4F5E-F81D2A947883}"/>
                      </a:ext>
                    </a:extLst>
                  </p:cNvPr>
                  <p:cNvSpPr/>
                  <p:nvPr/>
                </p:nvSpPr>
                <p:spPr>
                  <a:xfrm>
                    <a:off x="2962358" y="1648462"/>
                    <a:ext cx="1780830" cy="1787874"/>
                  </a:xfrm>
                  <a:prstGeom prst="roundRect">
                    <a:avLst>
                      <a:gd name="adj" fmla="val 5360"/>
                    </a:avLst>
                  </a:prstGeom>
                  <a:solidFill>
                    <a:srgbClr val="FF8FAB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  <p:pic>
                <p:nvPicPr>
                  <p:cNvPr id="22" name="Picture 21">
                    <a:extLst>
                      <a:ext uri="{FF2B5EF4-FFF2-40B4-BE49-F238E27FC236}">
                        <a16:creationId xmlns:a16="http://schemas.microsoft.com/office/drawing/2014/main" id="{C9DEF68E-0909-2E32-542A-D9CD651F919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3072605" y="1962150"/>
                    <a:ext cx="1560336" cy="1160498"/>
                  </a:xfrm>
                  <a:prstGeom prst="rect">
                    <a:avLst/>
                  </a:prstGeom>
                  <a:effectLst>
                    <a:glow rad="63500">
                      <a:schemeClr val="bg1"/>
                    </a:glow>
                  </a:effectLst>
                </p:spPr>
              </p:pic>
            </p:grpSp>
          </p:grpSp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43691D88-89C6-D91A-BEFE-7C209137C5F1}"/>
                  </a:ext>
                </a:extLst>
              </p:cNvPr>
              <p:cNvSpPr/>
              <p:nvPr/>
            </p:nvSpPr>
            <p:spPr>
              <a:xfrm>
                <a:off x="7350352" y="4524377"/>
                <a:ext cx="1380492" cy="382160"/>
              </a:xfrm>
              <a:prstGeom prst="roundRect">
                <a:avLst>
                  <a:gd name="adj" fmla="val 50000"/>
                </a:avLst>
              </a:prstGeom>
              <a:solidFill>
                <a:srgbClr val="D5D5D5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7DD7888-BD24-6E7E-BD33-EB4DB0A516B3}"/>
                </a:ext>
              </a:extLst>
            </p:cNvPr>
            <p:cNvSpPr txBox="1"/>
            <p:nvPr/>
          </p:nvSpPr>
          <p:spPr>
            <a:xfrm>
              <a:off x="7581337" y="4075576"/>
              <a:ext cx="918520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Sugar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65E935D-FFEB-E5C2-233F-01C9D4A8231C}"/>
              </a:ext>
            </a:extLst>
          </p:cNvPr>
          <p:cNvGrpSpPr/>
          <p:nvPr/>
        </p:nvGrpSpPr>
        <p:grpSpPr>
          <a:xfrm>
            <a:off x="7657177" y="2142456"/>
            <a:ext cx="2029004" cy="2873258"/>
            <a:chOff x="9575848" y="2124192"/>
            <a:chExt cx="2029004" cy="2873258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F703A8A-0FB9-D0A0-3143-AC14DF66B867}"/>
                </a:ext>
              </a:extLst>
            </p:cNvPr>
            <p:cNvGrpSpPr/>
            <p:nvPr/>
          </p:nvGrpSpPr>
          <p:grpSpPr>
            <a:xfrm>
              <a:off x="9575848" y="2124192"/>
              <a:ext cx="2029004" cy="2873258"/>
              <a:chOff x="9575848" y="2124192"/>
              <a:chExt cx="2029004" cy="2873258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DEF90D89-125A-DE36-5CAB-3F43433C9340}"/>
                  </a:ext>
                </a:extLst>
              </p:cNvPr>
              <p:cNvGrpSpPr/>
              <p:nvPr/>
            </p:nvGrpSpPr>
            <p:grpSpPr>
              <a:xfrm>
                <a:off x="9575848" y="2124192"/>
                <a:ext cx="2029004" cy="2873258"/>
                <a:chOff x="2838271" y="1533642"/>
                <a:chExt cx="2029004" cy="2873258"/>
              </a:xfrm>
            </p:grpSpPr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6C640320-91C6-3BBF-5128-B5FA65BA9207}"/>
                    </a:ext>
                  </a:extLst>
                </p:cNvPr>
                <p:cNvSpPr/>
                <p:nvPr/>
              </p:nvSpPr>
              <p:spPr>
                <a:xfrm>
                  <a:off x="2838271" y="1533642"/>
                  <a:ext cx="2029004" cy="2873258"/>
                </a:xfrm>
                <a:prstGeom prst="roundRect">
                  <a:avLst>
                    <a:gd name="adj" fmla="val 7143"/>
                  </a:avLst>
                </a:prstGeom>
                <a:solidFill>
                  <a:srgbClr val="F0F0F0"/>
                </a:solidFill>
                <a:ln w="19050">
                  <a:solidFill>
                    <a:schemeClr val="tx1"/>
                  </a:solidFill>
                </a:ln>
                <a:effectLst>
                  <a:outerShdw blurRad="127000" dist="190500" dir="2700000" algn="tl" rotWithShape="0">
                    <a:prstClr val="black">
                      <a:alpha val="4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79F68FF7-6694-52C6-9327-5887FEE94003}"/>
                    </a:ext>
                  </a:extLst>
                </p:cNvPr>
                <p:cNvGrpSpPr/>
                <p:nvPr/>
              </p:nvGrpSpPr>
              <p:grpSpPr>
                <a:xfrm>
                  <a:off x="2962358" y="1648462"/>
                  <a:ext cx="1780830" cy="1787874"/>
                  <a:chOff x="2962358" y="1648462"/>
                  <a:chExt cx="1780830" cy="1787874"/>
                </a:xfrm>
              </p:grpSpPr>
              <p:sp>
                <p:nvSpPr>
                  <p:cNvPr id="30" name="Rectangle: Rounded Corners 29">
                    <a:extLst>
                      <a:ext uri="{FF2B5EF4-FFF2-40B4-BE49-F238E27FC236}">
                        <a16:creationId xmlns:a16="http://schemas.microsoft.com/office/drawing/2014/main" id="{1E7E86D7-4358-29BA-17B0-E7A3ED7790F3}"/>
                      </a:ext>
                    </a:extLst>
                  </p:cNvPr>
                  <p:cNvSpPr/>
                  <p:nvPr/>
                </p:nvSpPr>
                <p:spPr>
                  <a:xfrm>
                    <a:off x="2962358" y="1648462"/>
                    <a:ext cx="1780830" cy="1787874"/>
                  </a:xfrm>
                  <a:prstGeom prst="roundRect">
                    <a:avLst>
                      <a:gd name="adj" fmla="val 5360"/>
                    </a:avLst>
                  </a:prstGeom>
                  <a:solidFill>
                    <a:srgbClr val="5DBFA1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  <p:pic>
                <p:nvPicPr>
                  <p:cNvPr id="31" name="Picture 30">
                    <a:extLst>
                      <a:ext uri="{FF2B5EF4-FFF2-40B4-BE49-F238E27FC236}">
                        <a16:creationId xmlns:a16="http://schemas.microsoft.com/office/drawing/2014/main" id="{B6A2CEDD-3F01-BBBB-EAFC-609262D7E18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3105671" y="1821566"/>
                    <a:ext cx="1494204" cy="1441666"/>
                  </a:xfrm>
                  <a:prstGeom prst="rect">
                    <a:avLst/>
                  </a:prstGeom>
                  <a:effectLst>
                    <a:glow rad="63500">
                      <a:schemeClr val="bg1"/>
                    </a:glow>
                  </a:effectLst>
                </p:spPr>
              </p:pic>
            </p:grpSp>
          </p:grpSp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55E6DAFE-681B-163C-066B-9445AB49D7EB}"/>
                  </a:ext>
                </a:extLst>
              </p:cNvPr>
              <p:cNvSpPr/>
              <p:nvPr/>
            </p:nvSpPr>
            <p:spPr>
              <a:xfrm>
                <a:off x="9900104" y="4524377"/>
                <a:ext cx="1380492" cy="382160"/>
              </a:xfrm>
              <a:prstGeom prst="roundRect">
                <a:avLst>
                  <a:gd name="adj" fmla="val 50000"/>
                </a:avLst>
              </a:prstGeom>
              <a:solidFill>
                <a:srgbClr val="D5D5D5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9B1A924-FA75-F2B2-9FD1-D50070C69B12}"/>
                </a:ext>
              </a:extLst>
            </p:cNvPr>
            <p:cNvSpPr txBox="1"/>
            <p:nvPr/>
          </p:nvSpPr>
          <p:spPr>
            <a:xfrm>
              <a:off x="9695073" y="4075576"/>
              <a:ext cx="1790555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Lemon Juice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18DC53F-5B93-3B6D-7D5A-A2C3BC2EB6E5}"/>
              </a:ext>
            </a:extLst>
          </p:cNvPr>
          <p:cNvGrpSpPr/>
          <p:nvPr/>
        </p:nvGrpSpPr>
        <p:grpSpPr>
          <a:xfrm>
            <a:off x="9988048" y="2142456"/>
            <a:ext cx="2029004" cy="2873258"/>
            <a:chOff x="9575848" y="2124192"/>
            <a:chExt cx="2029004" cy="287325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1BB56B0-4824-8330-5499-2F6C2AEDDCD9}"/>
                </a:ext>
              </a:extLst>
            </p:cNvPr>
            <p:cNvGrpSpPr/>
            <p:nvPr/>
          </p:nvGrpSpPr>
          <p:grpSpPr>
            <a:xfrm>
              <a:off x="9575848" y="2124192"/>
              <a:ext cx="2029004" cy="2873258"/>
              <a:chOff x="9575848" y="2124192"/>
              <a:chExt cx="2029004" cy="2873258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A27550DF-230F-BDD9-3A28-D4D80A46F400}"/>
                  </a:ext>
                </a:extLst>
              </p:cNvPr>
              <p:cNvGrpSpPr/>
              <p:nvPr/>
            </p:nvGrpSpPr>
            <p:grpSpPr>
              <a:xfrm>
                <a:off x="9575848" y="2124192"/>
                <a:ext cx="2029004" cy="2873258"/>
                <a:chOff x="2838271" y="1533642"/>
                <a:chExt cx="2029004" cy="2873258"/>
              </a:xfrm>
            </p:grpSpPr>
            <p:sp>
              <p:nvSpPr>
                <p:cNvPr id="33" name="Rectangle: Rounded Corners 32">
                  <a:extLst>
                    <a:ext uri="{FF2B5EF4-FFF2-40B4-BE49-F238E27FC236}">
                      <a16:creationId xmlns:a16="http://schemas.microsoft.com/office/drawing/2014/main" id="{3567851F-044D-CE90-927E-77D8221605AF}"/>
                    </a:ext>
                  </a:extLst>
                </p:cNvPr>
                <p:cNvSpPr/>
                <p:nvPr/>
              </p:nvSpPr>
              <p:spPr>
                <a:xfrm>
                  <a:off x="2838271" y="1533642"/>
                  <a:ext cx="2029004" cy="2873258"/>
                </a:xfrm>
                <a:prstGeom prst="roundRect">
                  <a:avLst>
                    <a:gd name="adj" fmla="val 7143"/>
                  </a:avLst>
                </a:prstGeom>
                <a:solidFill>
                  <a:srgbClr val="F0F0F0"/>
                </a:solidFill>
                <a:ln w="19050">
                  <a:solidFill>
                    <a:schemeClr val="tx1"/>
                  </a:solidFill>
                </a:ln>
                <a:effectLst>
                  <a:outerShdw blurRad="127000" dist="190500" dir="2700000" algn="tl" rotWithShape="0">
                    <a:prstClr val="black">
                      <a:alpha val="4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9FB08B1D-3DEC-8A79-D8AA-88675E8CE95F}"/>
                    </a:ext>
                  </a:extLst>
                </p:cNvPr>
                <p:cNvGrpSpPr/>
                <p:nvPr/>
              </p:nvGrpSpPr>
              <p:grpSpPr>
                <a:xfrm>
                  <a:off x="2962358" y="1648462"/>
                  <a:ext cx="1780830" cy="1787874"/>
                  <a:chOff x="2962358" y="1648462"/>
                  <a:chExt cx="1780830" cy="1787874"/>
                </a:xfrm>
              </p:grpSpPr>
              <p:sp>
                <p:nvSpPr>
                  <p:cNvPr id="44" name="Rectangle: Rounded Corners 43">
                    <a:extLst>
                      <a:ext uri="{FF2B5EF4-FFF2-40B4-BE49-F238E27FC236}">
                        <a16:creationId xmlns:a16="http://schemas.microsoft.com/office/drawing/2014/main" id="{33A5129D-CCAA-5358-39B4-73D1E9E9A76F}"/>
                      </a:ext>
                    </a:extLst>
                  </p:cNvPr>
                  <p:cNvSpPr/>
                  <p:nvPr/>
                </p:nvSpPr>
                <p:spPr>
                  <a:xfrm>
                    <a:off x="2962358" y="1648462"/>
                    <a:ext cx="1780830" cy="1787874"/>
                  </a:xfrm>
                  <a:prstGeom prst="roundRect">
                    <a:avLst>
                      <a:gd name="adj" fmla="val 5360"/>
                    </a:avLst>
                  </a:prstGeom>
                  <a:solidFill>
                    <a:srgbClr val="FFBF69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  <p:pic>
                <p:nvPicPr>
                  <p:cNvPr id="45" name="Picture 44">
                    <a:extLst>
                      <a:ext uri="{FF2B5EF4-FFF2-40B4-BE49-F238E27FC236}">
                        <a16:creationId xmlns:a16="http://schemas.microsoft.com/office/drawing/2014/main" id="{74FA4705-618A-41C4-6FEA-44082C4C605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BEBA8EAE-BF5A-486C-A8C5-ECC9F3942E4B}">
                        <a14:imgProps xmlns:a14="http://schemas.microsoft.com/office/drawing/2010/main">
                          <a14:imgLayer r:embed="rId6">
                            <a14:imgEffect>
                              <a14:backgroundRemoval t="267" b="99289" l="3511" r="99894">
                                <a14:foregroundMark x1="28936" y1="29156" x2="20851" y2="5867"/>
                                <a14:foregroundMark x1="25745" y1="23644" x2="27553" y2="27111"/>
                                <a14:foregroundMark x1="15106" y1="23200" x2="15319" y2="28978"/>
                                <a14:foregroundMark x1="15851" y1="16622" x2="37872" y2="9333"/>
                                <a14:foregroundMark x1="30319" y1="8178" x2="45957" y2="267"/>
                                <a14:foregroundMark x1="30957" y1="4533" x2="22234" y2="28444"/>
                                <a14:foregroundMark x1="19894" y1="3556" x2="3617" y2="28000"/>
                                <a14:foregroundMark x1="14468" y1="9511" x2="11383" y2="36089"/>
                                <a14:foregroundMark x1="8936" y1="17778" x2="14362" y2="39378"/>
                                <a14:foregroundMark x1="18511" y1="27467" x2="28511" y2="50578"/>
                                <a14:foregroundMark x1="42234" y1="28178" x2="78191" y2="53867"/>
                                <a14:foregroundMark x1="57234" y1="19911" x2="78191" y2="57333"/>
                                <a14:foregroundMark x1="49149" y1="12978" x2="67128" y2="46133"/>
                                <a14:foregroundMark x1="55638" y1="16711" x2="80532" y2="53511"/>
                                <a14:foregroundMark x1="80532" y1="53511" x2="75957" y2="88622"/>
                                <a14:foregroundMark x1="75957" y1="88622" x2="57553" y2="35911"/>
                                <a14:foregroundMark x1="57553" y1="35911" x2="44149" y2="24800"/>
                                <a14:foregroundMark x1="42021" y1="20178" x2="31489" y2="49422"/>
                                <a14:foregroundMark x1="29787" y1="46933" x2="43191" y2="82044"/>
                                <a14:foregroundMark x1="43191" y1="82044" x2="83723" y2="90400"/>
                                <a14:foregroundMark x1="83723" y1="90400" x2="83723" y2="56000"/>
                                <a14:foregroundMark x1="83723" y1="56000" x2="93404" y2="89422"/>
                                <a14:foregroundMark x1="93404" y1="89422" x2="12660" y2="96978"/>
                                <a14:foregroundMark x1="12660" y1="96978" x2="43404" y2="96711"/>
                                <a14:foregroundMark x1="44362" y1="81333" x2="49681" y2="96711"/>
                                <a14:foregroundMark x1="54255" y1="94578" x2="54255" y2="95822"/>
                                <a14:foregroundMark x1="54468" y1="95556" x2="54468" y2="96000"/>
                                <a14:foregroundMark x1="52234" y1="95378" x2="52234" y2="95822"/>
                                <a14:foregroundMark x1="52128" y1="99289" x2="52128" y2="99289"/>
                                <a14:foregroundMark x1="51489" y1="98844" x2="65532" y2="98844"/>
                                <a14:foregroundMark x1="68723" y1="96978" x2="80319" y2="97511"/>
                                <a14:foregroundMark x1="87234" y1="59200" x2="99894" y2="84178"/>
                                <a14:foregroundMark x1="88404" y1="62844" x2="95213" y2="92533"/>
                                <a14:foregroundMark x1="37234" y1="8356" x2="52660" y2="2222"/>
                                <a14:foregroundMark x1="49468" y1="4889" x2="53085" y2="23378"/>
                                <a14:foregroundMark x1="27553" y1="2578" x2="12128" y2="9778"/>
                                <a14:foregroundMark x1="31702" y1="356" x2="32553" y2="356"/>
                                <a14:foregroundMark x1="28191" y1="93244" x2="44574" y2="89067"/>
                                <a14:foregroundMark x1="39255" y1="90400" x2="45106" y2="86933"/>
                                <a14:foregroundMark x1="40000" y1="92711" x2="42553" y2="86311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3250477" y="1821566"/>
                    <a:ext cx="1204592" cy="1441666"/>
                  </a:xfrm>
                  <a:prstGeom prst="rect">
                    <a:avLst/>
                  </a:prstGeom>
                  <a:effectLst>
                    <a:glow rad="63500">
                      <a:schemeClr val="bg1"/>
                    </a:glow>
                  </a:effectLst>
                </p:spPr>
              </p:pic>
            </p:grpSp>
          </p:grpSp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2AB208DF-885B-F599-1739-C8D12C8630E5}"/>
                  </a:ext>
                </a:extLst>
              </p:cNvPr>
              <p:cNvSpPr/>
              <p:nvPr/>
            </p:nvSpPr>
            <p:spPr>
              <a:xfrm>
                <a:off x="9900104" y="4524377"/>
                <a:ext cx="1380492" cy="382160"/>
              </a:xfrm>
              <a:prstGeom prst="roundRect">
                <a:avLst>
                  <a:gd name="adj" fmla="val 50000"/>
                </a:avLst>
              </a:prstGeom>
              <a:solidFill>
                <a:srgbClr val="D5D5D5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DE4A724-4301-29C3-D8FF-3A852FCD42FE}"/>
                </a:ext>
              </a:extLst>
            </p:cNvPr>
            <p:cNvSpPr txBox="1"/>
            <p:nvPr/>
          </p:nvSpPr>
          <p:spPr>
            <a:xfrm>
              <a:off x="9858582" y="4075576"/>
              <a:ext cx="1463542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Table Salt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2BA55167-61C3-0FE1-DAAD-FC9AC50C15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24437" y="138113"/>
            <a:ext cx="22764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D0E737C-C4FD-B4CD-485B-A99DC4CD49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57762" y="71438"/>
            <a:ext cx="2276475" cy="6096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AAEB86B8-7F21-6E32-3577-968D440C0F64}"/>
              </a:ext>
            </a:extLst>
          </p:cNvPr>
          <p:cNvSpPr txBox="1"/>
          <p:nvPr/>
        </p:nvSpPr>
        <p:spPr>
          <a:xfrm>
            <a:off x="3686932" y="4567924"/>
            <a:ext cx="64601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dirty="0">
                <a:latin typeface="Museo 300" panose="020000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100 g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9E10492-77D3-1F69-79C5-5B91D3100378}"/>
              </a:ext>
            </a:extLst>
          </p:cNvPr>
          <p:cNvSpPr txBox="1"/>
          <p:nvPr/>
        </p:nvSpPr>
        <p:spPr>
          <a:xfrm>
            <a:off x="6098048" y="4567924"/>
            <a:ext cx="48551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dirty="0">
                <a:latin typeface="Museo 300" panose="020000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15 g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FEA12AE-E6D9-4975-2D38-E69C1F9A83CF}"/>
              </a:ext>
            </a:extLst>
          </p:cNvPr>
          <p:cNvSpPr txBox="1"/>
          <p:nvPr/>
        </p:nvSpPr>
        <p:spPr>
          <a:xfrm>
            <a:off x="8413435" y="4567924"/>
            <a:ext cx="51648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dirty="0">
                <a:latin typeface="Museo 300" panose="020000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30 g</a:t>
            </a:r>
          </a:p>
        </p:txBody>
      </p:sp>
      <p:pic>
        <p:nvPicPr>
          <p:cNvPr id="72" name="Picture 71" descr="A cartoon of a drink&#10;&#10;Description automatically generated">
            <a:extLst>
              <a:ext uri="{FF2B5EF4-FFF2-40B4-BE49-F238E27FC236}">
                <a16:creationId xmlns:a16="http://schemas.microsoft.com/office/drawing/2014/main" id="{E3BD821E-7578-A26D-2124-C32F2B454C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8" y="1973687"/>
            <a:ext cx="2743200" cy="4167926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415B9D04-AFD1-01BA-0D68-2A19A9191D9E}"/>
              </a:ext>
            </a:extLst>
          </p:cNvPr>
          <p:cNvGrpSpPr/>
          <p:nvPr/>
        </p:nvGrpSpPr>
        <p:grpSpPr>
          <a:xfrm>
            <a:off x="5165539" y="5483861"/>
            <a:ext cx="4681407" cy="894615"/>
            <a:chOff x="5537012" y="5483861"/>
            <a:chExt cx="4681407" cy="89461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E2DD158-B930-E4C5-1339-16EBB93A3458}"/>
                </a:ext>
              </a:extLst>
            </p:cNvPr>
            <p:cNvGrpSpPr/>
            <p:nvPr/>
          </p:nvGrpSpPr>
          <p:grpSpPr>
            <a:xfrm>
              <a:off x="5537012" y="5483861"/>
              <a:ext cx="4681407" cy="894615"/>
              <a:chOff x="5537012" y="5483861"/>
              <a:chExt cx="4681407" cy="894615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64C8C388-677A-CC13-1805-B9DFA0602F02}"/>
                  </a:ext>
                </a:extLst>
              </p:cNvPr>
              <p:cNvSpPr/>
              <p:nvPr/>
            </p:nvSpPr>
            <p:spPr>
              <a:xfrm>
                <a:off x="5537012" y="5483861"/>
                <a:ext cx="4681407" cy="894615"/>
              </a:xfrm>
              <a:prstGeom prst="roundRect">
                <a:avLst>
                  <a:gd name="adj" fmla="val 17258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190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02F38C47-AB9B-3BB8-9041-18FC698AB165}"/>
                  </a:ext>
                </a:extLst>
              </p:cNvPr>
              <p:cNvSpPr/>
              <p:nvPr/>
            </p:nvSpPr>
            <p:spPr>
              <a:xfrm>
                <a:off x="5680026" y="5625359"/>
                <a:ext cx="4332499" cy="611619"/>
              </a:xfrm>
              <a:prstGeom prst="roundRect">
                <a:avLst>
                  <a:gd name="adj" fmla="val 2249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EC477CF-1E73-1E3B-EC80-2DB62DE10322}"/>
                </a:ext>
              </a:extLst>
            </p:cNvPr>
            <p:cNvSpPr txBox="1"/>
            <p:nvPr/>
          </p:nvSpPr>
          <p:spPr>
            <a:xfrm>
              <a:off x="5704503" y="5669558"/>
              <a:ext cx="428354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Composition of Lemonade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15ADD73-89BD-9777-6282-ABB6B9387269}"/>
              </a:ext>
            </a:extLst>
          </p:cNvPr>
          <p:cNvGrpSpPr/>
          <p:nvPr/>
        </p:nvGrpSpPr>
        <p:grpSpPr>
          <a:xfrm>
            <a:off x="1339912" y="1058810"/>
            <a:ext cx="1990890" cy="1309975"/>
            <a:chOff x="1955250" y="1058810"/>
            <a:chExt cx="1990890" cy="130997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C28537FE-4C01-8D4E-9251-A439BD93581D}"/>
                    </a:ext>
                  </a:extLst>
                </p14:cNvPr>
                <p14:cNvContentPartPr/>
                <p14:nvPr/>
              </p14:nvContentPartPr>
              <p14:xfrm>
                <a:off x="1955250" y="1406145"/>
                <a:ext cx="556560" cy="9626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C28537FE-4C01-8D4E-9251-A439BD93581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937250" y="1388145"/>
                  <a:ext cx="592200" cy="99828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2D0F937-5BD1-FE47-A1C1-205B809B8078}"/>
                </a:ext>
              </a:extLst>
            </p:cNvPr>
            <p:cNvSpPr txBox="1"/>
            <p:nvPr/>
          </p:nvSpPr>
          <p:spPr>
            <a:xfrm>
              <a:off x="2416560" y="1058810"/>
              <a:ext cx="15295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Balsamiq Sans" pitchFamily="2" charset="0"/>
                  <a:ea typeface="Balsamiq Sans" pitchFamily="2" charset="0"/>
                </a:rPr>
                <a:t>Mixture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2C4A3986-6660-D10D-1FD9-5FAB4665E73D}"/>
              </a:ext>
            </a:extLst>
          </p:cNvPr>
          <p:cNvSpPr txBox="1"/>
          <p:nvPr/>
        </p:nvSpPr>
        <p:spPr>
          <a:xfrm>
            <a:off x="10819807" y="4567924"/>
            <a:ext cx="36548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dirty="0">
                <a:latin typeface="Museo 300" panose="020000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5 g</a:t>
            </a:r>
          </a:p>
        </p:txBody>
      </p:sp>
    </p:spTree>
    <p:extLst>
      <p:ext uri="{BB962C8B-B14F-4D97-AF65-F5344CB8AC3E}">
        <p14:creationId xmlns:p14="http://schemas.microsoft.com/office/powerpoint/2010/main" val="1671932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3F640-5B77-8DF9-C2AC-575A9FAB9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B6B7C524-E31D-234B-4A77-8E1CEF47830E}"/>
              </a:ext>
            </a:extLst>
          </p:cNvPr>
          <p:cNvGrpSpPr/>
          <p:nvPr/>
        </p:nvGrpSpPr>
        <p:grpSpPr>
          <a:xfrm>
            <a:off x="2995433" y="2142456"/>
            <a:ext cx="2029004" cy="2873258"/>
            <a:chOff x="4476344" y="2124192"/>
            <a:chExt cx="2029004" cy="287325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9D99D20-68AC-A46F-0C68-8AB1720636A1}"/>
                </a:ext>
              </a:extLst>
            </p:cNvPr>
            <p:cNvGrpSpPr/>
            <p:nvPr/>
          </p:nvGrpSpPr>
          <p:grpSpPr>
            <a:xfrm>
              <a:off x="4476344" y="2124192"/>
              <a:ext cx="2029004" cy="2873258"/>
              <a:chOff x="2838271" y="1533642"/>
              <a:chExt cx="2029004" cy="2873258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6F90D5F8-2BE9-F9B7-BB6F-D356E74D1D13}"/>
                  </a:ext>
                </a:extLst>
              </p:cNvPr>
              <p:cNvSpPr/>
              <p:nvPr/>
            </p:nvSpPr>
            <p:spPr>
              <a:xfrm>
                <a:off x="2838271" y="1533642"/>
                <a:ext cx="2029004" cy="2873258"/>
              </a:xfrm>
              <a:prstGeom prst="roundRect">
                <a:avLst>
                  <a:gd name="adj" fmla="val 7143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190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4A31959-83AC-AAA9-999B-D325256597BB}"/>
                  </a:ext>
                </a:extLst>
              </p:cNvPr>
              <p:cNvGrpSpPr/>
              <p:nvPr/>
            </p:nvGrpSpPr>
            <p:grpSpPr>
              <a:xfrm>
                <a:off x="2962358" y="1648462"/>
                <a:ext cx="1780830" cy="1787874"/>
                <a:chOff x="2962358" y="1648462"/>
                <a:chExt cx="1780830" cy="1787874"/>
              </a:xfrm>
            </p:grpSpPr>
            <p:sp>
              <p:nvSpPr>
                <p:cNvPr id="13" name="Rectangle: Rounded Corners 12">
                  <a:extLst>
                    <a:ext uri="{FF2B5EF4-FFF2-40B4-BE49-F238E27FC236}">
                      <a16:creationId xmlns:a16="http://schemas.microsoft.com/office/drawing/2014/main" id="{71A73301-5AE4-101B-8A4A-FE9A72A51A08}"/>
                    </a:ext>
                  </a:extLst>
                </p:cNvPr>
                <p:cNvSpPr/>
                <p:nvPr/>
              </p:nvSpPr>
              <p:spPr>
                <a:xfrm>
                  <a:off x="2962358" y="1648462"/>
                  <a:ext cx="1780830" cy="1787874"/>
                </a:xfrm>
                <a:prstGeom prst="roundRect">
                  <a:avLst>
                    <a:gd name="adj" fmla="val 5360"/>
                  </a:avLst>
                </a:prstGeom>
                <a:solidFill>
                  <a:srgbClr val="48CAE4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A05EBA92-0891-D250-D200-F366B346F4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274250" y="1802340"/>
                  <a:ext cx="1157046" cy="1480118"/>
                </a:xfrm>
                <a:prstGeom prst="rect">
                  <a:avLst/>
                </a:prstGeom>
                <a:effectLst>
                  <a:glow rad="63500">
                    <a:schemeClr val="bg1"/>
                  </a:glow>
                </a:effectLst>
              </p:spPr>
            </p:pic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DB35E1A-DAB2-6BC2-DEAB-DB73C8DB4524}"/>
                  </a:ext>
                </a:extLst>
              </p:cNvPr>
              <p:cNvSpPr txBox="1"/>
              <p:nvPr/>
            </p:nvSpPr>
            <p:spPr>
              <a:xfrm>
                <a:off x="3380690" y="3479724"/>
                <a:ext cx="944169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200" spc="100" dirty="0">
                    <a:latin typeface="Sansita Black" panose="03060A02030902020506" pitchFamily="66" charset="0"/>
                    <a:ea typeface="Fira Sans" panose="020B0503050000020004" pitchFamily="34" charset="0"/>
                    <a:cs typeface="Rubik" pitchFamily="2" charset="-79"/>
                  </a:rPr>
                  <a:t>Water</a:t>
                </a:r>
              </a:p>
            </p:txBody>
          </p:sp>
        </p:grp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0FE9CAE8-36D4-9935-4D1A-3F5FF9E2B620}"/>
                </a:ext>
              </a:extLst>
            </p:cNvPr>
            <p:cNvSpPr/>
            <p:nvPr/>
          </p:nvSpPr>
          <p:spPr>
            <a:xfrm>
              <a:off x="4800600" y="4524377"/>
              <a:ext cx="1380492" cy="382160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61B8EB5-A340-8E84-7E54-685F0D27EEE7}"/>
              </a:ext>
            </a:extLst>
          </p:cNvPr>
          <p:cNvGrpSpPr/>
          <p:nvPr/>
        </p:nvGrpSpPr>
        <p:grpSpPr>
          <a:xfrm>
            <a:off x="5326305" y="2142456"/>
            <a:ext cx="2029004" cy="2873258"/>
            <a:chOff x="7026096" y="2124192"/>
            <a:chExt cx="2029004" cy="287325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F403FCD-A293-9DD0-25D0-5A7796C628B8}"/>
                </a:ext>
              </a:extLst>
            </p:cNvPr>
            <p:cNvGrpSpPr/>
            <p:nvPr/>
          </p:nvGrpSpPr>
          <p:grpSpPr>
            <a:xfrm>
              <a:off x="7026096" y="2124192"/>
              <a:ext cx="2029004" cy="2873258"/>
              <a:chOff x="7026096" y="2124192"/>
              <a:chExt cx="2029004" cy="2873258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0D0D789B-DB43-94F0-21B8-C6C0CC67D7D6}"/>
                  </a:ext>
                </a:extLst>
              </p:cNvPr>
              <p:cNvGrpSpPr/>
              <p:nvPr/>
            </p:nvGrpSpPr>
            <p:grpSpPr>
              <a:xfrm>
                <a:off x="7026096" y="2124192"/>
                <a:ext cx="2029004" cy="2873258"/>
                <a:chOff x="2838271" y="1533642"/>
                <a:chExt cx="2029004" cy="2873258"/>
              </a:xfrm>
            </p:grpSpPr>
            <p:sp>
              <p:nvSpPr>
                <p:cNvPr id="17" name="Rectangle: Rounded Corners 16">
                  <a:extLst>
                    <a:ext uri="{FF2B5EF4-FFF2-40B4-BE49-F238E27FC236}">
                      <a16:creationId xmlns:a16="http://schemas.microsoft.com/office/drawing/2014/main" id="{D49EEC10-C7EF-BA6B-82E4-5F741BCB670A}"/>
                    </a:ext>
                  </a:extLst>
                </p:cNvPr>
                <p:cNvSpPr/>
                <p:nvPr/>
              </p:nvSpPr>
              <p:spPr>
                <a:xfrm>
                  <a:off x="2838271" y="1533642"/>
                  <a:ext cx="2029004" cy="2873258"/>
                </a:xfrm>
                <a:prstGeom prst="roundRect">
                  <a:avLst>
                    <a:gd name="adj" fmla="val 7143"/>
                  </a:avLst>
                </a:prstGeom>
                <a:solidFill>
                  <a:srgbClr val="F0F0F0"/>
                </a:solidFill>
                <a:ln w="19050">
                  <a:solidFill>
                    <a:schemeClr val="tx1"/>
                  </a:solidFill>
                </a:ln>
                <a:effectLst>
                  <a:outerShdw blurRad="127000" dist="190500" dir="2700000" algn="tl" rotWithShape="0">
                    <a:prstClr val="black">
                      <a:alpha val="4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AD8E6397-41DA-8D65-0522-3AEA7374E0CA}"/>
                    </a:ext>
                  </a:extLst>
                </p:cNvPr>
                <p:cNvGrpSpPr/>
                <p:nvPr/>
              </p:nvGrpSpPr>
              <p:grpSpPr>
                <a:xfrm>
                  <a:off x="2962358" y="1648462"/>
                  <a:ext cx="1780830" cy="1787874"/>
                  <a:chOff x="2962358" y="1648462"/>
                  <a:chExt cx="1780830" cy="1787874"/>
                </a:xfrm>
              </p:grpSpPr>
              <p:sp>
                <p:nvSpPr>
                  <p:cNvPr id="21" name="Rectangle: Rounded Corners 20">
                    <a:extLst>
                      <a:ext uri="{FF2B5EF4-FFF2-40B4-BE49-F238E27FC236}">
                        <a16:creationId xmlns:a16="http://schemas.microsoft.com/office/drawing/2014/main" id="{A0E7725E-537E-DAC2-ED49-5FAB7C1381D9}"/>
                      </a:ext>
                    </a:extLst>
                  </p:cNvPr>
                  <p:cNvSpPr/>
                  <p:nvPr/>
                </p:nvSpPr>
                <p:spPr>
                  <a:xfrm>
                    <a:off x="2962358" y="1648462"/>
                    <a:ext cx="1780830" cy="1787874"/>
                  </a:xfrm>
                  <a:prstGeom prst="roundRect">
                    <a:avLst>
                      <a:gd name="adj" fmla="val 5360"/>
                    </a:avLst>
                  </a:prstGeom>
                  <a:solidFill>
                    <a:srgbClr val="FF8FAB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  <p:pic>
                <p:nvPicPr>
                  <p:cNvPr id="22" name="Picture 21">
                    <a:extLst>
                      <a:ext uri="{FF2B5EF4-FFF2-40B4-BE49-F238E27FC236}">
                        <a16:creationId xmlns:a16="http://schemas.microsoft.com/office/drawing/2014/main" id="{75E4068F-2F37-4469-1605-639BC13F86F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3072605" y="1962150"/>
                    <a:ext cx="1560336" cy="1160498"/>
                  </a:xfrm>
                  <a:prstGeom prst="rect">
                    <a:avLst/>
                  </a:prstGeom>
                  <a:effectLst>
                    <a:glow rad="63500">
                      <a:schemeClr val="bg1"/>
                    </a:glow>
                  </a:effectLst>
                </p:spPr>
              </p:pic>
            </p:grpSp>
          </p:grpSp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E06A7B24-D8C0-7A57-F044-40DB2155677F}"/>
                  </a:ext>
                </a:extLst>
              </p:cNvPr>
              <p:cNvSpPr/>
              <p:nvPr/>
            </p:nvSpPr>
            <p:spPr>
              <a:xfrm>
                <a:off x="7350352" y="4524377"/>
                <a:ext cx="1380492" cy="382160"/>
              </a:xfrm>
              <a:prstGeom prst="roundRect">
                <a:avLst>
                  <a:gd name="adj" fmla="val 50000"/>
                </a:avLst>
              </a:prstGeom>
              <a:solidFill>
                <a:srgbClr val="D5D5D5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139108B-7013-313F-9F8B-AD18A87DE917}"/>
                </a:ext>
              </a:extLst>
            </p:cNvPr>
            <p:cNvSpPr txBox="1"/>
            <p:nvPr/>
          </p:nvSpPr>
          <p:spPr>
            <a:xfrm>
              <a:off x="7581337" y="4075576"/>
              <a:ext cx="918520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Sugar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C21DEF3-C3CB-7E51-87DB-1F32544DC563}"/>
              </a:ext>
            </a:extLst>
          </p:cNvPr>
          <p:cNvGrpSpPr/>
          <p:nvPr/>
        </p:nvGrpSpPr>
        <p:grpSpPr>
          <a:xfrm>
            <a:off x="7657177" y="2142456"/>
            <a:ext cx="2029004" cy="2873258"/>
            <a:chOff x="9575848" y="2124192"/>
            <a:chExt cx="2029004" cy="2873258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0F2475C-C647-4F25-AC0D-034F42FBB594}"/>
                </a:ext>
              </a:extLst>
            </p:cNvPr>
            <p:cNvGrpSpPr/>
            <p:nvPr/>
          </p:nvGrpSpPr>
          <p:grpSpPr>
            <a:xfrm>
              <a:off x="9575848" y="2124192"/>
              <a:ext cx="2029004" cy="2873258"/>
              <a:chOff x="9575848" y="2124192"/>
              <a:chExt cx="2029004" cy="2873258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0C14CD17-95A6-96AF-35E0-5C106B607690}"/>
                  </a:ext>
                </a:extLst>
              </p:cNvPr>
              <p:cNvGrpSpPr/>
              <p:nvPr/>
            </p:nvGrpSpPr>
            <p:grpSpPr>
              <a:xfrm>
                <a:off x="9575848" y="2124192"/>
                <a:ext cx="2029004" cy="2873258"/>
                <a:chOff x="2838271" y="1533642"/>
                <a:chExt cx="2029004" cy="2873258"/>
              </a:xfrm>
            </p:grpSpPr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66916052-463A-0B7F-714C-9ABC7080387C}"/>
                    </a:ext>
                  </a:extLst>
                </p:cNvPr>
                <p:cNvSpPr/>
                <p:nvPr/>
              </p:nvSpPr>
              <p:spPr>
                <a:xfrm>
                  <a:off x="2838271" y="1533642"/>
                  <a:ext cx="2029004" cy="2873258"/>
                </a:xfrm>
                <a:prstGeom prst="roundRect">
                  <a:avLst>
                    <a:gd name="adj" fmla="val 7143"/>
                  </a:avLst>
                </a:prstGeom>
                <a:solidFill>
                  <a:srgbClr val="F0F0F0"/>
                </a:solidFill>
                <a:ln w="19050">
                  <a:solidFill>
                    <a:schemeClr val="tx1"/>
                  </a:solidFill>
                </a:ln>
                <a:effectLst>
                  <a:outerShdw blurRad="127000" dist="190500" dir="2700000" algn="tl" rotWithShape="0">
                    <a:prstClr val="black">
                      <a:alpha val="4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448B94F3-1D17-D92E-BFE6-D733162DBDED}"/>
                    </a:ext>
                  </a:extLst>
                </p:cNvPr>
                <p:cNvGrpSpPr/>
                <p:nvPr/>
              </p:nvGrpSpPr>
              <p:grpSpPr>
                <a:xfrm>
                  <a:off x="2962358" y="1648462"/>
                  <a:ext cx="1780830" cy="1787874"/>
                  <a:chOff x="2962358" y="1648462"/>
                  <a:chExt cx="1780830" cy="1787874"/>
                </a:xfrm>
              </p:grpSpPr>
              <p:sp>
                <p:nvSpPr>
                  <p:cNvPr id="30" name="Rectangle: Rounded Corners 29">
                    <a:extLst>
                      <a:ext uri="{FF2B5EF4-FFF2-40B4-BE49-F238E27FC236}">
                        <a16:creationId xmlns:a16="http://schemas.microsoft.com/office/drawing/2014/main" id="{C4CC1CEC-BF19-E2B7-BF56-765E41F082E4}"/>
                      </a:ext>
                    </a:extLst>
                  </p:cNvPr>
                  <p:cNvSpPr/>
                  <p:nvPr/>
                </p:nvSpPr>
                <p:spPr>
                  <a:xfrm>
                    <a:off x="2962358" y="1648462"/>
                    <a:ext cx="1780830" cy="1787874"/>
                  </a:xfrm>
                  <a:prstGeom prst="roundRect">
                    <a:avLst>
                      <a:gd name="adj" fmla="val 5360"/>
                    </a:avLst>
                  </a:prstGeom>
                  <a:solidFill>
                    <a:srgbClr val="5DBFA1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  <p:pic>
                <p:nvPicPr>
                  <p:cNvPr id="31" name="Picture 30">
                    <a:extLst>
                      <a:ext uri="{FF2B5EF4-FFF2-40B4-BE49-F238E27FC236}">
                        <a16:creationId xmlns:a16="http://schemas.microsoft.com/office/drawing/2014/main" id="{B6EF85B7-4BA5-0E2B-15E3-9F1EA7D3E96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3105671" y="1821566"/>
                    <a:ext cx="1494204" cy="1441666"/>
                  </a:xfrm>
                  <a:prstGeom prst="rect">
                    <a:avLst/>
                  </a:prstGeom>
                  <a:effectLst>
                    <a:glow rad="63500">
                      <a:schemeClr val="bg1"/>
                    </a:glow>
                  </a:effectLst>
                </p:spPr>
              </p:pic>
            </p:grpSp>
          </p:grpSp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DE003276-2826-F47D-082C-8824277E6C94}"/>
                  </a:ext>
                </a:extLst>
              </p:cNvPr>
              <p:cNvSpPr/>
              <p:nvPr/>
            </p:nvSpPr>
            <p:spPr>
              <a:xfrm>
                <a:off x="9900104" y="4524377"/>
                <a:ext cx="1380492" cy="382160"/>
              </a:xfrm>
              <a:prstGeom prst="roundRect">
                <a:avLst>
                  <a:gd name="adj" fmla="val 50000"/>
                </a:avLst>
              </a:prstGeom>
              <a:solidFill>
                <a:srgbClr val="D5D5D5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14E087C-DF3F-FB77-83A2-F13AA939A0D9}"/>
                </a:ext>
              </a:extLst>
            </p:cNvPr>
            <p:cNvSpPr txBox="1"/>
            <p:nvPr/>
          </p:nvSpPr>
          <p:spPr>
            <a:xfrm>
              <a:off x="9695073" y="4075576"/>
              <a:ext cx="1790555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Lemon Juice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D5067D8-2B81-F352-6E62-C624FE60724F}"/>
              </a:ext>
            </a:extLst>
          </p:cNvPr>
          <p:cNvGrpSpPr/>
          <p:nvPr/>
        </p:nvGrpSpPr>
        <p:grpSpPr>
          <a:xfrm>
            <a:off x="9988048" y="2142456"/>
            <a:ext cx="2029004" cy="2873258"/>
            <a:chOff x="9575848" y="2124192"/>
            <a:chExt cx="2029004" cy="287325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B1B1FB0-CDE5-1F51-A504-63018BE58B15}"/>
                </a:ext>
              </a:extLst>
            </p:cNvPr>
            <p:cNvGrpSpPr/>
            <p:nvPr/>
          </p:nvGrpSpPr>
          <p:grpSpPr>
            <a:xfrm>
              <a:off x="9575848" y="2124192"/>
              <a:ext cx="2029004" cy="2873258"/>
              <a:chOff x="9575848" y="2124192"/>
              <a:chExt cx="2029004" cy="2873258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DECC60D-0DDC-6599-F1E0-F3E6887FAF04}"/>
                  </a:ext>
                </a:extLst>
              </p:cNvPr>
              <p:cNvGrpSpPr/>
              <p:nvPr/>
            </p:nvGrpSpPr>
            <p:grpSpPr>
              <a:xfrm>
                <a:off x="9575848" y="2124192"/>
                <a:ext cx="2029004" cy="2873258"/>
                <a:chOff x="2838271" y="1533642"/>
                <a:chExt cx="2029004" cy="2873258"/>
              </a:xfrm>
            </p:grpSpPr>
            <p:sp>
              <p:nvSpPr>
                <p:cNvPr id="33" name="Rectangle: Rounded Corners 32">
                  <a:extLst>
                    <a:ext uri="{FF2B5EF4-FFF2-40B4-BE49-F238E27FC236}">
                      <a16:creationId xmlns:a16="http://schemas.microsoft.com/office/drawing/2014/main" id="{438E26C4-F718-8273-32B1-9B645DB5C0FA}"/>
                    </a:ext>
                  </a:extLst>
                </p:cNvPr>
                <p:cNvSpPr/>
                <p:nvPr/>
              </p:nvSpPr>
              <p:spPr>
                <a:xfrm>
                  <a:off x="2838271" y="1533642"/>
                  <a:ext cx="2029004" cy="2873258"/>
                </a:xfrm>
                <a:prstGeom prst="roundRect">
                  <a:avLst>
                    <a:gd name="adj" fmla="val 7143"/>
                  </a:avLst>
                </a:prstGeom>
                <a:solidFill>
                  <a:srgbClr val="F0F0F0"/>
                </a:solidFill>
                <a:ln w="19050">
                  <a:solidFill>
                    <a:schemeClr val="tx1"/>
                  </a:solidFill>
                </a:ln>
                <a:effectLst>
                  <a:outerShdw blurRad="127000" dist="190500" dir="2700000" algn="tl" rotWithShape="0">
                    <a:prstClr val="black">
                      <a:alpha val="4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E7D5069A-17E1-43CB-BBC8-5FEB7A6E818D}"/>
                    </a:ext>
                  </a:extLst>
                </p:cNvPr>
                <p:cNvGrpSpPr/>
                <p:nvPr/>
              </p:nvGrpSpPr>
              <p:grpSpPr>
                <a:xfrm>
                  <a:off x="2962358" y="1648462"/>
                  <a:ext cx="1780830" cy="1787874"/>
                  <a:chOff x="2962358" y="1648462"/>
                  <a:chExt cx="1780830" cy="1787874"/>
                </a:xfrm>
              </p:grpSpPr>
              <p:sp>
                <p:nvSpPr>
                  <p:cNvPr id="44" name="Rectangle: Rounded Corners 43">
                    <a:extLst>
                      <a:ext uri="{FF2B5EF4-FFF2-40B4-BE49-F238E27FC236}">
                        <a16:creationId xmlns:a16="http://schemas.microsoft.com/office/drawing/2014/main" id="{36D37A10-886D-B79C-8C8E-729E9064BBB0}"/>
                      </a:ext>
                    </a:extLst>
                  </p:cNvPr>
                  <p:cNvSpPr/>
                  <p:nvPr/>
                </p:nvSpPr>
                <p:spPr>
                  <a:xfrm>
                    <a:off x="2962358" y="1648462"/>
                    <a:ext cx="1780830" cy="1787874"/>
                  </a:xfrm>
                  <a:prstGeom prst="roundRect">
                    <a:avLst>
                      <a:gd name="adj" fmla="val 5360"/>
                    </a:avLst>
                  </a:prstGeom>
                  <a:solidFill>
                    <a:srgbClr val="FFBF69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  <p:pic>
                <p:nvPicPr>
                  <p:cNvPr id="45" name="Picture 44">
                    <a:extLst>
                      <a:ext uri="{FF2B5EF4-FFF2-40B4-BE49-F238E27FC236}">
                        <a16:creationId xmlns:a16="http://schemas.microsoft.com/office/drawing/2014/main" id="{B56BB0BE-29C2-D59A-C574-3F51A4B0E88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BEBA8EAE-BF5A-486C-A8C5-ECC9F3942E4B}">
                        <a14:imgProps xmlns:a14="http://schemas.microsoft.com/office/drawing/2010/main">
                          <a14:imgLayer r:embed="rId6">
                            <a14:imgEffect>
                              <a14:backgroundRemoval t="267" b="99289" l="3511" r="99894">
                                <a14:foregroundMark x1="28936" y1="29156" x2="20851" y2="5867"/>
                                <a14:foregroundMark x1="25745" y1="23644" x2="27553" y2="27111"/>
                                <a14:foregroundMark x1="15106" y1="23200" x2="15319" y2="28978"/>
                                <a14:foregroundMark x1="15851" y1="16622" x2="37872" y2="9333"/>
                                <a14:foregroundMark x1="30319" y1="8178" x2="45957" y2="267"/>
                                <a14:foregroundMark x1="30957" y1="4533" x2="22234" y2="28444"/>
                                <a14:foregroundMark x1="19894" y1="3556" x2="3617" y2="28000"/>
                                <a14:foregroundMark x1="14468" y1="9511" x2="11383" y2="36089"/>
                                <a14:foregroundMark x1="8936" y1="17778" x2="14362" y2="39378"/>
                                <a14:foregroundMark x1="18511" y1="27467" x2="28511" y2="50578"/>
                                <a14:foregroundMark x1="42234" y1="28178" x2="78191" y2="53867"/>
                                <a14:foregroundMark x1="57234" y1="19911" x2="78191" y2="57333"/>
                                <a14:foregroundMark x1="49149" y1="12978" x2="67128" y2="46133"/>
                                <a14:foregroundMark x1="55638" y1="16711" x2="80532" y2="53511"/>
                                <a14:foregroundMark x1="80532" y1="53511" x2="75957" y2="88622"/>
                                <a14:foregroundMark x1="75957" y1="88622" x2="57553" y2="35911"/>
                                <a14:foregroundMark x1="57553" y1="35911" x2="44149" y2="24800"/>
                                <a14:foregroundMark x1="42021" y1="20178" x2="31489" y2="49422"/>
                                <a14:foregroundMark x1="29787" y1="46933" x2="43191" y2="82044"/>
                                <a14:foregroundMark x1="43191" y1="82044" x2="83723" y2="90400"/>
                                <a14:foregroundMark x1="83723" y1="90400" x2="83723" y2="56000"/>
                                <a14:foregroundMark x1="83723" y1="56000" x2="93404" y2="89422"/>
                                <a14:foregroundMark x1="93404" y1="89422" x2="12660" y2="96978"/>
                                <a14:foregroundMark x1="12660" y1="96978" x2="43404" y2="96711"/>
                                <a14:foregroundMark x1="44362" y1="81333" x2="49681" y2="96711"/>
                                <a14:foregroundMark x1="54255" y1="94578" x2="54255" y2="95822"/>
                                <a14:foregroundMark x1="54468" y1="95556" x2="54468" y2="96000"/>
                                <a14:foregroundMark x1="52234" y1="95378" x2="52234" y2="95822"/>
                                <a14:foregroundMark x1="52128" y1="99289" x2="52128" y2="99289"/>
                                <a14:foregroundMark x1="51489" y1="98844" x2="65532" y2="98844"/>
                                <a14:foregroundMark x1="68723" y1="96978" x2="80319" y2="97511"/>
                                <a14:foregroundMark x1="87234" y1="59200" x2="99894" y2="84178"/>
                                <a14:foregroundMark x1="88404" y1="62844" x2="95213" y2="92533"/>
                                <a14:foregroundMark x1="37234" y1="8356" x2="52660" y2="2222"/>
                                <a14:foregroundMark x1="49468" y1="4889" x2="53085" y2="23378"/>
                                <a14:foregroundMark x1="27553" y1="2578" x2="12128" y2="9778"/>
                                <a14:foregroundMark x1="31702" y1="356" x2="32553" y2="356"/>
                                <a14:foregroundMark x1="28191" y1="93244" x2="44574" y2="89067"/>
                                <a14:foregroundMark x1="39255" y1="90400" x2="45106" y2="86933"/>
                                <a14:foregroundMark x1="40000" y1="92711" x2="42553" y2="86311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3250477" y="1821566"/>
                    <a:ext cx="1204592" cy="1441666"/>
                  </a:xfrm>
                  <a:prstGeom prst="rect">
                    <a:avLst/>
                  </a:prstGeom>
                  <a:effectLst>
                    <a:glow rad="63500">
                      <a:schemeClr val="bg1"/>
                    </a:glow>
                  </a:effectLst>
                </p:spPr>
              </p:pic>
            </p:grpSp>
          </p:grpSp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43981ADE-331B-8FC3-29B0-31960512BA23}"/>
                  </a:ext>
                </a:extLst>
              </p:cNvPr>
              <p:cNvSpPr/>
              <p:nvPr/>
            </p:nvSpPr>
            <p:spPr>
              <a:xfrm>
                <a:off x="9900104" y="4524377"/>
                <a:ext cx="1380492" cy="382160"/>
              </a:xfrm>
              <a:prstGeom prst="roundRect">
                <a:avLst>
                  <a:gd name="adj" fmla="val 50000"/>
                </a:avLst>
              </a:prstGeom>
              <a:solidFill>
                <a:srgbClr val="D5D5D5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ECD0E26-D4C8-27C2-01D4-BA3C2F013EE9}"/>
                </a:ext>
              </a:extLst>
            </p:cNvPr>
            <p:cNvSpPr txBox="1"/>
            <p:nvPr/>
          </p:nvSpPr>
          <p:spPr>
            <a:xfrm>
              <a:off x="9858582" y="4075576"/>
              <a:ext cx="1463542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Table Salt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E3623203-73BE-E0D9-6FC6-1FEC84EDE2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24437" y="138113"/>
            <a:ext cx="22764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FF025A9-E5FF-550B-8394-B336087ABF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57762" y="71438"/>
            <a:ext cx="2276475" cy="6096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1870CDFC-DD8A-62F8-A8AB-C9361429198E}"/>
              </a:ext>
            </a:extLst>
          </p:cNvPr>
          <p:cNvSpPr txBox="1"/>
          <p:nvPr/>
        </p:nvSpPr>
        <p:spPr>
          <a:xfrm>
            <a:off x="3686932" y="4567924"/>
            <a:ext cx="64601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dirty="0">
                <a:latin typeface="Museo 300" panose="020000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100 g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4BDD2CA-03C7-557D-D7CF-38A51094A854}"/>
              </a:ext>
            </a:extLst>
          </p:cNvPr>
          <p:cNvSpPr txBox="1"/>
          <p:nvPr/>
        </p:nvSpPr>
        <p:spPr>
          <a:xfrm>
            <a:off x="6098048" y="4567924"/>
            <a:ext cx="48551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dirty="0">
                <a:latin typeface="Museo 300" panose="020000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15 g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2AD4921-F2C5-B7A8-E6AF-682E5AF10232}"/>
              </a:ext>
            </a:extLst>
          </p:cNvPr>
          <p:cNvSpPr txBox="1"/>
          <p:nvPr/>
        </p:nvSpPr>
        <p:spPr>
          <a:xfrm>
            <a:off x="8413435" y="4567924"/>
            <a:ext cx="51648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dirty="0">
                <a:latin typeface="Museo 300" panose="020000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30 g</a:t>
            </a:r>
          </a:p>
        </p:txBody>
      </p:sp>
      <p:pic>
        <p:nvPicPr>
          <p:cNvPr id="72" name="Picture 71" descr="A cartoon of a drink&#10;&#10;Description automatically generated">
            <a:extLst>
              <a:ext uri="{FF2B5EF4-FFF2-40B4-BE49-F238E27FC236}">
                <a16:creationId xmlns:a16="http://schemas.microsoft.com/office/drawing/2014/main" id="{F4F99BC1-0431-4A4A-A491-6997105863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8" y="1973687"/>
            <a:ext cx="2743200" cy="4167926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3B72AED8-C936-83B1-271A-01F79AF8E536}"/>
              </a:ext>
            </a:extLst>
          </p:cNvPr>
          <p:cNvGrpSpPr/>
          <p:nvPr/>
        </p:nvGrpSpPr>
        <p:grpSpPr>
          <a:xfrm>
            <a:off x="5165539" y="5483861"/>
            <a:ext cx="4681407" cy="894615"/>
            <a:chOff x="5537012" y="5483861"/>
            <a:chExt cx="4681407" cy="89461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9BCC19A-1AEF-D146-0A46-670EEBFD02C2}"/>
                </a:ext>
              </a:extLst>
            </p:cNvPr>
            <p:cNvGrpSpPr/>
            <p:nvPr/>
          </p:nvGrpSpPr>
          <p:grpSpPr>
            <a:xfrm>
              <a:off x="5537012" y="5483861"/>
              <a:ext cx="4681407" cy="894615"/>
              <a:chOff x="5537012" y="5483861"/>
              <a:chExt cx="4681407" cy="894615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ED1AB14E-3E91-1C9F-67D8-4F189AF03597}"/>
                  </a:ext>
                </a:extLst>
              </p:cNvPr>
              <p:cNvSpPr/>
              <p:nvPr/>
            </p:nvSpPr>
            <p:spPr>
              <a:xfrm>
                <a:off x="5537012" y="5483861"/>
                <a:ext cx="4681407" cy="894615"/>
              </a:xfrm>
              <a:prstGeom prst="roundRect">
                <a:avLst>
                  <a:gd name="adj" fmla="val 17258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190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9184F43A-938B-D189-79CB-85058863E008}"/>
                  </a:ext>
                </a:extLst>
              </p:cNvPr>
              <p:cNvSpPr/>
              <p:nvPr/>
            </p:nvSpPr>
            <p:spPr>
              <a:xfrm>
                <a:off x="5680026" y="5625359"/>
                <a:ext cx="4332499" cy="611619"/>
              </a:xfrm>
              <a:prstGeom prst="roundRect">
                <a:avLst>
                  <a:gd name="adj" fmla="val 2249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8BB4CB6-F5DB-9B33-B4FC-43BF3C3815DD}"/>
                </a:ext>
              </a:extLst>
            </p:cNvPr>
            <p:cNvSpPr txBox="1"/>
            <p:nvPr/>
          </p:nvSpPr>
          <p:spPr>
            <a:xfrm>
              <a:off x="5704503" y="5669558"/>
              <a:ext cx="428354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Composition of Lemonade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F2A22101-AEB8-32E5-D6C0-44755B060922}"/>
                  </a:ext>
                </a:extLst>
              </p14:cNvPr>
              <p14:cNvContentPartPr/>
              <p14:nvPr/>
            </p14:nvContentPartPr>
            <p14:xfrm>
              <a:off x="1339912" y="1406145"/>
              <a:ext cx="556560" cy="9626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F2A22101-AEB8-32E5-D6C0-44755B06092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21912" y="1388145"/>
                <a:ext cx="592200" cy="998280"/>
              </a:xfrm>
              <a:prstGeom prst="rect">
                <a:avLst/>
              </a:prstGeom>
            </p:spPr>
          </p:pic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D5425930-7FF6-289C-9E94-2EBAF098BFB9}"/>
              </a:ext>
            </a:extLst>
          </p:cNvPr>
          <p:cNvSpPr txBox="1"/>
          <p:nvPr/>
        </p:nvSpPr>
        <p:spPr>
          <a:xfrm>
            <a:off x="1801222" y="1068335"/>
            <a:ext cx="2029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Balsamiq Sans" pitchFamily="2" charset="0"/>
                <a:ea typeface="Balsamiq Sans" pitchFamily="2" charset="0"/>
              </a:rPr>
              <a:t>Lemonade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168222E-93FE-7788-3351-60F6634A0E99}"/>
              </a:ext>
            </a:extLst>
          </p:cNvPr>
          <p:cNvSpPr txBox="1"/>
          <p:nvPr/>
        </p:nvSpPr>
        <p:spPr>
          <a:xfrm>
            <a:off x="10819807" y="4567924"/>
            <a:ext cx="36548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dirty="0">
                <a:latin typeface="Museo 300" panose="020000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5 g</a:t>
            </a:r>
          </a:p>
        </p:txBody>
      </p:sp>
    </p:spTree>
    <p:extLst>
      <p:ext uri="{BB962C8B-B14F-4D97-AF65-F5344CB8AC3E}">
        <p14:creationId xmlns:p14="http://schemas.microsoft.com/office/powerpoint/2010/main" val="5618204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86CD8-DF1F-35FB-C070-7F1498791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61D6DBBA-AE1F-5EB6-89B3-4CBF5286D5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62476" y="2728977"/>
            <a:ext cx="3067050" cy="1704846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D61E91FC-4CD9-BA38-E217-A350AFE0F81D}"/>
              </a:ext>
            </a:extLst>
          </p:cNvPr>
          <p:cNvGrpSpPr/>
          <p:nvPr/>
        </p:nvGrpSpPr>
        <p:grpSpPr>
          <a:xfrm>
            <a:off x="4658206" y="5491529"/>
            <a:ext cx="2875590" cy="894615"/>
            <a:chOff x="4658206" y="5483861"/>
            <a:chExt cx="2875590" cy="894615"/>
          </a:xfrm>
          <a:effectLst/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9F6E7A2D-1FD1-435E-D90A-66C3C6AD6407}"/>
                </a:ext>
              </a:extLst>
            </p:cNvPr>
            <p:cNvSpPr/>
            <p:nvPr/>
          </p:nvSpPr>
          <p:spPr>
            <a:xfrm>
              <a:off x="4658206" y="5483861"/>
              <a:ext cx="2875590" cy="894615"/>
            </a:xfrm>
            <a:prstGeom prst="roundRect">
              <a:avLst>
                <a:gd name="adj" fmla="val 17258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62B7B81A-E814-FD84-8764-0C3C176745A3}"/>
                </a:ext>
              </a:extLst>
            </p:cNvPr>
            <p:cNvSpPr/>
            <p:nvPr/>
          </p:nvSpPr>
          <p:spPr>
            <a:xfrm>
              <a:off x="4835215" y="5625359"/>
              <a:ext cx="2521572" cy="611619"/>
            </a:xfrm>
            <a:prstGeom prst="roundRect">
              <a:avLst>
                <a:gd name="adj" fmla="val 17299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5FE1D93-1FF9-FD32-0535-EE842B7EC133}"/>
                </a:ext>
              </a:extLst>
            </p:cNvPr>
            <p:cNvSpPr txBox="1"/>
            <p:nvPr/>
          </p:nvSpPr>
          <p:spPr>
            <a:xfrm>
              <a:off x="5035274" y="5669558"/>
              <a:ext cx="205857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Water (H</a:t>
              </a:r>
              <a:r>
                <a:rPr lang="en-US" sz="2800" baseline="-25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2</a:t>
              </a:r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O)</a:t>
              </a:r>
            </a:p>
          </p:txBody>
        </p: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C16A2798-41E5-FF49-7FB2-34E9763B57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24437" y="138113"/>
            <a:ext cx="2276475" cy="6096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27F0CD95-E943-9B0D-34ED-F14DB19BB1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57762" y="71438"/>
            <a:ext cx="2276475" cy="6096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0405FAF7-0AE1-5CB2-D9AC-62880BC8BB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64001" y="2594675"/>
            <a:ext cx="3234026" cy="197345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D52C6E2F-F0DF-769D-EC95-84AA2043AF18}"/>
              </a:ext>
            </a:extLst>
          </p:cNvPr>
          <p:cNvGrpSpPr/>
          <p:nvPr/>
        </p:nvGrpSpPr>
        <p:grpSpPr>
          <a:xfrm>
            <a:off x="8843219" y="5491529"/>
            <a:ext cx="2875590" cy="894615"/>
            <a:chOff x="4658206" y="5483861"/>
            <a:chExt cx="2875590" cy="894615"/>
          </a:xfrm>
          <a:effectLst/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D43C2E86-5E23-FAF5-8AE3-37D8291D7C8B}"/>
                </a:ext>
              </a:extLst>
            </p:cNvPr>
            <p:cNvSpPr/>
            <p:nvPr/>
          </p:nvSpPr>
          <p:spPr>
            <a:xfrm>
              <a:off x="4658206" y="5483861"/>
              <a:ext cx="2875590" cy="894615"/>
            </a:xfrm>
            <a:prstGeom prst="roundRect">
              <a:avLst>
                <a:gd name="adj" fmla="val 17258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8C99D179-51E1-00B2-F95D-CD7F86D47F5F}"/>
                </a:ext>
              </a:extLst>
            </p:cNvPr>
            <p:cNvSpPr/>
            <p:nvPr/>
          </p:nvSpPr>
          <p:spPr>
            <a:xfrm>
              <a:off x="4835215" y="5625359"/>
              <a:ext cx="2521572" cy="611619"/>
            </a:xfrm>
            <a:prstGeom prst="roundRect">
              <a:avLst>
                <a:gd name="adj" fmla="val 17299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F8D8C40-B171-2B1B-4FCA-5902888D6C67}"/>
                </a:ext>
              </a:extLst>
            </p:cNvPr>
            <p:cNvSpPr txBox="1"/>
            <p:nvPr/>
          </p:nvSpPr>
          <p:spPr>
            <a:xfrm>
              <a:off x="4790015" y="5669558"/>
              <a:ext cx="25490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Toxic Gas (H</a:t>
              </a:r>
              <a:r>
                <a:rPr lang="en-US" sz="2800" baseline="-25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2</a:t>
              </a:r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S)</a:t>
              </a:r>
            </a:p>
          </p:txBody>
        </p:sp>
      </p:grpSp>
      <p:pic>
        <p:nvPicPr>
          <p:cNvPr id="23" name="Graphic 22">
            <a:extLst>
              <a:ext uri="{FF2B5EF4-FFF2-40B4-BE49-F238E27FC236}">
                <a16:creationId xmlns:a16="http://schemas.microsoft.com/office/drawing/2014/main" id="{8C3CBDAF-065A-6646-B4AB-9B6E23B1B2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9648" y="1369577"/>
            <a:ext cx="3420808" cy="3821752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7635600E-EB43-432E-B3DE-553C34CE87FD}"/>
              </a:ext>
            </a:extLst>
          </p:cNvPr>
          <p:cNvGrpSpPr/>
          <p:nvPr/>
        </p:nvGrpSpPr>
        <p:grpSpPr>
          <a:xfrm>
            <a:off x="650200" y="5491529"/>
            <a:ext cx="2875590" cy="894615"/>
            <a:chOff x="4658206" y="5483861"/>
            <a:chExt cx="2875590" cy="894615"/>
          </a:xfrm>
          <a:effectLst/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C437D1D-84A4-FC5F-76C0-655C8B9886ED}"/>
                </a:ext>
              </a:extLst>
            </p:cNvPr>
            <p:cNvSpPr/>
            <p:nvPr/>
          </p:nvSpPr>
          <p:spPr>
            <a:xfrm>
              <a:off x="4658206" y="5483861"/>
              <a:ext cx="2875590" cy="894615"/>
            </a:xfrm>
            <a:prstGeom prst="roundRect">
              <a:avLst>
                <a:gd name="adj" fmla="val 17258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FD224219-CA21-F6FE-35F9-550D27137225}"/>
                </a:ext>
              </a:extLst>
            </p:cNvPr>
            <p:cNvSpPr/>
            <p:nvPr/>
          </p:nvSpPr>
          <p:spPr>
            <a:xfrm>
              <a:off x="4835215" y="5625359"/>
              <a:ext cx="2521572" cy="611619"/>
            </a:xfrm>
            <a:prstGeom prst="roundRect">
              <a:avLst>
                <a:gd name="adj" fmla="val 17299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5F8B90F-9F1F-AC18-F32C-6CE6912B08CF}"/>
                </a:ext>
              </a:extLst>
            </p:cNvPr>
            <p:cNvSpPr txBox="1"/>
            <p:nvPr/>
          </p:nvSpPr>
          <p:spPr>
            <a:xfrm>
              <a:off x="4930278" y="5669558"/>
              <a:ext cx="22685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Bleach (H</a:t>
              </a:r>
              <a:r>
                <a:rPr lang="en-US" sz="2800" baseline="-25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2</a:t>
              </a:r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O</a:t>
              </a:r>
              <a:r>
                <a:rPr lang="en-US" sz="2800" baseline="-25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2</a:t>
              </a:r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)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4110B7DF-9BAB-E327-0C49-82CC1A98F348}"/>
                  </a:ext>
                </a:extLst>
              </p14:cNvPr>
              <p14:cNvContentPartPr/>
              <p14:nvPr/>
            </p14:nvContentPartPr>
            <p14:xfrm>
              <a:off x="6563865" y="2020635"/>
              <a:ext cx="3077280" cy="6933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4110B7DF-9BAB-E327-0C49-82CC1A98F34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545865" y="2002626"/>
                <a:ext cx="3112920" cy="7290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B1968412-115F-C7D4-2F35-5FAFC53DDC08}"/>
                  </a:ext>
                </a:extLst>
              </p14:cNvPr>
              <p14:cNvContentPartPr/>
              <p14:nvPr/>
            </p14:nvContentPartPr>
            <p14:xfrm>
              <a:off x="3430620" y="2092275"/>
              <a:ext cx="2503800" cy="5814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B1968412-115F-C7D4-2F35-5FAFC53DDC0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412620" y="2074275"/>
                <a:ext cx="2539440" cy="617040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C3F62972-BE86-8BB4-1CC8-60DCC5AF5B8F}"/>
              </a:ext>
            </a:extLst>
          </p:cNvPr>
          <p:cNvSpPr txBox="1"/>
          <p:nvPr/>
        </p:nvSpPr>
        <p:spPr>
          <a:xfrm>
            <a:off x="6660451" y="1649239"/>
            <a:ext cx="28841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latin typeface="Balsamiq Sans" pitchFamily="2" charset="0"/>
                <a:ea typeface="Balsamiq Sans" pitchFamily="2" charset="0"/>
                <a:cs typeface="Open Sans" panose="020B0606030504020204" pitchFamily="34" charset="0"/>
              </a:rPr>
              <a:t>Components Changed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D1E25E-7A5A-6587-7B5B-45B36966EE8E}"/>
              </a:ext>
            </a:extLst>
          </p:cNvPr>
          <p:cNvSpPr txBox="1"/>
          <p:nvPr/>
        </p:nvSpPr>
        <p:spPr>
          <a:xfrm>
            <a:off x="3648075" y="1649239"/>
            <a:ext cx="206889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latin typeface="Balsamiq Sans" pitchFamily="2" charset="0"/>
                <a:ea typeface="Balsamiq Sans" pitchFamily="2" charset="0"/>
                <a:cs typeface="Open Sans" panose="020B0606030504020204" pitchFamily="34" charset="0"/>
              </a:rPr>
              <a:t>Ratio Changed</a:t>
            </a:r>
          </a:p>
        </p:txBody>
      </p:sp>
    </p:spTree>
    <p:extLst>
      <p:ext uri="{BB962C8B-B14F-4D97-AF65-F5344CB8AC3E}">
        <p14:creationId xmlns:p14="http://schemas.microsoft.com/office/powerpoint/2010/main" val="22929708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39376-A6B1-C2BD-EB7B-49666EEE2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6538979-A2A6-33C1-FA80-40D1B40C5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62476" y="2728977"/>
            <a:ext cx="3067050" cy="1704846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54E3CDE-BC6D-A238-3C80-72336C865CF9}"/>
              </a:ext>
            </a:extLst>
          </p:cNvPr>
          <p:cNvGrpSpPr/>
          <p:nvPr/>
        </p:nvGrpSpPr>
        <p:grpSpPr>
          <a:xfrm>
            <a:off x="4658206" y="5491529"/>
            <a:ext cx="2875590" cy="894615"/>
            <a:chOff x="4658206" y="5483861"/>
            <a:chExt cx="2875590" cy="894615"/>
          </a:xfrm>
          <a:effectLst/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825BE3D4-3C99-3FD8-626D-CF67B30FE0B2}"/>
                </a:ext>
              </a:extLst>
            </p:cNvPr>
            <p:cNvSpPr/>
            <p:nvPr/>
          </p:nvSpPr>
          <p:spPr>
            <a:xfrm>
              <a:off x="4658206" y="5483861"/>
              <a:ext cx="2875590" cy="894615"/>
            </a:xfrm>
            <a:prstGeom prst="roundRect">
              <a:avLst>
                <a:gd name="adj" fmla="val 17258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C4013585-455A-98FB-450B-96CC646C823A}"/>
                </a:ext>
              </a:extLst>
            </p:cNvPr>
            <p:cNvSpPr/>
            <p:nvPr/>
          </p:nvSpPr>
          <p:spPr>
            <a:xfrm>
              <a:off x="4835215" y="5625359"/>
              <a:ext cx="2521572" cy="611619"/>
            </a:xfrm>
            <a:prstGeom prst="roundRect">
              <a:avLst>
                <a:gd name="adj" fmla="val 17299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E0F8ACF-E8EA-0C4F-E0C0-B6C59E98BEF4}"/>
                </a:ext>
              </a:extLst>
            </p:cNvPr>
            <p:cNvSpPr txBox="1"/>
            <p:nvPr/>
          </p:nvSpPr>
          <p:spPr>
            <a:xfrm>
              <a:off x="5035274" y="5669558"/>
              <a:ext cx="205857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Water (H</a:t>
              </a:r>
              <a:r>
                <a:rPr lang="en-US" sz="2800" baseline="-25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2</a:t>
              </a:r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O)</a:t>
              </a:r>
            </a:p>
          </p:txBody>
        </p: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9D97CFCB-3FB4-D46A-9E33-B01A499B94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24437" y="138113"/>
            <a:ext cx="2276475" cy="6096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5FE77B1B-368B-5FD4-F20F-5F64749FE6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57762" y="71438"/>
            <a:ext cx="2276475" cy="6096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FA96C534-EE7F-AD72-7417-8283AD3972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64001" y="2594675"/>
            <a:ext cx="3234026" cy="197345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7B22A6A-00C0-1D1A-5276-B98B578A9FBC}"/>
              </a:ext>
            </a:extLst>
          </p:cNvPr>
          <p:cNvGrpSpPr/>
          <p:nvPr/>
        </p:nvGrpSpPr>
        <p:grpSpPr>
          <a:xfrm>
            <a:off x="8843219" y="5491529"/>
            <a:ext cx="2875590" cy="894615"/>
            <a:chOff x="4658206" y="5483861"/>
            <a:chExt cx="2875590" cy="894615"/>
          </a:xfrm>
          <a:effectLst/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32FC9B39-31FA-294B-C50C-395EA4887BEC}"/>
                </a:ext>
              </a:extLst>
            </p:cNvPr>
            <p:cNvSpPr/>
            <p:nvPr/>
          </p:nvSpPr>
          <p:spPr>
            <a:xfrm>
              <a:off x="4658206" y="5483861"/>
              <a:ext cx="2875590" cy="894615"/>
            </a:xfrm>
            <a:prstGeom prst="roundRect">
              <a:avLst>
                <a:gd name="adj" fmla="val 17258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922CF3DF-2436-EE1C-F7EE-EEFB65725558}"/>
                </a:ext>
              </a:extLst>
            </p:cNvPr>
            <p:cNvSpPr/>
            <p:nvPr/>
          </p:nvSpPr>
          <p:spPr>
            <a:xfrm>
              <a:off x="4835215" y="5625359"/>
              <a:ext cx="2521572" cy="611619"/>
            </a:xfrm>
            <a:prstGeom prst="roundRect">
              <a:avLst>
                <a:gd name="adj" fmla="val 17299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5487344-91C2-4BF2-244E-6D1A0EAF2718}"/>
                </a:ext>
              </a:extLst>
            </p:cNvPr>
            <p:cNvSpPr txBox="1"/>
            <p:nvPr/>
          </p:nvSpPr>
          <p:spPr>
            <a:xfrm>
              <a:off x="4790015" y="5669558"/>
              <a:ext cx="25490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Toxic Gas (H</a:t>
              </a:r>
              <a:r>
                <a:rPr lang="en-US" sz="2800" baseline="-25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2</a:t>
              </a:r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S)</a:t>
              </a:r>
            </a:p>
          </p:txBody>
        </p:sp>
      </p:grpSp>
      <p:pic>
        <p:nvPicPr>
          <p:cNvPr id="23" name="Graphic 22">
            <a:extLst>
              <a:ext uri="{FF2B5EF4-FFF2-40B4-BE49-F238E27FC236}">
                <a16:creationId xmlns:a16="http://schemas.microsoft.com/office/drawing/2014/main" id="{80D0866D-72EE-3138-D7F9-6F0EABD5B3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9648" y="1369577"/>
            <a:ext cx="3420808" cy="3821752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D7E04961-06DC-615C-9EB7-2A2BC8F5297C}"/>
              </a:ext>
            </a:extLst>
          </p:cNvPr>
          <p:cNvGrpSpPr/>
          <p:nvPr/>
        </p:nvGrpSpPr>
        <p:grpSpPr>
          <a:xfrm>
            <a:off x="650200" y="5491529"/>
            <a:ext cx="2875590" cy="894615"/>
            <a:chOff x="4658206" y="5483861"/>
            <a:chExt cx="2875590" cy="894615"/>
          </a:xfrm>
          <a:effectLst/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E1CE201D-3147-3BAB-E57F-B315C8F1D7D0}"/>
                </a:ext>
              </a:extLst>
            </p:cNvPr>
            <p:cNvSpPr/>
            <p:nvPr/>
          </p:nvSpPr>
          <p:spPr>
            <a:xfrm>
              <a:off x="4658206" y="5483861"/>
              <a:ext cx="2875590" cy="894615"/>
            </a:xfrm>
            <a:prstGeom prst="roundRect">
              <a:avLst>
                <a:gd name="adj" fmla="val 17258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04E1D462-9525-9ABA-83D6-D3CDAB5F7AB3}"/>
                </a:ext>
              </a:extLst>
            </p:cNvPr>
            <p:cNvSpPr/>
            <p:nvPr/>
          </p:nvSpPr>
          <p:spPr>
            <a:xfrm>
              <a:off x="4835215" y="5625359"/>
              <a:ext cx="2521572" cy="611619"/>
            </a:xfrm>
            <a:prstGeom prst="roundRect">
              <a:avLst>
                <a:gd name="adj" fmla="val 17299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4812E43-300D-05AA-245F-DB916BCBDFBB}"/>
                </a:ext>
              </a:extLst>
            </p:cNvPr>
            <p:cNvSpPr txBox="1"/>
            <p:nvPr/>
          </p:nvSpPr>
          <p:spPr>
            <a:xfrm>
              <a:off x="4930278" y="5669558"/>
              <a:ext cx="22685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Bleach (H</a:t>
              </a:r>
              <a:r>
                <a:rPr lang="en-US" sz="2800" baseline="-25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2</a:t>
              </a:r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O</a:t>
              </a:r>
              <a:r>
                <a:rPr lang="en-US" sz="2800" baseline="-25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2</a:t>
              </a:r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)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EA0EE88-980D-FE9F-A34C-1E2E658C0DDA}"/>
              </a:ext>
            </a:extLst>
          </p:cNvPr>
          <p:cNvGrpSpPr/>
          <p:nvPr/>
        </p:nvGrpSpPr>
        <p:grpSpPr>
          <a:xfrm>
            <a:off x="2013959" y="1069377"/>
            <a:ext cx="8164082" cy="1185014"/>
            <a:chOff x="3171774" y="1223963"/>
            <a:chExt cx="5848454" cy="1185014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FAD15FFC-DF18-2B52-C9B8-074E5ADCFD6D}"/>
                </a:ext>
              </a:extLst>
            </p:cNvPr>
            <p:cNvSpPr/>
            <p:nvPr/>
          </p:nvSpPr>
          <p:spPr>
            <a:xfrm>
              <a:off x="3171774" y="1223963"/>
              <a:ext cx="5848454" cy="1185014"/>
            </a:xfrm>
            <a:prstGeom prst="roundRect">
              <a:avLst>
                <a:gd name="adj" fmla="val 12971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694922A-ED19-EFAD-D107-C2876BFEC6EC}"/>
                </a:ext>
              </a:extLst>
            </p:cNvPr>
            <p:cNvSpPr/>
            <p:nvPr/>
          </p:nvSpPr>
          <p:spPr>
            <a:xfrm>
              <a:off x="3295010" y="1383559"/>
              <a:ext cx="5601983" cy="865823"/>
            </a:xfrm>
            <a:prstGeom prst="roundRect">
              <a:avLst>
                <a:gd name="adj" fmla="val 1471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A9A659C7-417C-84D7-F771-D460BF1136F4}"/>
              </a:ext>
            </a:extLst>
          </p:cNvPr>
          <p:cNvSpPr txBox="1"/>
          <p:nvPr/>
        </p:nvSpPr>
        <p:spPr>
          <a:xfrm>
            <a:off x="2270335" y="1325033"/>
            <a:ext cx="76513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Composition of matter </a:t>
            </a:r>
            <a:r>
              <a:rPr lang="en-US" sz="2000" b="1" dirty="0">
                <a:solidFill>
                  <a:srgbClr val="4AB50F"/>
                </a:solidFill>
                <a:latin typeface="Balsamiq Sans" pitchFamily="2" charset="0"/>
                <a:ea typeface="Balsamiq Sans" pitchFamily="2" charset="0"/>
              </a:rPr>
              <a:t>distinguishes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 different types of matter,</a:t>
            </a:r>
            <a:br>
              <a:rPr lang="en-US" sz="2000" b="1" dirty="0">
                <a:latin typeface="Balsamiq Sans" pitchFamily="2" charset="0"/>
                <a:ea typeface="Balsamiq Sans" pitchFamily="2" charset="0"/>
              </a:rPr>
            </a:b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and </a:t>
            </a:r>
            <a:r>
              <a:rPr lang="en-US" sz="2000" b="1" dirty="0">
                <a:solidFill>
                  <a:srgbClr val="4AB50F"/>
                </a:solidFill>
                <a:latin typeface="Balsamiq Sans" pitchFamily="2" charset="0"/>
                <a:ea typeface="Balsamiq Sans" pitchFamily="2" charset="0"/>
              </a:rPr>
              <a:t>define their properties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EECB1917-BDB8-A22B-340C-AD803ABBD6BA}"/>
                  </a:ext>
                </a:extLst>
              </p14:cNvPr>
              <p14:cNvContentPartPr/>
              <p14:nvPr/>
            </p14:nvContentPartPr>
            <p14:xfrm>
              <a:off x="6251979" y="1629161"/>
              <a:ext cx="1478160" cy="3949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EECB1917-BDB8-A22B-340C-AD803ABBD6B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233979" y="1611521"/>
                <a:ext cx="1513800" cy="43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405101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5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E0C01FAF-A340-5200-88F6-8DD5E0A19C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0918" y="155385"/>
            <a:ext cx="1866900" cy="6096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F1926E9-9CB6-3447-B485-2CA64FFB3C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2550" y="78471"/>
            <a:ext cx="18669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9407837-00C0-5C1C-DADA-88259A48C7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5150" y="3153398"/>
            <a:ext cx="2201700" cy="3170578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B66F160-0617-DF5D-36F3-D0559BA0DEB9}"/>
              </a:ext>
            </a:extLst>
          </p:cNvPr>
          <p:cNvGrpSpPr/>
          <p:nvPr/>
        </p:nvGrpSpPr>
        <p:grpSpPr>
          <a:xfrm>
            <a:off x="3179036" y="1069377"/>
            <a:ext cx="5833928" cy="1185014"/>
            <a:chOff x="3171774" y="1223963"/>
            <a:chExt cx="5848454" cy="1185014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E2D5E1D7-41DB-12AE-A1EB-1FC96B1FD577}"/>
                </a:ext>
              </a:extLst>
            </p:cNvPr>
            <p:cNvSpPr/>
            <p:nvPr/>
          </p:nvSpPr>
          <p:spPr>
            <a:xfrm>
              <a:off x="3171774" y="1223963"/>
              <a:ext cx="5848454" cy="1185014"/>
            </a:xfrm>
            <a:prstGeom prst="roundRect">
              <a:avLst>
                <a:gd name="adj" fmla="val 12971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5B3F4CC5-CFA2-EB53-D86A-8B0B66D15BCB}"/>
                </a:ext>
              </a:extLst>
            </p:cNvPr>
            <p:cNvSpPr/>
            <p:nvPr/>
          </p:nvSpPr>
          <p:spPr>
            <a:xfrm>
              <a:off x="3341810" y="1383559"/>
              <a:ext cx="5508381" cy="865823"/>
            </a:xfrm>
            <a:prstGeom prst="roundRect">
              <a:avLst>
                <a:gd name="adj" fmla="val 1031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4E83F3A-220F-B8D7-DA01-59FF62C75430}"/>
              </a:ext>
            </a:extLst>
          </p:cNvPr>
          <p:cNvSpPr txBox="1"/>
          <p:nvPr/>
        </p:nvSpPr>
        <p:spPr>
          <a:xfrm>
            <a:off x="3348652" y="1325033"/>
            <a:ext cx="54946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Properties are the </a:t>
            </a:r>
            <a:r>
              <a:rPr lang="en-US" sz="2000" b="1" dirty="0">
                <a:solidFill>
                  <a:srgbClr val="BD3F5D"/>
                </a:solidFill>
                <a:latin typeface="Balsamiq Sans" pitchFamily="2" charset="0"/>
                <a:ea typeface="Balsamiq Sans" pitchFamily="2" charset="0"/>
              </a:rPr>
              <a:t>characteristics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 of matter,</a:t>
            </a:r>
            <a:br>
              <a:rPr lang="en-US" sz="2000" b="1" dirty="0">
                <a:latin typeface="Balsamiq Sans" pitchFamily="2" charset="0"/>
                <a:ea typeface="Balsamiq Sans" pitchFamily="2" charset="0"/>
              </a:rPr>
            </a:b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that are </a:t>
            </a:r>
            <a:r>
              <a:rPr lang="en-US" sz="2000" b="1" dirty="0">
                <a:solidFill>
                  <a:srgbClr val="BD3F5D"/>
                </a:solidFill>
                <a:latin typeface="Balsamiq Sans" pitchFamily="2" charset="0"/>
                <a:ea typeface="Balsamiq Sans" pitchFamily="2" charset="0"/>
              </a:rPr>
              <a:t>observable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 and </a:t>
            </a:r>
            <a:r>
              <a:rPr lang="en-US" sz="2000" b="1" dirty="0">
                <a:solidFill>
                  <a:srgbClr val="BD3F5D"/>
                </a:solidFill>
                <a:latin typeface="Balsamiq Sans" pitchFamily="2" charset="0"/>
                <a:ea typeface="Balsamiq Sans" pitchFamily="2" charset="0"/>
              </a:rPr>
              <a:t>measurable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9078731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3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30"/>
                                </p:stCondLst>
                                <p:childTnLst>
                                  <p:par>
                                    <p:cTn id="18" presetID="1" presetClass="entr" presetSubtype="0" fill="hold" grpId="0" nodeType="afterEffect">
                                      <p:stCondLst>
                                        <p:cond delay="150"/>
                                      </p:stCondLst>
                                      <p:iterate type="lt">
                                        <p:tmAbs val="2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3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30"/>
                                </p:stCondLst>
                                <p:childTnLst>
                                  <p:par>
                                    <p:cTn id="18" presetID="1" presetClass="entr" presetSubtype="0" fill="hold" grpId="0" nodeType="afterEffect">
                                      <p:stCondLst>
                                        <p:cond delay="150"/>
                                      </p:stCondLst>
                                      <p:iterate type="lt">
                                        <p:tmAbs val="2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FA2D9-4371-72C8-8D3D-54A0DFC0A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D1E1FF-150D-A6DD-2621-0E7B10623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5150" y="1843711"/>
            <a:ext cx="2201700" cy="3170578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0B104515-A366-A400-6BD2-E213BF263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0918" y="-2333815"/>
            <a:ext cx="1866900" cy="6096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57024986-2237-74E5-A7FA-714D95DEE4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62550" y="-2410729"/>
            <a:ext cx="1866900" cy="6096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9814AD50-6A7C-E4D5-8D87-1A5233764651}"/>
              </a:ext>
            </a:extLst>
          </p:cNvPr>
          <p:cNvGrpSpPr/>
          <p:nvPr/>
        </p:nvGrpSpPr>
        <p:grpSpPr>
          <a:xfrm>
            <a:off x="3179036" y="-1419823"/>
            <a:ext cx="5833928" cy="1185014"/>
            <a:chOff x="3171774" y="1223963"/>
            <a:chExt cx="5848454" cy="1185014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A5CA7231-B805-DB89-AD8F-142B5D7421A1}"/>
                </a:ext>
              </a:extLst>
            </p:cNvPr>
            <p:cNvSpPr/>
            <p:nvPr/>
          </p:nvSpPr>
          <p:spPr>
            <a:xfrm>
              <a:off x="3171774" y="1223963"/>
              <a:ext cx="5848454" cy="1185014"/>
            </a:xfrm>
            <a:prstGeom prst="roundRect">
              <a:avLst>
                <a:gd name="adj" fmla="val 12971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3695A6CE-2820-CF09-48FF-360BE26A7EFC}"/>
                </a:ext>
              </a:extLst>
            </p:cNvPr>
            <p:cNvSpPr/>
            <p:nvPr/>
          </p:nvSpPr>
          <p:spPr>
            <a:xfrm>
              <a:off x="3341810" y="1383559"/>
              <a:ext cx="5508381" cy="865823"/>
            </a:xfrm>
            <a:prstGeom prst="roundRect">
              <a:avLst>
                <a:gd name="adj" fmla="val 1031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EA67DC81-96E7-15DD-D110-93ECBCE58947}"/>
              </a:ext>
            </a:extLst>
          </p:cNvPr>
          <p:cNvSpPr txBox="1"/>
          <p:nvPr/>
        </p:nvSpPr>
        <p:spPr>
          <a:xfrm>
            <a:off x="3348652" y="-1164167"/>
            <a:ext cx="54946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Properties are the </a:t>
            </a:r>
            <a:r>
              <a:rPr lang="en-US" sz="2000" b="1" dirty="0">
                <a:solidFill>
                  <a:srgbClr val="BD3F5D"/>
                </a:solidFill>
                <a:latin typeface="Balsamiq Sans" pitchFamily="2" charset="0"/>
                <a:ea typeface="Balsamiq Sans" pitchFamily="2" charset="0"/>
              </a:rPr>
              <a:t>characteristics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 of matter,</a:t>
            </a:r>
            <a:br>
              <a:rPr lang="en-US" sz="2000" b="1" dirty="0">
                <a:latin typeface="Balsamiq Sans" pitchFamily="2" charset="0"/>
                <a:ea typeface="Balsamiq Sans" pitchFamily="2" charset="0"/>
              </a:rPr>
            </a:b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that are </a:t>
            </a:r>
            <a:r>
              <a:rPr lang="en-US" sz="2000" b="1" dirty="0">
                <a:solidFill>
                  <a:srgbClr val="BD3F5D"/>
                </a:solidFill>
                <a:latin typeface="Balsamiq Sans" pitchFamily="2" charset="0"/>
                <a:ea typeface="Balsamiq Sans" pitchFamily="2" charset="0"/>
              </a:rPr>
              <a:t>observable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 and </a:t>
            </a:r>
            <a:r>
              <a:rPr lang="en-US" sz="2000" b="1" dirty="0">
                <a:solidFill>
                  <a:srgbClr val="BD3F5D"/>
                </a:solidFill>
                <a:latin typeface="Balsamiq Sans" pitchFamily="2" charset="0"/>
                <a:ea typeface="Balsamiq Sans" pitchFamily="2" charset="0"/>
              </a:rPr>
              <a:t>measurable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4334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 advTm="0">
        <p159:morph option="byObject"/>
      </p:transition>
    </mc:Choice>
    <mc:Fallback xmlns="">
      <p:transition spd="med" advTm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7D902-CA3E-A5DA-A6EA-A348A0A98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279052-520A-82A5-9226-082F55DFB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322" y="1843711"/>
            <a:ext cx="2201700" cy="3170578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C888B98-D398-BB36-5E75-DC50609EDFF1}"/>
              </a:ext>
            </a:extLst>
          </p:cNvPr>
          <p:cNvGrpSpPr/>
          <p:nvPr/>
        </p:nvGrpSpPr>
        <p:grpSpPr>
          <a:xfrm>
            <a:off x="3283131" y="349227"/>
            <a:ext cx="2349954" cy="783771"/>
            <a:chOff x="3283131" y="908594"/>
            <a:chExt cx="2349954" cy="783771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2A101B63-3672-1549-D46F-410C3B6738F8}"/>
                </a:ext>
              </a:extLst>
            </p:cNvPr>
            <p:cNvSpPr/>
            <p:nvPr/>
          </p:nvSpPr>
          <p:spPr>
            <a:xfrm>
              <a:off x="3283131" y="908594"/>
              <a:ext cx="2349954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928AACD-D966-A931-032A-3BC02D236FA8}"/>
                </a:ext>
              </a:extLst>
            </p:cNvPr>
            <p:cNvGrpSpPr/>
            <p:nvPr/>
          </p:nvGrpSpPr>
          <p:grpSpPr>
            <a:xfrm>
              <a:off x="3403600" y="997941"/>
              <a:ext cx="502920" cy="553998"/>
              <a:chOff x="3403600" y="997941"/>
              <a:chExt cx="502920" cy="553998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902910E-A675-CEF3-3419-7EC14C78096C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FFB70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CB90DBB-0919-A297-6558-E6C095C4706B}"/>
                  </a:ext>
                </a:extLst>
              </p:cNvPr>
              <p:cNvSpPr txBox="1"/>
              <p:nvPr/>
            </p:nvSpPr>
            <p:spPr>
              <a:xfrm>
                <a:off x="3478849" y="997941"/>
                <a:ext cx="295274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latin typeface="The Bold Font" pitchFamily="50" charset="0"/>
                  </a:rPr>
                  <a:t>1</a:t>
                </a: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4FC7F0C-1B5E-C068-F86A-EBA155DD91D9}"/>
                </a:ext>
              </a:extLst>
            </p:cNvPr>
            <p:cNvSpPr txBox="1"/>
            <p:nvPr/>
          </p:nvSpPr>
          <p:spPr>
            <a:xfrm>
              <a:off x="4102238" y="1096761"/>
              <a:ext cx="126316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Lato" panose="020F0502020204030203" pitchFamily="34" charset="0"/>
                </a:rPr>
                <a:t>Colorless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B881DAE-59E2-1593-E538-7B468839A670}"/>
              </a:ext>
            </a:extLst>
          </p:cNvPr>
          <p:cNvGrpSpPr/>
          <p:nvPr/>
        </p:nvGrpSpPr>
        <p:grpSpPr>
          <a:xfrm>
            <a:off x="3283131" y="1443788"/>
            <a:ext cx="2349954" cy="783771"/>
            <a:chOff x="3283131" y="908594"/>
            <a:chExt cx="2349954" cy="783771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E215C606-B7C3-A1CA-3EC6-A11255A70EA7}"/>
                </a:ext>
              </a:extLst>
            </p:cNvPr>
            <p:cNvSpPr/>
            <p:nvPr/>
          </p:nvSpPr>
          <p:spPr>
            <a:xfrm>
              <a:off x="3283131" y="908594"/>
              <a:ext cx="2349954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1F8941A-8244-D538-FA35-1594DC072A72}"/>
                </a:ext>
              </a:extLst>
            </p:cNvPr>
            <p:cNvGrpSpPr/>
            <p:nvPr/>
          </p:nvGrpSpPr>
          <p:grpSpPr>
            <a:xfrm>
              <a:off x="3403600" y="983652"/>
              <a:ext cx="502920" cy="568287"/>
              <a:chOff x="3403600" y="983652"/>
              <a:chExt cx="502920" cy="568287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2EFF242A-F757-652E-3273-3444FBE725CB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219EB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8944593-6134-7849-1FCE-FD607A1E227C}"/>
                  </a:ext>
                </a:extLst>
              </p:cNvPr>
              <p:cNvSpPr txBox="1"/>
              <p:nvPr/>
            </p:nvSpPr>
            <p:spPr>
              <a:xfrm>
                <a:off x="3502664" y="983652"/>
                <a:ext cx="295274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latin typeface="The Bold Font" pitchFamily="50" charset="0"/>
                  </a:rPr>
                  <a:t>2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362C706-8747-798F-296A-8EFBCEB58854}"/>
                </a:ext>
              </a:extLst>
            </p:cNvPr>
            <p:cNvSpPr txBox="1"/>
            <p:nvPr/>
          </p:nvSpPr>
          <p:spPr>
            <a:xfrm>
              <a:off x="4102238" y="1096761"/>
              <a:ext cx="125354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Lato" panose="020F0502020204030203" pitchFamily="34" charset="0"/>
                </a:rPr>
                <a:t>Odorless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3428015-9275-851E-D081-78F41ABD566C}"/>
              </a:ext>
            </a:extLst>
          </p:cNvPr>
          <p:cNvGrpSpPr/>
          <p:nvPr/>
        </p:nvGrpSpPr>
        <p:grpSpPr>
          <a:xfrm>
            <a:off x="3283131" y="2538349"/>
            <a:ext cx="2349954" cy="783771"/>
            <a:chOff x="3283131" y="908594"/>
            <a:chExt cx="2349954" cy="783771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039CCADE-C6B9-FB2D-F1A9-E56A2EFFF614}"/>
                </a:ext>
              </a:extLst>
            </p:cNvPr>
            <p:cNvSpPr/>
            <p:nvPr/>
          </p:nvSpPr>
          <p:spPr>
            <a:xfrm>
              <a:off x="3283131" y="908594"/>
              <a:ext cx="2349954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D89260A-10DA-AD3D-7AA1-77264460BE54}"/>
                </a:ext>
              </a:extLst>
            </p:cNvPr>
            <p:cNvGrpSpPr/>
            <p:nvPr/>
          </p:nvGrpSpPr>
          <p:grpSpPr>
            <a:xfrm>
              <a:off x="3403600" y="988415"/>
              <a:ext cx="502920" cy="563524"/>
              <a:chOff x="3403600" y="988415"/>
              <a:chExt cx="502920" cy="563524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8F339D16-983A-E6CF-956A-6A1BB70E4EBB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2A9D8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2323F27-4D02-2BF7-34F2-8657F13BEEE2}"/>
                  </a:ext>
                </a:extLst>
              </p:cNvPr>
              <p:cNvSpPr txBox="1"/>
              <p:nvPr/>
            </p:nvSpPr>
            <p:spPr>
              <a:xfrm>
                <a:off x="3502664" y="988415"/>
                <a:ext cx="295274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latin typeface="The Bold Font" pitchFamily="50" charset="0"/>
                  </a:rPr>
                  <a:t>3</a:t>
                </a: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3997A7B-20F1-3C11-A10F-87C87F491FF5}"/>
                </a:ext>
              </a:extLst>
            </p:cNvPr>
            <p:cNvSpPr txBox="1"/>
            <p:nvPr/>
          </p:nvSpPr>
          <p:spPr>
            <a:xfrm>
              <a:off x="4102238" y="1096761"/>
              <a:ext cx="125354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Lato" panose="020F0502020204030203" pitchFamily="34" charset="0"/>
                </a:rPr>
                <a:t>Tasteless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9B728CF-31B3-184B-76B3-719056EF2E06}"/>
              </a:ext>
            </a:extLst>
          </p:cNvPr>
          <p:cNvGrpSpPr/>
          <p:nvPr/>
        </p:nvGrpSpPr>
        <p:grpSpPr>
          <a:xfrm>
            <a:off x="3283131" y="3632910"/>
            <a:ext cx="2349954" cy="783771"/>
            <a:chOff x="3283131" y="908594"/>
            <a:chExt cx="2349954" cy="783771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74EB2467-03E7-D4B1-9244-2959BC0AAA7A}"/>
                </a:ext>
              </a:extLst>
            </p:cNvPr>
            <p:cNvSpPr/>
            <p:nvPr/>
          </p:nvSpPr>
          <p:spPr>
            <a:xfrm>
              <a:off x="3283131" y="908594"/>
              <a:ext cx="2349954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73DD42C7-19F9-0448-227A-B2C36F306F93}"/>
                </a:ext>
              </a:extLst>
            </p:cNvPr>
            <p:cNvGrpSpPr/>
            <p:nvPr/>
          </p:nvGrpSpPr>
          <p:grpSpPr>
            <a:xfrm>
              <a:off x="3403600" y="988415"/>
              <a:ext cx="502920" cy="563524"/>
              <a:chOff x="3403600" y="988415"/>
              <a:chExt cx="502920" cy="563524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1EE3EFFA-D65F-4AE7-2CE0-FCFE97E8A6B1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E6394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2075961-B0E4-30CB-5197-28C444CAC11C}"/>
                  </a:ext>
                </a:extLst>
              </p:cNvPr>
              <p:cNvSpPr txBox="1"/>
              <p:nvPr/>
            </p:nvSpPr>
            <p:spPr>
              <a:xfrm>
                <a:off x="3474086" y="988415"/>
                <a:ext cx="295274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latin typeface="The Bold Font" pitchFamily="50" charset="0"/>
                  </a:rPr>
                  <a:t>4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410CC6A-0755-4D15-985A-1138C5EC639F}"/>
                </a:ext>
              </a:extLst>
            </p:cNvPr>
            <p:cNvSpPr txBox="1"/>
            <p:nvPr/>
          </p:nvSpPr>
          <p:spPr>
            <a:xfrm>
              <a:off x="4273688" y="1115811"/>
              <a:ext cx="75020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Lato" panose="020F0502020204030203" pitchFamily="34" charset="0"/>
                </a:rPr>
                <a:t>100 g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E220B0E-F226-A95C-E1F5-D823B037982E}"/>
              </a:ext>
            </a:extLst>
          </p:cNvPr>
          <p:cNvGrpSpPr/>
          <p:nvPr/>
        </p:nvGrpSpPr>
        <p:grpSpPr>
          <a:xfrm>
            <a:off x="3283131" y="4727471"/>
            <a:ext cx="2349954" cy="783771"/>
            <a:chOff x="3283131" y="908594"/>
            <a:chExt cx="2349954" cy="783771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E530ABEC-88AC-2F61-1A68-2B7CEC159C9C}"/>
                </a:ext>
              </a:extLst>
            </p:cNvPr>
            <p:cNvSpPr/>
            <p:nvPr/>
          </p:nvSpPr>
          <p:spPr>
            <a:xfrm>
              <a:off x="3283131" y="908594"/>
              <a:ext cx="2349954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CC33455-5280-9927-377B-05373758EB51}"/>
                </a:ext>
              </a:extLst>
            </p:cNvPr>
            <p:cNvGrpSpPr/>
            <p:nvPr/>
          </p:nvGrpSpPr>
          <p:grpSpPr>
            <a:xfrm>
              <a:off x="3403600" y="988415"/>
              <a:ext cx="502920" cy="563524"/>
              <a:chOff x="3403600" y="988415"/>
              <a:chExt cx="502920" cy="563524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8A53E479-A401-2EDD-09DB-F7E5A666369D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C77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3563918-3032-47E0-4FE3-F86463A57E58}"/>
                  </a:ext>
                </a:extLst>
              </p:cNvPr>
              <p:cNvSpPr txBox="1"/>
              <p:nvPr/>
            </p:nvSpPr>
            <p:spPr>
              <a:xfrm>
                <a:off x="3504249" y="988415"/>
                <a:ext cx="295274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latin typeface="The Bold Font" pitchFamily="50" charset="0"/>
                  </a:rPr>
                  <a:t>5</a:t>
                </a:r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87BCCC0-D175-4C49-1EFA-C3A0991F5D1C}"/>
                </a:ext>
              </a:extLst>
            </p:cNvPr>
            <p:cNvSpPr txBox="1"/>
            <p:nvPr/>
          </p:nvSpPr>
          <p:spPr>
            <a:xfrm>
              <a:off x="4273688" y="1115811"/>
              <a:ext cx="100508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Lato" panose="020F0502020204030203" pitchFamily="34" charset="0"/>
                </a:rPr>
                <a:t>100 mL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CC3A307-1B4F-A8E3-F601-4F1E83F6FB2C}"/>
              </a:ext>
            </a:extLst>
          </p:cNvPr>
          <p:cNvGrpSpPr/>
          <p:nvPr/>
        </p:nvGrpSpPr>
        <p:grpSpPr>
          <a:xfrm>
            <a:off x="3283131" y="5822032"/>
            <a:ext cx="2349954" cy="783771"/>
            <a:chOff x="3283131" y="908594"/>
            <a:chExt cx="2349954" cy="783771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DB74BAF1-3008-75E2-5797-471EEFFFF4CB}"/>
                </a:ext>
              </a:extLst>
            </p:cNvPr>
            <p:cNvSpPr/>
            <p:nvPr/>
          </p:nvSpPr>
          <p:spPr>
            <a:xfrm>
              <a:off x="3283131" y="908594"/>
              <a:ext cx="2349954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C5D389E-24AC-F66F-27B1-3BC617F47B4B}"/>
                </a:ext>
              </a:extLst>
            </p:cNvPr>
            <p:cNvGrpSpPr/>
            <p:nvPr/>
          </p:nvGrpSpPr>
          <p:grpSpPr>
            <a:xfrm>
              <a:off x="3403600" y="988415"/>
              <a:ext cx="502920" cy="563524"/>
              <a:chOff x="3403600" y="988415"/>
              <a:chExt cx="502920" cy="563524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9900EEF6-1C7F-C7FE-A170-7B6A18CD51BA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5FA8D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40BE9AC-8215-952C-27C5-76F56D3BA977}"/>
                  </a:ext>
                </a:extLst>
              </p:cNvPr>
              <p:cNvSpPr txBox="1"/>
              <p:nvPr/>
            </p:nvSpPr>
            <p:spPr>
              <a:xfrm>
                <a:off x="3504249" y="988415"/>
                <a:ext cx="295274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latin typeface="The Bold Font" pitchFamily="50" charset="0"/>
                  </a:rPr>
                  <a:t>6</a:t>
                </a: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8D42E53-23CE-A579-73C9-ADB966EE8140}"/>
                </a:ext>
              </a:extLst>
            </p:cNvPr>
            <p:cNvSpPr txBox="1"/>
            <p:nvPr/>
          </p:nvSpPr>
          <p:spPr>
            <a:xfrm>
              <a:off x="4273688" y="1115811"/>
              <a:ext cx="92172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Lato" panose="020F0502020204030203" pitchFamily="34" charset="0"/>
                </a:rPr>
                <a:t>1 g/mL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152AE1C-7709-BA93-2A0D-98EC8F192F13}"/>
              </a:ext>
            </a:extLst>
          </p:cNvPr>
          <p:cNvGrpSpPr/>
          <p:nvPr/>
        </p:nvGrpSpPr>
        <p:grpSpPr>
          <a:xfrm>
            <a:off x="3283131" y="6916593"/>
            <a:ext cx="2349954" cy="783771"/>
            <a:chOff x="3283131" y="908594"/>
            <a:chExt cx="2349954" cy="783771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5C9AF968-F42A-F876-236A-3FB169985A5D}"/>
                </a:ext>
              </a:extLst>
            </p:cNvPr>
            <p:cNvSpPr/>
            <p:nvPr/>
          </p:nvSpPr>
          <p:spPr>
            <a:xfrm>
              <a:off x="3283131" y="908594"/>
              <a:ext cx="2349954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ECAB54A-0246-3542-969C-A6058B0AC750}"/>
                </a:ext>
              </a:extLst>
            </p:cNvPr>
            <p:cNvGrpSpPr/>
            <p:nvPr/>
          </p:nvGrpSpPr>
          <p:grpSpPr>
            <a:xfrm>
              <a:off x="3403600" y="988415"/>
              <a:ext cx="502920" cy="563524"/>
              <a:chOff x="3403600" y="988415"/>
              <a:chExt cx="502920" cy="563524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A301BA12-3B14-261D-288E-4D8F46BD14E0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778D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A5083C2-99B5-38D9-32FE-C512804ED9DB}"/>
                  </a:ext>
                </a:extLst>
              </p:cNvPr>
              <p:cNvSpPr txBox="1"/>
              <p:nvPr/>
            </p:nvSpPr>
            <p:spPr>
              <a:xfrm>
                <a:off x="3504249" y="988415"/>
                <a:ext cx="295274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latin typeface="The Bold Font" pitchFamily="50" charset="0"/>
                  </a:rPr>
                  <a:t>7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49D9959-3E22-DAC4-937C-FB33783DAF23}"/>
                </a:ext>
              </a:extLst>
            </p:cNvPr>
            <p:cNvSpPr txBox="1"/>
            <p:nvPr/>
          </p:nvSpPr>
          <p:spPr>
            <a:xfrm>
              <a:off x="4043391" y="1115811"/>
              <a:ext cx="141224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Lato" panose="020F0502020204030203" pitchFamily="34" charset="0"/>
                </a:rPr>
                <a:t>Polar Solv.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3FA5D8C-DC4E-8A88-358F-29429D678287}"/>
              </a:ext>
            </a:extLst>
          </p:cNvPr>
          <p:cNvGrpSpPr/>
          <p:nvPr/>
        </p:nvGrpSpPr>
        <p:grpSpPr>
          <a:xfrm>
            <a:off x="3283131" y="8011154"/>
            <a:ext cx="2349954" cy="783771"/>
            <a:chOff x="3283131" y="908594"/>
            <a:chExt cx="2349954" cy="783771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BFC4AA57-A266-BD49-E5E6-A3F867D41050}"/>
                </a:ext>
              </a:extLst>
            </p:cNvPr>
            <p:cNvSpPr/>
            <p:nvPr/>
          </p:nvSpPr>
          <p:spPr>
            <a:xfrm>
              <a:off x="3283131" y="908594"/>
              <a:ext cx="2349954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C4D0CB5-27BC-FA12-E1AA-90C049BE3C96}"/>
                </a:ext>
              </a:extLst>
            </p:cNvPr>
            <p:cNvGrpSpPr/>
            <p:nvPr/>
          </p:nvGrpSpPr>
          <p:grpSpPr>
            <a:xfrm>
              <a:off x="3403600" y="988415"/>
              <a:ext cx="502920" cy="563524"/>
              <a:chOff x="3403600" y="988415"/>
              <a:chExt cx="502920" cy="563524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1F3B7C37-AB69-850E-895C-AA19EC3B38AE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29BF1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B3B7B56-9299-C3FF-BBF3-2E1326E5A65D}"/>
                  </a:ext>
                </a:extLst>
              </p:cNvPr>
              <p:cNvSpPr txBox="1"/>
              <p:nvPr/>
            </p:nvSpPr>
            <p:spPr>
              <a:xfrm>
                <a:off x="3504249" y="988415"/>
                <a:ext cx="295274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latin typeface="The Bold Font" pitchFamily="50" charset="0"/>
                  </a:rPr>
                  <a:t>8</a:t>
                </a:r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9867ED9-D971-463D-198A-EFD101AD7440}"/>
                </a:ext>
              </a:extLst>
            </p:cNvPr>
            <p:cNvSpPr txBox="1"/>
            <p:nvPr/>
          </p:nvSpPr>
          <p:spPr>
            <a:xfrm>
              <a:off x="3991137" y="1115811"/>
              <a:ext cx="154529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Lato" panose="020F0502020204030203" pitchFamily="34" charset="0"/>
                </a:rPr>
                <a:t>Non flamm.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CCFA7BE-169A-3086-6741-DD58513109B9}"/>
              </a:ext>
            </a:extLst>
          </p:cNvPr>
          <p:cNvGrpSpPr/>
          <p:nvPr/>
        </p:nvGrpSpPr>
        <p:grpSpPr>
          <a:xfrm>
            <a:off x="3283131" y="9105715"/>
            <a:ext cx="2349954" cy="783771"/>
            <a:chOff x="3283131" y="908594"/>
            <a:chExt cx="2349954" cy="783771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7EF9B24D-C48D-6D8C-1EE8-6D16E9356CEE}"/>
                </a:ext>
              </a:extLst>
            </p:cNvPr>
            <p:cNvSpPr/>
            <p:nvPr/>
          </p:nvSpPr>
          <p:spPr>
            <a:xfrm>
              <a:off x="3283131" y="908594"/>
              <a:ext cx="2349954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D2575B66-3CC6-D3C1-CCCA-14C999CCD05C}"/>
                </a:ext>
              </a:extLst>
            </p:cNvPr>
            <p:cNvGrpSpPr/>
            <p:nvPr/>
          </p:nvGrpSpPr>
          <p:grpSpPr>
            <a:xfrm>
              <a:off x="3403600" y="988415"/>
              <a:ext cx="502920" cy="563524"/>
              <a:chOff x="3403600" y="988415"/>
              <a:chExt cx="502920" cy="563524"/>
            </a:xfrm>
          </p:grpSpPr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40D74FDB-330B-9060-A1B7-D0FA425D6C49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0071F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576EECB-8DF9-858F-67E8-B173F0046899}"/>
                  </a:ext>
                </a:extLst>
              </p:cNvPr>
              <p:cNvSpPr txBox="1"/>
              <p:nvPr/>
            </p:nvSpPr>
            <p:spPr>
              <a:xfrm>
                <a:off x="3504249" y="988415"/>
                <a:ext cx="295274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latin typeface="The Bold Font" pitchFamily="50" charset="0"/>
                  </a:rPr>
                  <a:t>9</a:t>
                </a: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2970264-8BF1-8449-3ADC-4AC9615F5237}"/>
                </a:ext>
              </a:extLst>
            </p:cNvPr>
            <p:cNvSpPr txBox="1"/>
            <p:nvPr/>
          </p:nvSpPr>
          <p:spPr>
            <a:xfrm>
              <a:off x="3991137" y="1115811"/>
              <a:ext cx="135614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 err="1">
                  <a:latin typeface="Lato" panose="020F0502020204030203" pitchFamily="34" charset="0"/>
                </a:rPr>
                <a:t>m.p</a:t>
              </a:r>
              <a:r>
                <a:rPr lang="en-US" sz="2400" dirty="0">
                  <a:latin typeface="Lato" panose="020F0502020204030203" pitchFamily="34" charset="0"/>
                </a:rPr>
                <a:t> = 0 °C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1288C8F-5F96-48E7-E03C-2C861D4A98CF}"/>
              </a:ext>
            </a:extLst>
          </p:cNvPr>
          <p:cNvGrpSpPr/>
          <p:nvPr/>
        </p:nvGrpSpPr>
        <p:grpSpPr>
          <a:xfrm>
            <a:off x="3283131" y="10200276"/>
            <a:ext cx="2349954" cy="783771"/>
            <a:chOff x="3283131" y="908594"/>
            <a:chExt cx="2349954" cy="783771"/>
          </a:xfrm>
        </p:grpSpPr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9F73BAE0-F836-ABDB-C164-BCB91205B2B6}"/>
                </a:ext>
              </a:extLst>
            </p:cNvPr>
            <p:cNvSpPr/>
            <p:nvPr/>
          </p:nvSpPr>
          <p:spPr>
            <a:xfrm>
              <a:off x="3283131" y="908594"/>
              <a:ext cx="2349954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75B09452-A7D8-A7A0-7CBC-92BBD9FB58FF}"/>
                </a:ext>
              </a:extLst>
            </p:cNvPr>
            <p:cNvGrpSpPr/>
            <p:nvPr/>
          </p:nvGrpSpPr>
          <p:grpSpPr>
            <a:xfrm>
              <a:off x="3396457" y="1045050"/>
              <a:ext cx="510063" cy="506889"/>
              <a:chOff x="3396457" y="1045050"/>
              <a:chExt cx="510063" cy="506889"/>
            </a:xfrm>
          </p:grpSpPr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F5A38357-6330-F906-6401-62810B62DF1F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29BF1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BD8B2176-A623-3879-2B57-F4CED5BCAF86}"/>
                  </a:ext>
                </a:extLst>
              </p:cNvPr>
              <p:cNvSpPr txBox="1"/>
              <p:nvPr/>
            </p:nvSpPr>
            <p:spPr>
              <a:xfrm>
                <a:off x="3396457" y="1045050"/>
                <a:ext cx="496572" cy="46166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000" dirty="0">
                    <a:solidFill>
                      <a:schemeClr val="bg1"/>
                    </a:solidFill>
                    <a:latin typeface="The Bold Font" pitchFamily="50" charset="0"/>
                  </a:rPr>
                  <a:t>10</a:t>
                </a:r>
              </a:p>
            </p:txBody>
          </p:sp>
        </p:grp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BFE0BA9-6DB6-5D95-E916-36B6D8B4500E}"/>
                </a:ext>
              </a:extLst>
            </p:cNvPr>
            <p:cNvSpPr txBox="1"/>
            <p:nvPr/>
          </p:nvSpPr>
          <p:spPr>
            <a:xfrm>
              <a:off x="3920235" y="1115811"/>
              <a:ext cx="163025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 err="1">
                  <a:latin typeface="Lato" panose="020F0502020204030203" pitchFamily="34" charset="0"/>
                </a:rPr>
                <a:t>b.p</a:t>
              </a:r>
              <a:r>
                <a:rPr lang="en-US" sz="2400" dirty="0">
                  <a:latin typeface="Lato" panose="020F0502020204030203" pitchFamily="34" charset="0"/>
                </a:rPr>
                <a:t> = 100 °C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85C6812-2DB1-BF3D-81CE-61E83281616A}"/>
              </a:ext>
            </a:extLst>
          </p:cNvPr>
          <p:cNvGrpSpPr/>
          <p:nvPr/>
        </p:nvGrpSpPr>
        <p:grpSpPr>
          <a:xfrm>
            <a:off x="3283131" y="11294833"/>
            <a:ext cx="2349954" cy="783771"/>
            <a:chOff x="3283131" y="908594"/>
            <a:chExt cx="2349954" cy="783771"/>
          </a:xfrm>
        </p:grpSpPr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9988EE7E-7CC9-0E38-D5DD-03D88CB297DA}"/>
                </a:ext>
              </a:extLst>
            </p:cNvPr>
            <p:cNvSpPr/>
            <p:nvPr/>
          </p:nvSpPr>
          <p:spPr>
            <a:xfrm>
              <a:off x="3283131" y="908594"/>
              <a:ext cx="2349954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F62370E3-D27F-30FA-CE16-0114C4AB0DBE}"/>
                </a:ext>
              </a:extLst>
            </p:cNvPr>
            <p:cNvGrpSpPr/>
            <p:nvPr/>
          </p:nvGrpSpPr>
          <p:grpSpPr>
            <a:xfrm>
              <a:off x="3338992" y="1034366"/>
              <a:ext cx="601978" cy="517573"/>
              <a:chOff x="3338992" y="1034366"/>
              <a:chExt cx="601978" cy="517573"/>
            </a:xfrm>
          </p:grpSpPr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2429F295-C9D9-31ED-7DE9-9203F0F3C0FF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938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73C73185-E0FA-C6C0-D4E9-A3DED1566925}"/>
                  </a:ext>
                </a:extLst>
              </p:cNvPr>
              <p:cNvSpPr txBox="1"/>
              <p:nvPr/>
            </p:nvSpPr>
            <p:spPr>
              <a:xfrm>
                <a:off x="3338992" y="1034366"/>
                <a:ext cx="601978" cy="49244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The Bold Font" pitchFamily="50" charset="0"/>
                  </a:rPr>
                  <a:t>11</a:t>
                </a:r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6331FA5-5E63-607B-5E77-FA54640323A5}"/>
                </a:ext>
              </a:extLst>
            </p:cNvPr>
            <p:cNvSpPr txBox="1"/>
            <p:nvPr/>
          </p:nvSpPr>
          <p:spPr>
            <a:xfrm>
              <a:off x="3991137" y="1115811"/>
              <a:ext cx="141384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Lato" panose="020F0502020204030203" pitchFamily="34" charset="0"/>
                </a:rPr>
                <a:t>Non-Toxic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8853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65393-ED69-24E6-C168-1C63403A2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7A559E-BEC4-0367-594D-2A500DE60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322" y="1843711"/>
            <a:ext cx="2201700" cy="3170578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8288FD9-A23D-F129-D1E9-4ABCE4BD1C3B}"/>
              </a:ext>
            </a:extLst>
          </p:cNvPr>
          <p:cNvGrpSpPr/>
          <p:nvPr/>
        </p:nvGrpSpPr>
        <p:grpSpPr>
          <a:xfrm>
            <a:off x="3283131" y="349227"/>
            <a:ext cx="2349954" cy="11729377"/>
            <a:chOff x="3283131" y="349227"/>
            <a:chExt cx="2349954" cy="1172937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E288397-38C2-6A70-918C-291851203619}"/>
                </a:ext>
              </a:extLst>
            </p:cNvPr>
            <p:cNvGrpSpPr/>
            <p:nvPr/>
          </p:nvGrpSpPr>
          <p:grpSpPr>
            <a:xfrm>
              <a:off x="3283131" y="349227"/>
              <a:ext cx="2349954" cy="783771"/>
              <a:chOff x="3283131" y="908594"/>
              <a:chExt cx="2349954" cy="783771"/>
            </a:xfrm>
          </p:grpSpPr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B4A54695-7F25-D8A3-4B39-571B76358D7D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7BE3471-E7D6-A773-70E3-AD43C22DBEAA}"/>
                  </a:ext>
                </a:extLst>
              </p:cNvPr>
              <p:cNvGrpSpPr/>
              <p:nvPr/>
            </p:nvGrpSpPr>
            <p:grpSpPr>
              <a:xfrm>
                <a:off x="3403600" y="997941"/>
                <a:ext cx="502920" cy="553998"/>
                <a:chOff x="3403600" y="997941"/>
                <a:chExt cx="502920" cy="553998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6DE6C85E-55D8-8584-A9D7-9E8FBE25F338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FFB70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371D1A7-D161-8F44-8848-FF75DC17799A}"/>
                    </a:ext>
                  </a:extLst>
                </p:cNvPr>
                <p:cNvSpPr txBox="1"/>
                <p:nvPr/>
              </p:nvSpPr>
              <p:spPr>
                <a:xfrm>
                  <a:off x="3478849" y="997941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1</a:t>
                  </a: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7AE82A3-B525-1AA7-6B47-44E990F7098D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631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Colorless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644FFAA-BEA6-1938-8F17-1BC8D1F90D5B}"/>
                </a:ext>
              </a:extLst>
            </p:cNvPr>
            <p:cNvGrpSpPr/>
            <p:nvPr/>
          </p:nvGrpSpPr>
          <p:grpSpPr>
            <a:xfrm>
              <a:off x="3283131" y="1443788"/>
              <a:ext cx="2349954" cy="783771"/>
              <a:chOff x="3283131" y="908594"/>
              <a:chExt cx="2349954" cy="783771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8A76B173-F6E4-B54D-2B1D-3B0E301AD9AA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A9A6F040-B1D2-C43F-770C-4D2FACF97D34}"/>
                  </a:ext>
                </a:extLst>
              </p:cNvPr>
              <p:cNvGrpSpPr/>
              <p:nvPr/>
            </p:nvGrpSpPr>
            <p:grpSpPr>
              <a:xfrm>
                <a:off x="3403600" y="983652"/>
                <a:ext cx="502920" cy="568287"/>
                <a:chOff x="3403600" y="983652"/>
                <a:chExt cx="502920" cy="568287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AB2777E7-A44D-B6F2-AD6D-242C082E9870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19EB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AD6A0673-A228-2853-7B61-8D0FC5133D36}"/>
                    </a:ext>
                  </a:extLst>
                </p:cNvPr>
                <p:cNvSpPr txBox="1"/>
                <p:nvPr/>
              </p:nvSpPr>
              <p:spPr>
                <a:xfrm>
                  <a:off x="3502664" y="983652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2</a:t>
                  </a: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CF66879-035A-3309-D422-326DBF7F627F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535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Odorless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78CE726-F795-0271-70FA-CEBA867963EB}"/>
                </a:ext>
              </a:extLst>
            </p:cNvPr>
            <p:cNvGrpSpPr/>
            <p:nvPr/>
          </p:nvGrpSpPr>
          <p:grpSpPr>
            <a:xfrm>
              <a:off x="3283131" y="2538349"/>
              <a:ext cx="2349954" cy="783771"/>
              <a:chOff x="3283131" y="908594"/>
              <a:chExt cx="2349954" cy="783771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96EA0436-9223-0F1C-6633-FA311E7F4426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7C374E7E-AEE7-C99C-8E8F-A2F9B0D3C695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6E8C90B5-526E-AB77-8826-36865B57618D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A9D8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68DED8D-F6CE-3A38-36C1-5D8E46F3D6EA}"/>
                    </a:ext>
                  </a:extLst>
                </p:cNvPr>
                <p:cNvSpPr txBox="1"/>
                <p:nvPr/>
              </p:nvSpPr>
              <p:spPr>
                <a:xfrm>
                  <a:off x="3502664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3</a:t>
                  </a:r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9EE3DA5-FB9A-4FB8-3C93-D267DB97D469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535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Tasteless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D293450-3F56-1113-4264-91C13B56CB67}"/>
                </a:ext>
              </a:extLst>
            </p:cNvPr>
            <p:cNvGrpSpPr/>
            <p:nvPr/>
          </p:nvGrpSpPr>
          <p:grpSpPr>
            <a:xfrm>
              <a:off x="3283131" y="3632910"/>
              <a:ext cx="2349954" cy="783771"/>
              <a:chOff x="3283131" y="908594"/>
              <a:chExt cx="2349954" cy="783771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1C624E62-D06B-00BB-EC89-9671529FA127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A0FA5434-C3E0-C920-5450-CC613DF60836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7744BE8B-2130-2FA2-C67E-67DBD9E3988F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E6394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28A30997-995D-1EF8-6C57-D30FB5E43024}"/>
                    </a:ext>
                  </a:extLst>
                </p:cNvPr>
                <p:cNvSpPr txBox="1"/>
                <p:nvPr/>
              </p:nvSpPr>
              <p:spPr>
                <a:xfrm>
                  <a:off x="3474086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4</a:t>
                  </a:r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EC68BA2-1AA4-850E-321C-23BF1603E641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75020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100 g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80975D4-E9D2-BA68-4813-D1F09D9DCD07}"/>
                </a:ext>
              </a:extLst>
            </p:cNvPr>
            <p:cNvGrpSpPr/>
            <p:nvPr/>
          </p:nvGrpSpPr>
          <p:grpSpPr>
            <a:xfrm>
              <a:off x="3283131" y="4727471"/>
              <a:ext cx="2349954" cy="783771"/>
              <a:chOff x="3283131" y="908594"/>
              <a:chExt cx="2349954" cy="783771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43CEA85B-0ABD-29A7-5588-E101B1E80AFF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F6086AC9-6B0A-0BF3-0293-43A8BAC5DBC9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61BE42D6-F584-A6DE-0E41-9498186A75F4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C77D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267DBE94-21C7-48FD-D1D1-2FA9FA09FE1F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5</a:t>
                  </a:r>
                </a:p>
              </p:txBody>
            </p:sp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44A5723-2193-67FD-1861-852C2EC96A8C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10050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100 mL</a:t>
                </a: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518129F6-7AA1-6937-0A2C-40D01BFFD89D}"/>
                </a:ext>
              </a:extLst>
            </p:cNvPr>
            <p:cNvGrpSpPr/>
            <p:nvPr/>
          </p:nvGrpSpPr>
          <p:grpSpPr>
            <a:xfrm>
              <a:off x="3283131" y="5822032"/>
              <a:ext cx="2349954" cy="783771"/>
              <a:chOff x="3283131" y="908594"/>
              <a:chExt cx="2349954" cy="783771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197BE270-E8DC-AF58-C2D9-C3394EAFB7E7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4B6FE4F3-43D1-4892-821C-2FFD66B31753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D1ACD6BF-2011-F94D-4211-08225A109FCE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5FA8D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C220CEFA-1CAF-A812-D3ED-59E08F5A5F92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6</a:t>
                  </a: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33EE75B-F09A-7574-B461-DB8DEBA789EF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92172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 g/mL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F043FAA-768D-C1C7-D2BC-A068CE815FA0}"/>
                </a:ext>
              </a:extLst>
            </p:cNvPr>
            <p:cNvGrpSpPr/>
            <p:nvPr/>
          </p:nvGrpSpPr>
          <p:grpSpPr>
            <a:xfrm>
              <a:off x="3283131" y="6916593"/>
              <a:ext cx="2349954" cy="783771"/>
              <a:chOff x="3283131" y="908594"/>
              <a:chExt cx="2349954" cy="783771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F5838E4B-D4DC-100A-C9F5-FE31FAEC78A7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6F03F7D8-1664-7B79-3E99-87D4396E4D51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B64C291B-5EAD-ADD9-D0A7-9C8BFCA2F412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778DA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5E08C4AD-AE01-646F-FF55-BFAD672ED2AA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7</a:t>
                  </a:r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7DB4480-C55A-501A-4951-7722A5D5B30D}"/>
                  </a:ext>
                </a:extLst>
              </p:cNvPr>
              <p:cNvSpPr txBox="1"/>
              <p:nvPr/>
            </p:nvSpPr>
            <p:spPr>
              <a:xfrm>
                <a:off x="4043391" y="1115811"/>
                <a:ext cx="14122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Polar Solv.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55CBA211-AD6B-6ABA-53E9-89408FBD5830}"/>
                </a:ext>
              </a:extLst>
            </p:cNvPr>
            <p:cNvGrpSpPr/>
            <p:nvPr/>
          </p:nvGrpSpPr>
          <p:grpSpPr>
            <a:xfrm>
              <a:off x="3283131" y="8011154"/>
              <a:ext cx="2349954" cy="783771"/>
              <a:chOff x="3283131" y="908594"/>
              <a:chExt cx="2349954" cy="783771"/>
            </a:xfrm>
          </p:grpSpPr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BD8499DD-72AE-230F-4C2E-000DA36F6E9D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FE44E5F2-3001-CA19-3F54-1480C85CAC9D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82A04750-34B1-1868-6310-90559A3924D6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9BF1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95FE1BFF-7A2C-5F23-7FE3-CECADADFEA76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8</a:t>
                  </a:r>
                </a:p>
              </p:txBody>
            </p:sp>
          </p:grp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AD7B4A5-A2DA-05B6-BB0C-AABB83261FE4}"/>
                  </a:ext>
                </a:extLst>
              </p:cNvPr>
              <p:cNvSpPr txBox="1"/>
              <p:nvPr/>
            </p:nvSpPr>
            <p:spPr>
              <a:xfrm>
                <a:off x="3991137" y="1115811"/>
                <a:ext cx="15452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Non flamm.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D3BF79B7-8338-D021-E86A-E9F9B5A9DCFD}"/>
                </a:ext>
              </a:extLst>
            </p:cNvPr>
            <p:cNvGrpSpPr/>
            <p:nvPr/>
          </p:nvGrpSpPr>
          <p:grpSpPr>
            <a:xfrm>
              <a:off x="3283131" y="9105715"/>
              <a:ext cx="2349954" cy="783771"/>
              <a:chOff x="3283131" y="908594"/>
              <a:chExt cx="2349954" cy="783771"/>
            </a:xfrm>
          </p:grpSpPr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80556F6A-4C03-84B3-7E0E-07094D01EBBB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2990D7B1-6386-4B23-2CE2-2DD2ED91B90E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2BD01838-8572-22B5-83F5-F1EB4825C3DA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0071F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CF6303FF-6595-B70E-D105-24EA28B337F4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9</a:t>
                  </a:r>
                </a:p>
              </p:txBody>
            </p:sp>
          </p:grp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0D92046-FBCD-4E0C-884A-0859A4147E56}"/>
                  </a:ext>
                </a:extLst>
              </p:cNvPr>
              <p:cNvSpPr txBox="1"/>
              <p:nvPr/>
            </p:nvSpPr>
            <p:spPr>
              <a:xfrm>
                <a:off x="3991137" y="1115811"/>
                <a:ext cx="135614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 err="1">
                    <a:latin typeface="Lato" panose="020F0502020204030203" pitchFamily="34" charset="0"/>
                  </a:rPr>
                  <a:t>m.p</a:t>
                </a:r>
                <a:r>
                  <a:rPr lang="en-US" sz="2400" dirty="0">
                    <a:latin typeface="Lato" panose="020F0502020204030203" pitchFamily="34" charset="0"/>
                  </a:rPr>
                  <a:t> = 0 °C</a:t>
                </a:r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45935C34-A247-1850-7155-50E841A78353}"/>
                </a:ext>
              </a:extLst>
            </p:cNvPr>
            <p:cNvGrpSpPr/>
            <p:nvPr/>
          </p:nvGrpSpPr>
          <p:grpSpPr>
            <a:xfrm>
              <a:off x="3283131" y="10200276"/>
              <a:ext cx="2349954" cy="783771"/>
              <a:chOff x="3283131" y="908594"/>
              <a:chExt cx="2349954" cy="783771"/>
            </a:xfrm>
          </p:grpSpPr>
          <p:sp>
            <p:nvSpPr>
              <p:cNvPr id="66" name="Rectangle: Rounded Corners 65">
                <a:extLst>
                  <a:ext uri="{FF2B5EF4-FFF2-40B4-BE49-F238E27FC236}">
                    <a16:creationId xmlns:a16="http://schemas.microsoft.com/office/drawing/2014/main" id="{F0DD9D11-E687-8FD8-ACC2-7C4E6BD2A0E5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D4334FE5-1BE7-BA65-93C4-D42DCE98326E}"/>
                  </a:ext>
                </a:extLst>
              </p:cNvPr>
              <p:cNvGrpSpPr/>
              <p:nvPr/>
            </p:nvGrpSpPr>
            <p:grpSpPr>
              <a:xfrm>
                <a:off x="3396457" y="1045050"/>
                <a:ext cx="510063" cy="506889"/>
                <a:chOff x="3396457" y="1045050"/>
                <a:chExt cx="510063" cy="506889"/>
              </a:xfrm>
            </p:grpSpPr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792B32ED-741B-92E2-203B-22540CD3DC3B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9BF1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0B04321B-4281-9650-E6B9-D02C1BA11614}"/>
                    </a:ext>
                  </a:extLst>
                </p:cNvPr>
                <p:cNvSpPr txBox="1"/>
                <p:nvPr/>
              </p:nvSpPr>
              <p:spPr>
                <a:xfrm>
                  <a:off x="3396457" y="1045050"/>
                  <a:ext cx="496572" cy="46166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000" dirty="0">
                      <a:solidFill>
                        <a:schemeClr val="bg1"/>
                      </a:solidFill>
                      <a:latin typeface="The Bold Font" pitchFamily="50" charset="0"/>
                    </a:rPr>
                    <a:t>10</a:t>
                  </a:r>
                </a:p>
              </p:txBody>
            </p:sp>
          </p:grp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BDB602B0-12BE-BEF7-F16F-06E8A1CB995D}"/>
                  </a:ext>
                </a:extLst>
              </p:cNvPr>
              <p:cNvSpPr txBox="1"/>
              <p:nvPr/>
            </p:nvSpPr>
            <p:spPr>
              <a:xfrm>
                <a:off x="3920235" y="1115811"/>
                <a:ext cx="163025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 err="1">
                    <a:latin typeface="Lato" panose="020F0502020204030203" pitchFamily="34" charset="0"/>
                  </a:rPr>
                  <a:t>b.p</a:t>
                </a:r>
                <a:r>
                  <a:rPr lang="en-US" sz="2400" dirty="0">
                    <a:latin typeface="Lato" panose="020F0502020204030203" pitchFamily="34" charset="0"/>
                  </a:rPr>
                  <a:t> = 100 °C</a:t>
                </a: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394C71B1-30E7-4854-ECCA-4AA9934F85CF}"/>
                </a:ext>
              </a:extLst>
            </p:cNvPr>
            <p:cNvGrpSpPr/>
            <p:nvPr/>
          </p:nvGrpSpPr>
          <p:grpSpPr>
            <a:xfrm>
              <a:off x="3283131" y="11294833"/>
              <a:ext cx="2349954" cy="783771"/>
              <a:chOff x="3283131" y="908594"/>
              <a:chExt cx="2349954" cy="783771"/>
            </a:xfrm>
          </p:grpSpPr>
          <p:sp>
            <p:nvSpPr>
              <p:cNvPr id="72" name="Rectangle: Rounded Corners 71">
                <a:extLst>
                  <a:ext uri="{FF2B5EF4-FFF2-40B4-BE49-F238E27FC236}">
                    <a16:creationId xmlns:a16="http://schemas.microsoft.com/office/drawing/2014/main" id="{01768807-4816-390E-0E03-3C1DBBD7365C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D53F6258-93FA-CDE4-C502-97DF256BE01B}"/>
                  </a:ext>
                </a:extLst>
              </p:cNvPr>
              <p:cNvGrpSpPr/>
              <p:nvPr/>
            </p:nvGrpSpPr>
            <p:grpSpPr>
              <a:xfrm>
                <a:off x="3338992" y="1034366"/>
                <a:ext cx="601978" cy="517573"/>
                <a:chOff x="3338992" y="1034366"/>
                <a:chExt cx="601978" cy="517573"/>
              </a:xfrm>
            </p:grpSpPr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CF1FC834-1E6D-71FC-DDEC-A6613C4E9482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9381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3C071C55-95D2-57CF-1FD7-10686E52E253}"/>
                    </a:ext>
                  </a:extLst>
                </p:cNvPr>
                <p:cNvSpPr txBox="1"/>
                <p:nvPr/>
              </p:nvSpPr>
              <p:spPr>
                <a:xfrm>
                  <a:off x="3338992" y="1034366"/>
                  <a:ext cx="601978" cy="4924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200" dirty="0">
                      <a:solidFill>
                        <a:schemeClr val="bg1"/>
                      </a:solidFill>
                      <a:latin typeface="The Bold Font" pitchFamily="50" charset="0"/>
                    </a:rPr>
                    <a:t>11</a:t>
                  </a:r>
                </a:p>
              </p:txBody>
            </p:sp>
          </p:grp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703452F-0F69-0303-ADBA-5FE7003F7FEA}"/>
                  </a:ext>
                </a:extLst>
              </p:cNvPr>
              <p:cNvSpPr txBox="1"/>
              <p:nvPr/>
            </p:nvSpPr>
            <p:spPr>
              <a:xfrm>
                <a:off x="3991137" y="1115811"/>
                <a:ext cx="14138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Non-Toxic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5088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FC662-4E22-EDBA-602D-776624321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08E29C-1806-44CE-1E1D-E5E44BFFF6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322" y="1843711"/>
            <a:ext cx="2201700" cy="3170578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F574D4A-E362-5E18-9EE3-AFAD8A84072B}"/>
              </a:ext>
            </a:extLst>
          </p:cNvPr>
          <p:cNvGrpSpPr/>
          <p:nvPr/>
        </p:nvGrpSpPr>
        <p:grpSpPr>
          <a:xfrm>
            <a:off x="3283131" y="-774723"/>
            <a:ext cx="2349954" cy="11729377"/>
            <a:chOff x="3283131" y="349227"/>
            <a:chExt cx="2349954" cy="1172937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D326725-C52C-4798-4A94-0A0CD0CEC722}"/>
                </a:ext>
              </a:extLst>
            </p:cNvPr>
            <p:cNvGrpSpPr/>
            <p:nvPr/>
          </p:nvGrpSpPr>
          <p:grpSpPr>
            <a:xfrm>
              <a:off x="3283131" y="349227"/>
              <a:ext cx="2349954" cy="783771"/>
              <a:chOff x="3283131" y="908594"/>
              <a:chExt cx="2349954" cy="783771"/>
            </a:xfrm>
          </p:grpSpPr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FC95E91A-FA3A-219C-34B5-C8FA872FBDA9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ED6C5270-07D0-B7EB-8F5C-49CCFC9A6949}"/>
                  </a:ext>
                </a:extLst>
              </p:cNvPr>
              <p:cNvGrpSpPr/>
              <p:nvPr/>
            </p:nvGrpSpPr>
            <p:grpSpPr>
              <a:xfrm>
                <a:off x="3403600" y="997941"/>
                <a:ext cx="502920" cy="553998"/>
                <a:chOff x="3403600" y="997941"/>
                <a:chExt cx="502920" cy="553998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709E851D-C12B-09E0-7564-353A314387E5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FFB70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B4FFEEF-D999-8000-8C28-2EB7465D7C5B}"/>
                    </a:ext>
                  </a:extLst>
                </p:cNvPr>
                <p:cNvSpPr txBox="1"/>
                <p:nvPr/>
              </p:nvSpPr>
              <p:spPr>
                <a:xfrm>
                  <a:off x="3478849" y="997941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1</a:t>
                  </a: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0E3B469-06FE-8664-948A-0326D5C96ABA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631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Colorless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77F9993-4663-1295-DDA3-CBB0BE0CFCCE}"/>
                </a:ext>
              </a:extLst>
            </p:cNvPr>
            <p:cNvGrpSpPr/>
            <p:nvPr/>
          </p:nvGrpSpPr>
          <p:grpSpPr>
            <a:xfrm>
              <a:off x="3283131" y="1443788"/>
              <a:ext cx="2349954" cy="783771"/>
              <a:chOff x="3283131" y="908594"/>
              <a:chExt cx="2349954" cy="783771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B5B3CA52-2719-13DE-EF85-4B64F35698FA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2B494CEB-8943-7971-494A-E26106AF24EF}"/>
                  </a:ext>
                </a:extLst>
              </p:cNvPr>
              <p:cNvGrpSpPr/>
              <p:nvPr/>
            </p:nvGrpSpPr>
            <p:grpSpPr>
              <a:xfrm>
                <a:off x="3403600" y="983652"/>
                <a:ext cx="502920" cy="568287"/>
                <a:chOff x="3403600" y="983652"/>
                <a:chExt cx="502920" cy="568287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5DAB898A-F5D9-87AA-4C97-B86A30DE3251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19EB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D087A78-93DD-BF9B-F8CC-47D84E4E1586}"/>
                    </a:ext>
                  </a:extLst>
                </p:cNvPr>
                <p:cNvSpPr txBox="1"/>
                <p:nvPr/>
              </p:nvSpPr>
              <p:spPr>
                <a:xfrm>
                  <a:off x="3502664" y="983652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2</a:t>
                  </a: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3B878FC-C70A-1C84-BECA-A89177D8CA73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535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Odorless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82D86E3-0875-E86C-1C38-5588593A7083}"/>
                </a:ext>
              </a:extLst>
            </p:cNvPr>
            <p:cNvGrpSpPr/>
            <p:nvPr/>
          </p:nvGrpSpPr>
          <p:grpSpPr>
            <a:xfrm>
              <a:off x="3283131" y="2538349"/>
              <a:ext cx="2349954" cy="783771"/>
              <a:chOff x="3283131" y="908594"/>
              <a:chExt cx="2349954" cy="783771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CB40ED64-36A3-BA11-E57A-035BADF4DC36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35E9F6FB-CDF2-58A2-F377-783F839A574F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C1E7C5D4-B994-5C72-8135-560C97C38812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A9D8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B4BC039-531E-4026-4C08-C25C0EEDDD0A}"/>
                    </a:ext>
                  </a:extLst>
                </p:cNvPr>
                <p:cNvSpPr txBox="1"/>
                <p:nvPr/>
              </p:nvSpPr>
              <p:spPr>
                <a:xfrm>
                  <a:off x="3502664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3</a:t>
                  </a:r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91A9D1B-A827-88EA-B713-B94C9CDF58FE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535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Tasteless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79EB63C-AA18-E36C-F0FA-D1F63E4082E7}"/>
                </a:ext>
              </a:extLst>
            </p:cNvPr>
            <p:cNvGrpSpPr/>
            <p:nvPr/>
          </p:nvGrpSpPr>
          <p:grpSpPr>
            <a:xfrm>
              <a:off x="3283131" y="3632910"/>
              <a:ext cx="2349954" cy="783771"/>
              <a:chOff x="3283131" y="908594"/>
              <a:chExt cx="2349954" cy="783771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B3EBF970-C3A0-33B2-24F0-6129EBC17A88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C4068E25-B1FA-24B5-AE4A-B45597B9D92B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F09B3912-0AC1-7705-7ED5-416368D2545E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E6394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5D64302-FC6A-ACD4-492E-03AB6BCDDB4D}"/>
                    </a:ext>
                  </a:extLst>
                </p:cNvPr>
                <p:cNvSpPr txBox="1"/>
                <p:nvPr/>
              </p:nvSpPr>
              <p:spPr>
                <a:xfrm>
                  <a:off x="3474086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4</a:t>
                  </a:r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6BA4A3E-A13D-C0E1-DC3F-81B09847E387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75020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100 g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048E0A2-5B4D-9A46-F05E-425F94474D7F}"/>
                </a:ext>
              </a:extLst>
            </p:cNvPr>
            <p:cNvGrpSpPr/>
            <p:nvPr/>
          </p:nvGrpSpPr>
          <p:grpSpPr>
            <a:xfrm>
              <a:off x="3283131" y="4727471"/>
              <a:ext cx="2349954" cy="783771"/>
              <a:chOff x="3283131" y="908594"/>
              <a:chExt cx="2349954" cy="783771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8579E202-06E7-0915-F50B-5BCFEB6252D4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7EC1E14F-5AC3-6094-A275-06D0A778EE4F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FAD9FA8A-A6C2-8AD8-87E9-20801BA073F0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C77D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A0889523-1077-8682-5427-FAA547BC29A3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5</a:t>
                  </a:r>
                </a:p>
              </p:txBody>
            </p:sp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DC9C19D-73C8-2777-7042-F003E96E5C2A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10050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100 mL</a:t>
                </a: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6E846D77-E66E-0C3D-A0BA-778EE6B698A1}"/>
                </a:ext>
              </a:extLst>
            </p:cNvPr>
            <p:cNvGrpSpPr/>
            <p:nvPr/>
          </p:nvGrpSpPr>
          <p:grpSpPr>
            <a:xfrm>
              <a:off x="3283131" y="5822032"/>
              <a:ext cx="2349954" cy="783771"/>
              <a:chOff x="3283131" y="908594"/>
              <a:chExt cx="2349954" cy="783771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A8820E9C-107D-4B25-5546-2DB648808B2B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9B7A11BD-5AA1-8C7E-16B5-C1E6EBA5E53D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6990ACBE-6CFC-4B59-716B-D212CCA8227B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5FA8D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7A7D1FC2-AC06-8CE9-F9E1-CCE039251413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6</a:t>
                  </a: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1584F7D-8D17-3A7F-2A68-378A0289D3FF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92172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 g/mL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0BCEEE3-D3AA-EC19-F83B-8B4454A218CF}"/>
                </a:ext>
              </a:extLst>
            </p:cNvPr>
            <p:cNvGrpSpPr/>
            <p:nvPr/>
          </p:nvGrpSpPr>
          <p:grpSpPr>
            <a:xfrm>
              <a:off x="3283131" y="6916593"/>
              <a:ext cx="2349954" cy="783771"/>
              <a:chOff x="3283131" y="908594"/>
              <a:chExt cx="2349954" cy="783771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9A99C12A-AD26-08DE-E17C-4E4C772D7B10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3759407-AFB1-0EE4-E520-D6C905FCE7A0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0C38E9D3-80A6-111C-AD28-3B32BD0CC42F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778DA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F4DFFC4F-6155-2098-E45A-B24D135A4C83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7</a:t>
                  </a:r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F6CBBA2-512F-3BCF-5940-BE994162F9BA}"/>
                  </a:ext>
                </a:extLst>
              </p:cNvPr>
              <p:cNvSpPr txBox="1"/>
              <p:nvPr/>
            </p:nvSpPr>
            <p:spPr>
              <a:xfrm>
                <a:off x="4043391" y="1115811"/>
                <a:ext cx="14122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Polar Solv.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2C1DA6B9-0ABE-F9F1-7999-BACB3D939648}"/>
                </a:ext>
              </a:extLst>
            </p:cNvPr>
            <p:cNvGrpSpPr/>
            <p:nvPr/>
          </p:nvGrpSpPr>
          <p:grpSpPr>
            <a:xfrm>
              <a:off x="3283131" y="8011154"/>
              <a:ext cx="2349954" cy="783771"/>
              <a:chOff x="3283131" y="908594"/>
              <a:chExt cx="2349954" cy="783771"/>
            </a:xfrm>
          </p:grpSpPr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7E67ADDC-6631-E53D-4743-0CABBBD060AC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BFEDAB08-2463-1EE5-4123-3A03C10731D0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0BDA4F60-EEE5-7688-E7A9-95938EC1E297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9BF1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368EF068-0FCA-CA68-966F-D09A4161EBDA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8</a:t>
                  </a:r>
                </a:p>
              </p:txBody>
            </p:sp>
          </p:grp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470D3FE-6A07-AADE-9504-70850D5642E6}"/>
                  </a:ext>
                </a:extLst>
              </p:cNvPr>
              <p:cNvSpPr txBox="1"/>
              <p:nvPr/>
            </p:nvSpPr>
            <p:spPr>
              <a:xfrm>
                <a:off x="3991137" y="1115811"/>
                <a:ext cx="15452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Non flamm.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4BC0DAC3-CA11-F17B-70B9-9A3A2A025470}"/>
                </a:ext>
              </a:extLst>
            </p:cNvPr>
            <p:cNvGrpSpPr/>
            <p:nvPr/>
          </p:nvGrpSpPr>
          <p:grpSpPr>
            <a:xfrm>
              <a:off x="3283131" y="9105715"/>
              <a:ext cx="2349954" cy="783771"/>
              <a:chOff x="3283131" y="908594"/>
              <a:chExt cx="2349954" cy="783771"/>
            </a:xfrm>
          </p:grpSpPr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06DF481E-13BE-1385-A450-75C268E75ACB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4AA5281A-5922-F222-971B-FA9CB4B75B96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0ABA7E75-1288-C877-BD32-7979080292D1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0071F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05D38FC-BF23-068D-DD4A-0C4479E2C108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9</a:t>
                  </a:r>
                </a:p>
              </p:txBody>
            </p:sp>
          </p:grp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1FEA7E6-EE22-40DE-1C1D-1A6D847BC792}"/>
                  </a:ext>
                </a:extLst>
              </p:cNvPr>
              <p:cNvSpPr txBox="1"/>
              <p:nvPr/>
            </p:nvSpPr>
            <p:spPr>
              <a:xfrm>
                <a:off x="3991137" y="1115811"/>
                <a:ext cx="135614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 err="1">
                    <a:latin typeface="Lato" panose="020F0502020204030203" pitchFamily="34" charset="0"/>
                  </a:rPr>
                  <a:t>m.p</a:t>
                </a:r>
                <a:r>
                  <a:rPr lang="en-US" sz="2400" dirty="0">
                    <a:latin typeface="Lato" panose="020F0502020204030203" pitchFamily="34" charset="0"/>
                  </a:rPr>
                  <a:t> = 0 °C</a:t>
                </a:r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68FCA40F-16DB-C505-C356-7A1130FA37F6}"/>
                </a:ext>
              </a:extLst>
            </p:cNvPr>
            <p:cNvGrpSpPr/>
            <p:nvPr/>
          </p:nvGrpSpPr>
          <p:grpSpPr>
            <a:xfrm>
              <a:off x="3283131" y="10200276"/>
              <a:ext cx="2349954" cy="783771"/>
              <a:chOff x="3283131" y="908594"/>
              <a:chExt cx="2349954" cy="783771"/>
            </a:xfrm>
          </p:grpSpPr>
          <p:sp>
            <p:nvSpPr>
              <p:cNvPr id="66" name="Rectangle: Rounded Corners 65">
                <a:extLst>
                  <a:ext uri="{FF2B5EF4-FFF2-40B4-BE49-F238E27FC236}">
                    <a16:creationId xmlns:a16="http://schemas.microsoft.com/office/drawing/2014/main" id="{FAFB9E52-4BF9-B1AA-98E7-C63F3E10C757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DBD268F4-EDB8-1458-B0FF-BD4E6E61BF8A}"/>
                  </a:ext>
                </a:extLst>
              </p:cNvPr>
              <p:cNvGrpSpPr/>
              <p:nvPr/>
            </p:nvGrpSpPr>
            <p:grpSpPr>
              <a:xfrm>
                <a:off x="3396457" y="1045050"/>
                <a:ext cx="510063" cy="506889"/>
                <a:chOff x="3396457" y="1045050"/>
                <a:chExt cx="510063" cy="506889"/>
              </a:xfrm>
            </p:grpSpPr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3E8F64DF-DC04-2A6C-050B-B9304B973BAA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9BF1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F9064564-55E0-90C4-4C86-364E25D9F405}"/>
                    </a:ext>
                  </a:extLst>
                </p:cNvPr>
                <p:cNvSpPr txBox="1"/>
                <p:nvPr/>
              </p:nvSpPr>
              <p:spPr>
                <a:xfrm>
                  <a:off x="3396457" y="1045050"/>
                  <a:ext cx="496572" cy="46166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000" dirty="0">
                      <a:solidFill>
                        <a:schemeClr val="bg1"/>
                      </a:solidFill>
                      <a:latin typeface="The Bold Font" pitchFamily="50" charset="0"/>
                    </a:rPr>
                    <a:t>10</a:t>
                  </a:r>
                </a:p>
              </p:txBody>
            </p:sp>
          </p:grp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DB7ABF1-0B9D-B613-0A47-9514C4BF154B}"/>
                  </a:ext>
                </a:extLst>
              </p:cNvPr>
              <p:cNvSpPr txBox="1"/>
              <p:nvPr/>
            </p:nvSpPr>
            <p:spPr>
              <a:xfrm>
                <a:off x="3920235" y="1115811"/>
                <a:ext cx="163025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 err="1">
                    <a:latin typeface="Lato" panose="020F0502020204030203" pitchFamily="34" charset="0"/>
                  </a:rPr>
                  <a:t>b.p</a:t>
                </a:r>
                <a:r>
                  <a:rPr lang="en-US" sz="2400" dirty="0">
                    <a:latin typeface="Lato" panose="020F0502020204030203" pitchFamily="34" charset="0"/>
                  </a:rPr>
                  <a:t> = 100 °C</a:t>
                </a: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DC5D390-58BC-5728-4F9C-CEB4EE8139A1}"/>
                </a:ext>
              </a:extLst>
            </p:cNvPr>
            <p:cNvGrpSpPr/>
            <p:nvPr/>
          </p:nvGrpSpPr>
          <p:grpSpPr>
            <a:xfrm>
              <a:off x="3283131" y="11294833"/>
              <a:ext cx="2349954" cy="783771"/>
              <a:chOff x="3283131" y="908594"/>
              <a:chExt cx="2349954" cy="783771"/>
            </a:xfrm>
          </p:grpSpPr>
          <p:sp>
            <p:nvSpPr>
              <p:cNvPr id="72" name="Rectangle: Rounded Corners 71">
                <a:extLst>
                  <a:ext uri="{FF2B5EF4-FFF2-40B4-BE49-F238E27FC236}">
                    <a16:creationId xmlns:a16="http://schemas.microsoft.com/office/drawing/2014/main" id="{2EE4D7A1-CED0-6036-DFF5-30BE445F9C46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6E741A8A-7336-E305-9D56-E2A1D0B8A7D5}"/>
                  </a:ext>
                </a:extLst>
              </p:cNvPr>
              <p:cNvGrpSpPr/>
              <p:nvPr/>
            </p:nvGrpSpPr>
            <p:grpSpPr>
              <a:xfrm>
                <a:off x="3338992" y="1034366"/>
                <a:ext cx="601978" cy="517573"/>
                <a:chOff x="3338992" y="1034366"/>
                <a:chExt cx="601978" cy="517573"/>
              </a:xfrm>
            </p:grpSpPr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FC269A12-9D3F-15A5-5F2D-68CEFDB4A20D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9381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20346820-D53B-8547-6846-34BE84DD9D3C}"/>
                    </a:ext>
                  </a:extLst>
                </p:cNvPr>
                <p:cNvSpPr txBox="1"/>
                <p:nvPr/>
              </p:nvSpPr>
              <p:spPr>
                <a:xfrm>
                  <a:off x="3338992" y="1034366"/>
                  <a:ext cx="601978" cy="4924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200" dirty="0">
                      <a:solidFill>
                        <a:schemeClr val="bg1"/>
                      </a:solidFill>
                      <a:latin typeface="The Bold Font" pitchFamily="50" charset="0"/>
                    </a:rPr>
                    <a:t>11</a:t>
                  </a:r>
                </a:p>
              </p:txBody>
            </p:sp>
          </p:grp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6A83DBA3-5E95-7F7F-5114-F70FBB5545C4}"/>
                  </a:ext>
                </a:extLst>
              </p:cNvPr>
              <p:cNvSpPr txBox="1"/>
              <p:nvPr/>
            </p:nvSpPr>
            <p:spPr>
              <a:xfrm>
                <a:off x="3991137" y="1115811"/>
                <a:ext cx="14138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Non-Toxic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606289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3FA82-21DB-0DA5-E255-E84C4C95F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6BC015-612E-8A4D-3456-6ECAD2281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322" y="1843711"/>
            <a:ext cx="2201700" cy="3170578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00BDDAE-E226-8FDB-08FF-3F931624B7BE}"/>
              </a:ext>
            </a:extLst>
          </p:cNvPr>
          <p:cNvGrpSpPr/>
          <p:nvPr/>
        </p:nvGrpSpPr>
        <p:grpSpPr>
          <a:xfrm>
            <a:off x="3283131" y="-1870098"/>
            <a:ext cx="2349954" cy="11729377"/>
            <a:chOff x="3283131" y="349227"/>
            <a:chExt cx="2349954" cy="1172937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F4A371E-89D4-CDEA-3CBA-8F49BC73604B}"/>
                </a:ext>
              </a:extLst>
            </p:cNvPr>
            <p:cNvGrpSpPr/>
            <p:nvPr/>
          </p:nvGrpSpPr>
          <p:grpSpPr>
            <a:xfrm>
              <a:off x="3283131" y="349227"/>
              <a:ext cx="2349954" cy="783771"/>
              <a:chOff x="3283131" y="908594"/>
              <a:chExt cx="2349954" cy="783771"/>
            </a:xfrm>
          </p:grpSpPr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50206648-6FE9-6758-A35E-438252575310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96DCA4A2-4F53-126F-0AFF-14128CCF46E7}"/>
                  </a:ext>
                </a:extLst>
              </p:cNvPr>
              <p:cNvGrpSpPr/>
              <p:nvPr/>
            </p:nvGrpSpPr>
            <p:grpSpPr>
              <a:xfrm>
                <a:off x="3403600" y="997941"/>
                <a:ext cx="502920" cy="553998"/>
                <a:chOff x="3403600" y="997941"/>
                <a:chExt cx="502920" cy="553998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A7FE90B8-33E9-FEEE-D56A-520A8E7ED482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FFB70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B27217B-7F67-DE4F-120D-5503A5AECD4A}"/>
                    </a:ext>
                  </a:extLst>
                </p:cNvPr>
                <p:cNvSpPr txBox="1"/>
                <p:nvPr/>
              </p:nvSpPr>
              <p:spPr>
                <a:xfrm>
                  <a:off x="3478849" y="997941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1</a:t>
                  </a: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F131603-1847-1929-F543-7125F3C69199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631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Colorless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B145E3B-125B-1826-ABB3-35D90D30472A}"/>
                </a:ext>
              </a:extLst>
            </p:cNvPr>
            <p:cNvGrpSpPr/>
            <p:nvPr/>
          </p:nvGrpSpPr>
          <p:grpSpPr>
            <a:xfrm>
              <a:off x="3283131" y="1443788"/>
              <a:ext cx="2349954" cy="783771"/>
              <a:chOff x="3283131" y="908594"/>
              <a:chExt cx="2349954" cy="783771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F317F8E5-FF3D-1903-5B56-C1577C296D2B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D03491F8-F2BD-57F0-FE64-6B3BF9291594}"/>
                  </a:ext>
                </a:extLst>
              </p:cNvPr>
              <p:cNvGrpSpPr/>
              <p:nvPr/>
            </p:nvGrpSpPr>
            <p:grpSpPr>
              <a:xfrm>
                <a:off x="3403600" y="983652"/>
                <a:ext cx="502920" cy="568287"/>
                <a:chOff x="3403600" y="983652"/>
                <a:chExt cx="502920" cy="568287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80D3D6F2-24CD-910C-FAF4-14C862012E1B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19EB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D2067667-6EFB-67FC-1C4B-FEA8AA81C2B7}"/>
                    </a:ext>
                  </a:extLst>
                </p:cNvPr>
                <p:cNvSpPr txBox="1"/>
                <p:nvPr/>
              </p:nvSpPr>
              <p:spPr>
                <a:xfrm>
                  <a:off x="3502664" y="983652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2</a:t>
                  </a: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D704EEA-E24D-2A44-B862-12B7D6A53971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535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Odorless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61E6F39-F864-E29A-4BE9-A145CBA9926E}"/>
                </a:ext>
              </a:extLst>
            </p:cNvPr>
            <p:cNvGrpSpPr/>
            <p:nvPr/>
          </p:nvGrpSpPr>
          <p:grpSpPr>
            <a:xfrm>
              <a:off x="3283131" y="2538349"/>
              <a:ext cx="2349954" cy="783771"/>
              <a:chOff x="3283131" y="908594"/>
              <a:chExt cx="2349954" cy="783771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17DE3A3A-5F14-98A1-5DC3-C62CB3EF9FC4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68F8067C-ABE2-7362-392F-621D2E4158C5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DB6D2542-C152-C6A9-2B4B-BD40710DE698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A9D8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53EBA064-14FE-B851-164F-9ADCA3E1B0E6}"/>
                    </a:ext>
                  </a:extLst>
                </p:cNvPr>
                <p:cNvSpPr txBox="1"/>
                <p:nvPr/>
              </p:nvSpPr>
              <p:spPr>
                <a:xfrm>
                  <a:off x="3502664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3</a:t>
                  </a:r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1ED64BA-FE82-7911-DF72-2B7F203F9E88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535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Tasteless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353AD151-802E-3A8A-C07F-DFBBF40C4EC6}"/>
                </a:ext>
              </a:extLst>
            </p:cNvPr>
            <p:cNvGrpSpPr/>
            <p:nvPr/>
          </p:nvGrpSpPr>
          <p:grpSpPr>
            <a:xfrm>
              <a:off x="3283131" y="3632910"/>
              <a:ext cx="2349954" cy="783771"/>
              <a:chOff x="3283131" y="908594"/>
              <a:chExt cx="2349954" cy="783771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68B40975-1D7A-CEB1-AA47-7EC7A5FF98EE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AA012F7A-F517-553D-C1AB-A25577C147EC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89E10628-F91E-D849-DB77-E45AC6D44800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E6394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CA5291A5-03BB-4A0C-3C01-682892C19E01}"/>
                    </a:ext>
                  </a:extLst>
                </p:cNvPr>
                <p:cNvSpPr txBox="1"/>
                <p:nvPr/>
              </p:nvSpPr>
              <p:spPr>
                <a:xfrm>
                  <a:off x="3474086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4</a:t>
                  </a:r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CB21057-989C-4953-354D-29E3056BC776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75020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100 g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7F79D47-0FDB-2A37-CD8F-E777495E6E63}"/>
                </a:ext>
              </a:extLst>
            </p:cNvPr>
            <p:cNvGrpSpPr/>
            <p:nvPr/>
          </p:nvGrpSpPr>
          <p:grpSpPr>
            <a:xfrm>
              <a:off x="3283131" y="4727471"/>
              <a:ext cx="2349954" cy="783771"/>
              <a:chOff x="3283131" y="908594"/>
              <a:chExt cx="2349954" cy="783771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3982019C-8E09-4D12-33F7-9A68673DE4BE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CBD6FB4E-2C34-7295-675E-BCE5AD259F7C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33FE28F3-63B6-23DA-0C72-ECB9CA64C721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C77D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671754B8-579F-DC70-AF6C-E348FF3FD8F9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5</a:t>
                  </a:r>
                </a:p>
              </p:txBody>
            </p:sp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2C635B7-6F2A-F79A-2AD7-FFDC2A0996DF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10050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100 mL</a:t>
                </a: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9FD172D6-09CC-6B37-DE48-9F9CAA59EB1A}"/>
                </a:ext>
              </a:extLst>
            </p:cNvPr>
            <p:cNvGrpSpPr/>
            <p:nvPr/>
          </p:nvGrpSpPr>
          <p:grpSpPr>
            <a:xfrm>
              <a:off x="3283131" y="5822032"/>
              <a:ext cx="2349954" cy="783771"/>
              <a:chOff x="3283131" y="908594"/>
              <a:chExt cx="2349954" cy="783771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3460DF5F-E9FE-5965-BBC7-E42DD28F1E11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B83A68A2-7928-2C07-194D-555C31994557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AA6407DC-D56E-F477-0F24-B028B1891906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5FA8D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684C903F-A03E-F7F0-A350-A833F1B5896C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6</a:t>
                  </a: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9E9E477-2E9F-DEB8-7E16-71BD4958053F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92172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 g/mL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218EACF7-3ED8-79FD-E8F9-4BC606F2EF0E}"/>
                </a:ext>
              </a:extLst>
            </p:cNvPr>
            <p:cNvGrpSpPr/>
            <p:nvPr/>
          </p:nvGrpSpPr>
          <p:grpSpPr>
            <a:xfrm>
              <a:off x="3283131" y="6916593"/>
              <a:ext cx="2349954" cy="783771"/>
              <a:chOff x="3283131" y="908594"/>
              <a:chExt cx="2349954" cy="783771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70F417B1-74C5-89EB-E29F-E9F53FC909D0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71795CBB-A22F-1BB9-546E-98597CC3E2D6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71195DE6-0A64-B0D6-78E4-69CE08CD2EAB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778DA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C6A2959B-D416-7B27-EDF7-B2CE20E761BB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7</a:t>
                  </a:r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7C73976-6673-F7C6-EB1F-12E16C527AA3}"/>
                  </a:ext>
                </a:extLst>
              </p:cNvPr>
              <p:cNvSpPr txBox="1"/>
              <p:nvPr/>
            </p:nvSpPr>
            <p:spPr>
              <a:xfrm>
                <a:off x="4043391" y="1115811"/>
                <a:ext cx="14122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Polar Solv.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7BACA7B3-025A-5ADD-8338-297D09A04054}"/>
                </a:ext>
              </a:extLst>
            </p:cNvPr>
            <p:cNvGrpSpPr/>
            <p:nvPr/>
          </p:nvGrpSpPr>
          <p:grpSpPr>
            <a:xfrm>
              <a:off x="3283131" y="8011154"/>
              <a:ext cx="2349954" cy="783771"/>
              <a:chOff x="3283131" y="908594"/>
              <a:chExt cx="2349954" cy="783771"/>
            </a:xfrm>
          </p:grpSpPr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CB097E28-EC29-2C3D-5CC1-8F9D39A047D3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2BE857BD-3D0A-EB46-C2A6-481EBEE59DE1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3572E1A8-DFB7-6E46-3CA1-B842B995C8A8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9BF1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46016FD5-2D1C-5FB3-01FA-73F42B43B201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8</a:t>
                  </a:r>
                </a:p>
              </p:txBody>
            </p:sp>
          </p:grp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95F8013-9CFA-29BA-2BB3-3E95A8C4FD78}"/>
                  </a:ext>
                </a:extLst>
              </p:cNvPr>
              <p:cNvSpPr txBox="1"/>
              <p:nvPr/>
            </p:nvSpPr>
            <p:spPr>
              <a:xfrm>
                <a:off x="3991137" y="1115811"/>
                <a:ext cx="15452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Non flamm.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3EC1BE49-B0B0-7E98-7281-41F39785EF4E}"/>
                </a:ext>
              </a:extLst>
            </p:cNvPr>
            <p:cNvGrpSpPr/>
            <p:nvPr/>
          </p:nvGrpSpPr>
          <p:grpSpPr>
            <a:xfrm>
              <a:off x="3283131" y="9105715"/>
              <a:ext cx="2349954" cy="783771"/>
              <a:chOff x="3283131" y="908594"/>
              <a:chExt cx="2349954" cy="783771"/>
            </a:xfrm>
          </p:grpSpPr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E8419B34-5914-E329-06AE-950692857063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B5375E43-9B24-DF6C-A8A5-9C94E3524B3D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9E41C45E-0A72-4A33-BE33-738357F6793B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0071F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EBDD0D9A-D635-8C19-25B4-8B12B2D1261A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9</a:t>
                  </a:r>
                </a:p>
              </p:txBody>
            </p:sp>
          </p:grp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703799B-AFB5-0D49-1C06-EBB21B0513C7}"/>
                  </a:ext>
                </a:extLst>
              </p:cNvPr>
              <p:cNvSpPr txBox="1"/>
              <p:nvPr/>
            </p:nvSpPr>
            <p:spPr>
              <a:xfrm>
                <a:off x="3991137" y="1115811"/>
                <a:ext cx="135614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 err="1">
                    <a:latin typeface="Lato" panose="020F0502020204030203" pitchFamily="34" charset="0"/>
                  </a:rPr>
                  <a:t>m.p</a:t>
                </a:r>
                <a:r>
                  <a:rPr lang="en-US" sz="2400" dirty="0">
                    <a:latin typeface="Lato" panose="020F0502020204030203" pitchFamily="34" charset="0"/>
                  </a:rPr>
                  <a:t> = 0 °C</a:t>
                </a:r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57A0D417-1BAE-964A-3394-26CF4BB25312}"/>
                </a:ext>
              </a:extLst>
            </p:cNvPr>
            <p:cNvGrpSpPr/>
            <p:nvPr/>
          </p:nvGrpSpPr>
          <p:grpSpPr>
            <a:xfrm>
              <a:off x="3283131" y="10200276"/>
              <a:ext cx="2349954" cy="783771"/>
              <a:chOff x="3283131" y="908594"/>
              <a:chExt cx="2349954" cy="783771"/>
            </a:xfrm>
          </p:grpSpPr>
          <p:sp>
            <p:nvSpPr>
              <p:cNvPr id="66" name="Rectangle: Rounded Corners 65">
                <a:extLst>
                  <a:ext uri="{FF2B5EF4-FFF2-40B4-BE49-F238E27FC236}">
                    <a16:creationId xmlns:a16="http://schemas.microsoft.com/office/drawing/2014/main" id="{1103E0B8-C767-EAAD-37E0-F57F4DF9651D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4C2862B8-BB4A-8F36-0F52-2BD409A30AF4}"/>
                  </a:ext>
                </a:extLst>
              </p:cNvPr>
              <p:cNvGrpSpPr/>
              <p:nvPr/>
            </p:nvGrpSpPr>
            <p:grpSpPr>
              <a:xfrm>
                <a:off x="3396457" y="1045050"/>
                <a:ext cx="510063" cy="506889"/>
                <a:chOff x="3396457" y="1045050"/>
                <a:chExt cx="510063" cy="506889"/>
              </a:xfrm>
            </p:grpSpPr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CDD9D753-4996-B7F2-B66D-BDC0CD8613CA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9BF1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160792C7-ED98-EE9C-2483-C64681C91C12}"/>
                    </a:ext>
                  </a:extLst>
                </p:cNvPr>
                <p:cNvSpPr txBox="1"/>
                <p:nvPr/>
              </p:nvSpPr>
              <p:spPr>
                <a:xfrm>
                  <a:off x="3396457" y="1045050"/>
                  <a:ext cx="496572" cy="46166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000" dirty="0">
                      <a:solidFill>
                        <a:schemeClr val="bg1"/>
                      </a:solidFill>
                      <a:latin typeface="The Bold Font" pitchFamily="50" charset="0"/>
                    </a:rPr>
                    <a:t>10</a:t>
                  </a:r>
                </a:p>
              </p:txBody>
            </p:sp>
          </p:grp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7E62ECB-7BF0-F4F9-213D-59321D7406E6}"/>
                  </a:ext>
                </a:extLst>
              </p:cNvPr>
              <p:cNvSpPr txBox="1"/>
              <p:nvPr/>
            </p:nvSpPr>
            <p:spPr>
              <a:xfrm>
                <a:off x="3920235" y="1115811"/>
                <a:ext cx="163025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 err="1">
                    <a:latin typeface="Lato" panose="020F0502020204030203" pitchFamily="34" charset="0"/>
                  </a:rPr>
                  <a:t>b.p</a:t>
                </a:r>
                <a:r>
                  <a:rPr lang="en-US" sz="2400" dirty="0">
                    <a:latin typeface="Lato" panose="020F0502020204030203" pitchFamily="34" charset="0"/>
                  </a:rPr>
                  <a:t> = 100 °C</a:t>
                </a: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50337978-8B77-BE09-C8D0-DDB466F51522}"/>
                </a:ext>
              </a:extLst>
            </p:cNvPr>
            <p:cNvGrpSpPr/>
            <p:nvPr/>
          </p:nvGrpSpPr>
          <p:grpSpPr>
            <a:xfrm>
              <a:off x="3283131" y="11294833"/>
              <a:ext cx="2349954" cy="783771"/>
              <a:chOff x="3283131" y="908594"/>
              <a:chExt cx="2349954" cy="783771"/>
            </a:xfrm>
          </p:grpSpPr>
          <p:sp>
            <p:nvSpPr>
              <p:cNvPr id="72" name="Rectangle: Rounded Corners 71">
                <a:extLst>
                  <a:ext uri="{FF2B5EF4-FFF2-40B4-BE49-F238E27FC236}">
                    <a16:creationId xmlns:a16="http://schemas.microsoft.com/office/drawing/2014/main" id="{AF39979A-C971-09DA-21A1-5F786633A687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2FEAF625-2E70-E471-C39F-AA757C23AECD}"/>
                  </a:ext>
                </a:extLst>
              </p:cNvPr>
              <p:cNvGrpSpPr/>
              <p:nvPr/>
            </p:nvGrpSpPr>
            <p:grpSpPr>
              <a:xfrm>
                <a:off x="3338992" y="1034366"/>
                <a:ext cx="601978" cy="517573"/>
                <a:chOff x="3338992" y="1034366"/>
                <a:chExt cx="601978" cy="517573"/>
              </a:xfrm>
            </p:grpSpPr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0941E34B-8803-5B8C-6CBF-8386DD1137EC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9381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B4877C1A-6083-6786-88AE-CFB515B1D8ED}"/>
                    </a:ext>
                  </a:extLst>
                </p:cNvPr>
                <p:cNvSpPr txBox="1"/>
                <p:nvPr/>
              </p:nvSpPr>
              <p:spPr>
                <a:xfrm>
                  <a:off x="3338992" y="1034366"/>
                  <a:ext cx="601978" cy="4924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200" dirty="0">
                      <a:solidFill>
                        <a:schemeClr val="bg1"/>
                      </a:solidFill>
                      <a:latin typeface="The Bold Font" pitchFamily="50" charset="0"/>
                    </a:rPr>
                    <a:t>11</a:t>
                  </a:r>
                </a:p>
              </p:txBody>
            </p:sp>
          </p:grp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C4DAB05-39FD-AAB9-18BE-22296E460FBC}"/>
                  </a:ext>
                </a:extLst>
              </p:cNvPr>
              <p:cNvSpPr txBox="1"/>
              <p:nvPr/>
            </p:nvSpPr>
            <p:spPr>
              <a:xfrm>
                <a:off x="3991137" y="1115811"/>
                <a:ext cx="14138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Non-Toxic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69236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1395D-126C-765E-FCFD-C5B7910E3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D45FA1-A213-E1DA-5034-DC046205C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322" y="1843711"/>
            <a:ext cx="2201700" cy="3170578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DE4886B-27CB-4972-0637-AA6BF44D30C7}"/>
              </a:ext>
            </a:extLst>
          </p:cNvPr>
          <p:cNvGrpSpPr/>
          <p:nvPr/>
        </p:nvGrpSpPr>
        <p:grpSpPr>
          <a:xfrm>
            <a:off x="3283131" y="-2965473"/>
            <a:ext cx="2349954" cy="11729377"/>
            <a:chOff x="3283131" y="349227"/>
            <a:chExt cx="2349954" cy="1172937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BF6EA26-693D-4273-88D0-D44FB918D025}"/>
                </a:ext>
              </a:extLst>
            </p:cNvPr>
            <p:cNvGrpSpPr/>
            <p:nvPr/>
          </p:nvGrpSpPr>
          <p:grpSpPr>
            <a:xfrm>
              <a:off x="3283131" y="349227"/>
              <a:ext cx="2349954" cy="783771"/>
              <a:chOff x="3283131" y="908594"/>
              <a:chExt cx="2349954" cy="783771"/>
            </a:xfrm>
          </p:grpSpPr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C5B307B8-7D2B-DB19-DE86-BE951A951A93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E7B98B0E-E1CC-717E-4E21-CDC5D06C451A}"/>
                  </a:ext>
                </a:extLst>
              </p:cNvPr>
              <p:cNvGrpSpPr/>
              <p:nvPr/>
            </p:nvGrpSpPr>
            <p:grpSpPr>
              <a:xfrm>
                <a:off x="3403600" y="997941"/>
                <a:ext cx="502920" cy="553998"/>
                <a:chOff x="3403600" y="997941"/>
                <a:chExt cx="502920" cy="553998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FBE30AB7-CDEA-BC56-4A96-8E617B371190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FFB70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BF8BCD86-BDFE-7C14-BA85-21F1497BB6DC}"/>
                    </a:ext>
                  </a:extLst>
                </p:cNvPr>
                <p:cNvSpPr txBox="1"/>
                <p:nvPr/>
              </p:nvSpPr>
              <p:spPr>
                <a:xfrm>
                  <a:off x="3478849" y="997941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1</a:t>
                  </a: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C37E7E7-D9CC-567E-B67C-04F769E42ED4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631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Colorless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6AA66C5-481E-2932-C387-D5B77E5251B7}"/>
                </a:ext>
              </a:extLst>
            </p:cNvPr>
            <p:cNvGrpSpPr/>
            <p:nvPr/>
          </p:nvGrpSpPr>
          <p:grpSpPr>
            <a:xfrm>
              <a:off x="3283131" y="1443788"/>
              <a:ext cx="2349954" cy="783771"/>
              <a:chOff x="3283131" y="908594"/>
              <a:chExt cx="2349954" cy="783771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808590CD-46A2-F5F2-1B3C-5681914CF18C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F5605350-27BE-2323-E6FD-DAA4F77C19C8}"/>
                  </a:ext>
                </a:extLst>
              </p:cNvPr>
              <p:cNvGrpSpPr/>
              <p:nvPr/>
            </p:nvGrpSpPr>
            <p:grpSpPr>
              <a:xfrm>
                <a:off x="3403600" y="983652"/>
                <a:ext cx="502920" cy="568287"/>
                <a:chOff x="3403600" y="983652"/>
                <a:chExt cx="502920" cy="568287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0FDAB886-ED0B-888F-7282-DA1CF1CF7F86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19EB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70E66CC-9940-31D6-E283-2E860C7D3D08}"/>
                    </a:ext>
                  </a:extLst>
                </p:cNvPr>
                <p:cNvSpPr txBox="1"/>
                <p:nvPr/>
              </p:nvSpPr>
              <p:spPr>
                <a:xfrm>
                  <a:off x="3502664" y="983652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2</a:t>
                  </a: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0EE389D-8CDE-DFAB-0C7A-BBBD9A81F58B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535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Odorless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4822BD1-A783-7C30-6DF3-C3CDF665ED76}"/>
                </a:ext>
              </a:extLst>
            </p:cNvPr>
            <p:cNvGrpSpPr/>
            <p:nvPr/>
          </p:nvGrpSpPr>
          <p:grpSpPr>
            <a:xfrm>
              <a:off x="3283131" y="2538349"/>
              <a:ext cx="2349954" cy="783771"/>
              <a:chOff x="3283131" y="908594"/>
              <a:chExt cx="2349954" cy="783771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8EACD2A8-FC9B-4700-D3DB-5FF2B160DE72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2B890F5B-76B5-2237-3E27-7AB4A59D3C26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2AB9AC8B-520F-B2E7-7728-C9B0432992B7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A9D8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E14A21C-C771-E49C-9F74-82ACB7865EA6}"/>
                    </a:ext>
                  </a:extLst>
                </p:cNvPr>
                <p:cNvSpPr txBox="1"/>
                <p:nvPr/>
              </p:nvSpPr>
              <p:spPr>
                <a:xfrm>
                  <a:off x="3502664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3</a:t>
                  </a:r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221414D-D9FE-6E8A-04E9-1BFB814659E0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535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Tasteless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C9952C2-AF52-BD31-70D0-CC7021612BCC}"/>
                </a:ext>
              </a:extLst>
            </p:cNvPr>
            <p:cNvGrpSpPr/>
            <p:nvPr/>
          </p:nvGrpSpPr>
          <p:grpSpPr>
            <a:xfrm>
              <a:off x="3283131" y="3632910"/>
              <a:ext cx="2349954" cy="783771"/>
              <a:chOff x="3283131" y="908594"/>
              <a:chExt cx="2349954" cy="783771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0B450AF1-12DA-F5A9-177F-A348263C950B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F3FA0CFD-7583-5295-32FF-01D163B4BC80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7CF83CEE-C499-6780-79FA-51FB1C5F4F4F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E6394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F8FAE106-44D1-03DA-4858-53D1B04B60F3}"/>
                    </a:ext>
                  </a:extLst>
                </p:cNvPr>
                <p:cNvSpPr txBox="1"/>
                <p:nvPr/>
              </p:nvSpPr>
              <p:spPr>
                <a:xfrm>
                  <a:off x="3474086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4</a:t>
                  </a:r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3807FB7-55CF-DC4F-8E33-D807D70DECC9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75020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100 g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0C87402-41BA-EA9F-54A9-5A425110F70C}"/>
                </a:ext>
              </a:extLst>
            </p:cNvPr>
            <p:cNvGrpSpPr/>
            <p:nvPr/>
          </p:nvGrpSpPr>
          <p:grpSpPr>
            <a:xfrm>
              <a:off x="3283131" y="4727471"/>
              <a:ext cx="2349954" cy="783771"/>
              <a:chOff x="3283131" y="908594"/>
              <a:chExt cx="2349954" cy="783771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A54E904C-7A63-E171-7845-A566E451A397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8427D67E-D58D-EA28-9120-3097AAFC4B1D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503A86E2-3833-B655-BA89-73C2007FAE32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C77D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95F1CABD-149E-EE74-2323-4E727D3FD7D2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5</a:t>
                  </a:r>
                </a:p>
              </p:txBody>
            </p:sp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5A090A5-26CF-14BA-786B-760022CFB826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10050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100 mL</a:t>
                </a: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7E97C2A9-E74E-F796-984B-0E002EC6F7B2}"/>
                </a:ext>
              </a:extLst>
            </p:cNvPr>
            <p:cNvGrpSpPr/>
            <p:nvPr/>
          </p:nvGrpSpPr>
          <p:grpSpPr>
            <a:xfrm>
              <a:off x="3283131" y="5822032"/>
              <a:ext cx="2349954" cy="783771"/>
              <a:chOff x="3283131" y="908594"/>
              <a:chExt cx="2349954" cy="783771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F1208764-1016-C582-DB9F-9D2B78A33524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4D09860D-7DAA-497D-80C1-237B083FD755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44020AAB-A6C4-624A-F80E-5A5DE138CC9F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5FA8D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6A78B9C5-0D04-DD0F-7E98-AEA3E6ADA9DB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6</a:t>
                  </a: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C305B21-C17F-DF8D-3A72-BA595583C07B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92172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 g/mL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76D2485E-A356-09A8-7683-C16153D961BB}"/>
                </a:ext>
              </a:extLst>
            </p:cNvPr>
            <p:cNvGrpSpPr/>
            <p:nvPr/>
          </p:nvGrpSpPr>
          <p:grpSpPr>
            <a:xfrm>
              <a:off x="3283131" y="6916593"/>
              <a:ext cx="2349954" cy="783771"/>
              <a:chOff x="3283131" y="908594"/>
              <a:chExt cx="2349954" cy="783771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C2150DC8-9004-93AA-3D09-49910DAD83CB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29920B7C-91AD-9BA0-81B7-316F5DF7B0FC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7812FFD3-E38E-6A72-3605-68BCF8899040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778DA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E508B49B-52BD-0E6B-6367-69E2422F8DBD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7</a:t>
                  </a:r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4BA10295-05F8-A0C7-3E26-AE09E70EAEBE}"/>
                  </a:ext>
                </a:extLst>
              </p:cNvPr>
              <p:cNvSpPr txBox="1"/>
              <p:nvPr/>
            </p:nvSpPr>
            <p:spPr>
              <a:xfrm>
                <a:off x="4043391" y="1115811"/>
                <a:ext cx="14122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Polar Solv.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76C2830-1633-B3EA-B933-C433E93F8BAB}"/>
                </a:ext>
              </a:extLst>
            </p:cNvPr>
            <p:cNvGrpSpPr/>
            <p:nvPr/>
          </p:nvGrpSpPr>
          <p:grpSpPr>
            <a:xfrm>
              <a:off x="3283131" y="8011154"/>
              <a:ext cx="2349954" cy="783771"/>
              <a:chOff x="3283131" y="908594"/>
              <a:chExt cx="2349954" cy="783771"/>
            </a:xfrm>
          </p:grpSpPr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757F1029-34E0-7D96-C0BA-5FE7FEEF4D0F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CB5494D2-3CED-C2DC-30E8-67F43342D73B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8280028E-BA5D-B05A-DB8A-CB84C539B089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9BF1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BAB06CA4-F442-7A0B-F753-AEA5FC67D94B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8</a:t>
                  </a:r>
                </a:p>
              </p:txBody>
            </p:sp>
          </p:grp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B788C6E-289C-A392-DCA0-76B9B07E6D4E}"/>
                  </a:ext>
                </a:extLst>
              </p:cNvPr>
              <p:cNvSpPr txBox="1"/>
              <p:nvPr/>
            </p:nvSpPr>
            <p:spPr>
              <a:xfrm>
                <a:off x="3991137" y="1115811"/>
                <a:ext cx="15452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Non flamm.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463B6514-8032-CC5C-B9BF-05F8FC5DC14C}"/>
                </a:ext>
              </a:extLst>
            </p:cNvPr>
            <p:cNvGrpSpPr/>
            <p:nvPr/>
          </p:nvGrpSpPr>
          <p:grpSpPr>
            <a:xfrm>
              <a:off x="3283131" y="9105715"/>
              <a:ext cx="2349954" cy="783771"/>
              <a:chOff x="3283131" y="908594"/>
              <a:chExt cx="2349954" cy="783771"/>
            </a:xfrm>
          </p:grpSpPr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FB23717B-E117-A7F2-F33B-E1EAF3D31DC0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AE1DAD64-6AC3-C70C-1F82-4FD1C8323A43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6D2D1783-D5CB-E0E0-EC91-6DABE394813D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0071F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F799922B-F1C5-5186-73F4-A7FDF9D597BA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9</a:t>
                  </a:r>
                </a:p>
              </p:txBody>
            </p:sp>
          </p:grp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67E167C-376D-2AEC-55A6-28AF3634E7DC}"/>
                  </a:ext>
                </a:extLst>
              </p:cNvPr>
              <p:cNvSpPr txBox="1"/>
              <p:nvPr/>
            </p:nvSpPr>
            <p:spPr>
              <a:xfrm>
                <a:off x="3991137" y="1115811"/>
                <a:ext cx="135614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 err="1">
                    <a:latin typeface="Lato" panose="020F0502020204030203" pitchFamily="34" charset="0"/>
                  </a:rPr>
                  <a:t>m.p</a:t>
                </a:r>
                <a:r>
                  <a:rPr lang="en-US" sz="2400" dirty="0">
                    <a:latin typeface="Lato" panose="020F0502020204030203" pitchFamily="34" charset="0"/>
                  </a:rPr>
                  <a:t> = 0 °C</a:t>
                </a:r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8745DC86-E32F-DF5F-3B28-EFFCD5018CE3}"/>
                </a:ext>
              </a:extLst>
            </p:cNvPr>
            <p:cNvGrpSpPr/>
            <p:nvPr/>
          </p:nvGrpSpPr>
          <p:grpSpPr>
            <a:xfrm>
              <a:off x="3283131" y="10200276"/>
              <a:ext cx="2349954" cy="783771"/>
              <a:chOff x="3283131" y="908594"/>
              <a:chExt cx="2349954" cy="783771"/>
            </a:xfrm>
          </p:grpSpPr>
          <p:sp>
            <p:nvSpPr>
              <p:cNvPr id="66" name="Rectangle: Rounded Corners 65">
                <a:extLst>
                  <a:ext uri="{FF2B5EF4-FFF2-40B4-BE49-F238E27FC236}">
                    <a16:creationId xmlns:a16="http://schemas.microsoft.com/office/drawing/2014/main" id="{2C5A363D-F98E-652B-5046-14208E4FA54F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25F63B1F-A007-F0C1-688B-2C1667BF8942}"/>
                  </a:ext>
                </a:extLst>
              </p:cNvPr>
              <p:cNvGrpSpPr/>
              <p:nvPr/>
            </p:nvGrpSpPr>
            <p:grpSpPr>
              <a:xfrm>
                <a:off x="3396457" y="1045050"/>
                <a:ext cx="510063" cy="506889"/>
                <a:chOff x="3396457" y="1045050"/>
                <a:chExt cx="510063" cy="506889"/>
              </a:xfrm>
            </p:grpSpPr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828428D6-D093-07FF-04C7-62611CC75EA5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9BF1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D46A5393-B65D-4646-6425-C8EA52B9831F}"/>
                    </a:ext>
                  </a:extLst>
                </p:cNvPr>
                <p:cNvSpPr txBox="1"/>
                <p:nvPr/>
              </p:nvSpPr>
              <p:spPr>
                <a:xfrm>
                  <a:off x="3396457" y="1045050"/>
                  <a:ext cx="496572" cy="46166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000" dirty="0">
                      <a:solidFill>
                        <a:schemeClr val="bg1"/>
                      </a:solidFill>
                      <a:latin typeface="The Bold Font" pitchFamily="50" charset="0"/>
                    </a:rPr>
                    <a:t>10</a:t>
                  </a:r>
                </a:p>
              </p:txBody>
            </p:sp>
          </p:grp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BC7B53DF-6782-F999-5E17-7C4AF3345DCB}"/>
                  </a:ext>
                </a:extLst>
              </p:cNvPr>
              <p:cNvSpPr txBox="1"/>
              <p:nvPr/>
            </p:nvSpPr>
            <p:spPr>
              <a:xfrm>
                <a:off x="3920235" y="1115811"/>
                <a:ext cx="163025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 err="1">
                    <a:latin typeface="Lato" panose="020F0502020204030203" pitchFamily="34" charset="0"/>
                  </a:rPr>
                  <a:t>b.p</a:t>
                </a:r>
                <a:r>
                  <a:rPr lang="en-US" sz="2400" dirty="0">
                    <a:latin typeface="Lato" panose="020F0502020204030203" pitchFamily="34" charset="0"/>
                  </a:rPr>
                  <a:t> = 100 °C</a:t>
                </a: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0031B84E-7548-75CF-EB88-E46AEA8092F3}"/>
                </a:ext>
              </a:extLst>
            </p:cNvPr>
            <p:cNvGrpSpPr/>
            <p:nvPr/>
          </p:nvGrpSpPr>
          <p:grpSpPr>
            <a:xfrm>
              <a:off x="3283131" y="11294833"/>
              <a:ext cx="2349954" cy="783771"/>
              <a:chOff x="3283131" y="908594"/>
              <a:chExt cx="2349954" cy="783771"/>
            </a:xfrm>
          </p:grpSpPr>
          <p:sp>
            <p:nvSpPr>
              <p:cNvPr id="72" name="Rectangle: Rounded Corners 71">
                <a:extLst>
                  <a:ext uri="{FF2B5EF4-FFF2-40B4-BE49-F238E27FC236}">
                    <a16:creationId xmlns:a16="http://schemas.microsoft.com/office/drawing/2014/main" id="{4EDBCD82-D6C5-C877-C64A-5E5F348CC77D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9E19164C-196A-8783-4767-FC5709BBCA52}"/>
                  </a:ext>
                </a:extLst>
              </p:cNvPr>
              <p:cNvGrpSpPr/>
              <p:nvPr/>
            </p:nvGrpSpPr>
            <p:grpSpPr>
              <a:xfrm>
                <a:off x="3338992" y="1034366"/>
                <a:ext cx="601978" cy="517573"/>
                <a:chOff x="3338992" y="1034366"/>
                <a:chExt cx="601978" cy="517573"/>
              </a:xfrm>
            </p:grpSpPr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2663F96A-4AAF-F8D5-78A7-18F23BA5F058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9381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E48E9A51-42CC-1654-ACA4-2C47D233B567}"/>
                    </a:ext>
                  </a:extLst>
                </p:cNvPr>
                <p:cNvSpPr txBox="1"/>
                <p:nvPr/>
              </p:nvSpPr>
              <p:spPr>
                <a:xfrm>
                  <a:off x="3338992" y="1034366"/>
                  <a:ext cx="601978" cy="4924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200" dirty="0">
                      <a:solidFill>
                        <a:schemeClr val="bg1"/>
                      </a:solidFill>
                      <a:latin typeface="The Bold Font" pitchFamily="50" charset="0"/>
                    </a:rPr>
                    <a:t>11</a:t>
                  </a:r>
                </a:p>
              </p:txBody>
            </p:sp>
          </p:grp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10E4A2C-D14A-02D5-F1A8-E7A59E7F46ED}"/>
                  </a:ext>
                </a:extLst>
              </p:cNvPr>
              <p:cNvSpPr txBox="1"/>
              <p:nvPr/>
            </p:nvSpPr>
            <p:spPr>
              <a:xfrm>
                <a:off x="3991137" y="1115811"/>
                <a:ext cx="14138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Non-Toxic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77355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5D8A3-C6BD-1D20-8E5B-870E02681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03A03F-07B6-C398-CAD8-713457738F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322" y="1843711"/>
            <a:ext cx="2201700" cy="3170578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8FF3C04-4696-A2E9-FD5C-DD93345AB469}"/>
              </a:ext>
            </a:extLst>
          </p:cNvPr>
          <p:cNvGrpSpPr/>
          <p:nvPr/>
        </p:nvGrpSpPr>
        <p:grpSpPr>
          <a:xfrm>
            <a:off x="3283131" y="-4068603"/>
            <a:ext cx="2349954" cy="11729377"/>
            <a:chOff x="3283131" y="349227"/>
            <a:chExt cx="2349954" cy="1172937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3EE69C1-521D-CB03-998D-E61E28DE8F61}"/>
                </a:ext>
              </a:extLst>
            </p:cNvPr>
            <p:cNvGrpSpPr/>
            <p:nvPr/>
          </p:nvGrpSpPr>
          <p:grpSpPr>
            <a:xfrm>
              <a:off x="3283131" y="349227"/>
              <a:ext cx="2349954" cy="783771"/>
              <a:chOff x="3283131" y="908594"/>
              <a:chExt cx="2349954" cy="783771"/>
            </a:xfrm>
          </p:grpSpPr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AD95DAE3-A343-1440-627C-1FDEDD3B4941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A6D5578A-CA0C-6361-883F-1FDAAEFAE9E1}"/>
                  </a:ext>
                </a:extLst>
              </p:cNvPr>
              <p:cNvGrpSpPr/>
              <p:nvPr/>
            </p:nvGrpSpPr>
            <p:grpSpPr>
              <a:xfrm>
                <a:off x="3403600" y="997941"/>
                <a:ext cx="502920" cy="553998"/>
                <a:chOff x="3403600" y="997941"/>
                <a:chExt cx="502920" cy="553998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087DFA3D-A27C-C028-28BC-2524F3DC108D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FFB70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EBCCBF62-510E-704E-45A1-F1F95F34670D}"/>
                    </a:ext>
                  </a:extLst>
                </p:cNvPr>
                <p:cNvSpPr txBox="1"/>
                <p:nvPr/>
              </p:nvSpPr>
              <p:spPr>
                <a:xfrm>
                  <a:off x="3478849" y="997941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1</a:t>
                  </a: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891F6DB-55D8-9C58-F54A-922C23986BEF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631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Colorless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9F7893C-78EF-DBBE-BFC5-57E35EF6F4A3}"/>
                </a:ext>
              </a:extLst>
            </p:cNvPr>
            <p:cNvGrpSpPr/>
            <p:nvPr/>
          </p:nvGrpSpPr>
          <p:grpSpPr>
            <a:xfrm>
              <a:off x="3283131" y="1443788"/>
              <a:ext cx="2349954" cy="783771"/>
              <a:chOff x="3283131" y="908594"/>
              <a:chExt cx="2349954" cy="783771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75D1269D-2EBC-1CE8-44BF-074A01F1CD21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AA44B6E-EF50-37D7-ACC0-2529C8FE3E06}"/>
                  </a:ext>
                </a:extLst>
              </p:cNvPr>
              <p:cNvGrpSpPr/>
              <p:nvPr/>
            </p:nvGrpSpPr>
            <p:grpSpPr>
              <a:xfrm>
                <a:off x="3403600" y="983652"/>
                <a:ext cx="502920" cy="568287"/>
                <a:chOff x="3403600" y="983652"/>
                <a:chExt cx="502920" cy="568287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FC04E63E-B30C-B83A-3B48-3BB7F638D5AF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19EB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6FFD21B-6DB7-8CBE-B90A-074C7476318D}"/>
                    </a:ext>
                  </a:extLst>
                </p:cNvPr>
                <p:cNvSpPr txBox="1"/>
                <p:nvPr/>
              </p:nvSpPr>
              <p:spPr>
                <a:xfrm>
                  <a:off x="3502664" y="983652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2</a:t>
                  </a: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A15FF4B-DBA5-E487-5F26-56359ED751DB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535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Odorless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674F254-6A7A-2C68-AF07-1FB9AA06C9D1}"/>
                </a:ext>
              </a:extLst>
            </p:cNvPr>
            <p:cNvGrpSpPr/>
            <p:nvPr/>
          </p:nvGrpSpPr>
          <p:grpSpPr>
            <a:xfrm>
              <a:off x="3283131" y="2538349"/>
              <a:ext cx="2349954" cy="783771"/>
              <a:chOff x="3283131" y="908594"/>
              <a:chExt cx="2349954" cy="783771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B8BCABCF-6A0B-10DB-C933-E1679821FA84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4960263B-C67A-23B8-7E9E-5727F1F178FE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C779F748-2D3F-6525-24F5-C7195F4377C4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A9D8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8FD09058-E4C5-1AF8-5D28-5AD42AE4204B}"/>
                    </a:ext>
                  </a:extLst>
                </p:cNvPr>
                <p:cNvSpPr txBox="1"/>
                <p:nvPr/>
              </p:nvSpPr>
              <p:spPr>
                <a:xfrm>
                  <a:off x="3502664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3</a:t>
                  </a:r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EA92A23-2675-7FA7-AD35-1F6723110FF6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535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Tasteless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CEF02C33-4B1C-0279-B52B-E68069ADB1F8}"/>
                </a:ext>
              </a:extLst>
            </p:cNvPr>
            <p:cNvGrpSpPr/>
            <p:nvPr/>
          </p:nvGrpSpPr>
          <p:grpSpPr>
            <a:xfrm>
              <a:off x="3283131" y="3632910"/>
              <a:ext cx="2349954" cy="783771"/>
              <a:chOff x="3283131" y="908594"/>
              <a:chExt cx="2349954" cy="783771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61E37EEC-B0FF-15DC-19E8-240EABC1C156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A7C0AA72-096F-013B-47E5-867457E814B9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BF5A0AA5-5DD0-2A52-149D-7CAB3A67A7F7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E6394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CD73E8C-EFC7-B9F8-AE35-D014023490CC}"/>
                    </a:ext>
                  </a:extLst>
                </p:cNvPr>
                <p:cNvSpPr txBox="1"/>
                <p:nvPr/>
              </p:nvSpPr>
              <p:spPr>
                <a:xfrm>
                  <a:off x="3474086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4</a:t>
                  </a:r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444B663-5A09-04E8-593E-66119FED7556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75020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100 g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7381F6F-A7B7-B1DB-CBDA-D13F36ED59A8}"/>
                </a:ext>
              </a:extLst>
            </p:cNvPr>
            <p:cNvGrpSpPr/>
            <p:nvPr/>
          </p:nvGrpSpPr>
          <p:grpSpPr>
            <a:xfrm>
              <a:off x="3283131" y="4727471"/>
              <a:ext cx="2349954" cy="783771"/>
              <a:chOff x="3283131" y="908594"/>
              <a:chExt cx="2349954" cy="783771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C426DF96-5CAE-116A-70AC-6A199824B6FB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17905906-40F6-1A4D-0E70-F6517E56E1FC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DE39D9E4-6171-EEFB-4867-B884784B5FD3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C77D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B50EF3D6-8C96-9D81-3F41-DF73C4402C21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5</a:t>
                  </a:r>
                </a:p>
              </p:txBody>
            </p:sp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8D4CA84-C7CE-7835-16E6-5466E7B69157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10050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100 mL</a:t>
                </a: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74104858-5137-8D8E-09A0-19F05E4ACE8B}"/>
                </a:ext>
              </a:extLst>
            </p:cNvPr>
            <p:cNvGrpSpPr/>
            <p:nvPr/>
          </p:nvGrpSpPr>
          <p:grpSpPr>
            <a:xfrm>
              <a:off x="3283131" y="5822032"/>
              <a:ext cx="2349954" cy="783771"/>
              <a:chOff x="3283131" y="908594"/>
              <a:chExt cx="2349954" cy="783771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88F2A560-2715-CEEC-2BCC-22885C3C84B8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5499FA0E-4145-25B1-EDC4-F0AF91898053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9B5FDDE1-C012-0496-9E24-8D2135986403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5FA8D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90413104-5B66-3EC2-327E-1221376B3FBE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6</a:t>
                  </a: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5A696F5-DC77-3564-03BC-5BC5AF058BED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92172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 g/mL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F6E673BE-1420-E477-2268-4EB790E9A93D}"/>
                </a:ext>
              </a:extLst>
            </p:cNvPr>
            <p:cNvGrpSpPr/>
            <p:nvPr/>
          </p:nvGrpSpPr>
          <p:grpSpPr>
            <a:xfrm>
              <a:off x="3283131" y="6916593"/>
              <a:ext cx="2349954" cy="783771"/>
              <a:chOff x="3283131" y="908594"/>
              <a:chExt cx="2349954" cy="783771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114F337-E883-43CD-C893-A8390BED7222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34E19080-3CE9-13A0-D3D4-DD1923470517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F090BD11-A557-1989-04A8-6A3FC44FC62C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778DA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6D2E8EC3-13BC-302C-9A2D-E54A1CE315F1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7</a:t>
                  </a:r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5256308-037B-3EF7-5AAC-7CCFBD0585DE}"/>
                  </a:ext>
                </a:extLst>
              </p:cNvPr>
              <p:cNvSpPr txBox="1"/>
              <p:nvPr/>
            </p:nvSpPr>
            <p:spPr>
              <a:xfrm>
                <a:off x="4043391" y="1115811"/>
                <a:ext cx="14122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Polar Solv.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CD71BC72-6103-A8F0-7328-11EA35994325}"/>
                </a:ext>
              </a:extLst>
            </p:cNvPr>
            <p:cNvGrpSpPr/>
            <p:nvPr/>
          </p:nvGrpSpPr>
          <p:grpSpPr>
            <a:xfrm>
              <a:off x="3283131" y="8011154"/>
              <a:ext cx="2349954" cy="783771"/>
              <a:chOff x="3283131" y="908594"/>
              <a:chExt cx="2349954" cy="783771"/>
            </a:xfrm>
          </p:grpSpPr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F68170B6-9D5F-3B9E-EBE6-61F9E3007AD3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9E1FA7EB-26DE-9F99-78D0-47A0EAD65981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AF593932-1264-E999-5EF9-756F69E1CB0A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9BF1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54F45568-AE39-AD9A-22B3-E656C56C3D65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8</a:t>
                  </a:r>
                </a:p>
              </p:txBody>
            </p:sp>
          </p:grp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11A7AA9-8BE4-DCDC-243C-FE6C3365AD74}"/>
                  </a:ext>
                </a:extLst>
              </p:cNvPr>
              <p:cNvSpPr txBox="1"/>
              <p:nvPr/>
            </p:nvSpPr>
            <p:spPr>
              <a:xfrm>
                <a:off x="3991137" y="1115811"/>
                <a:ext cx="15452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Non flamm.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A14A264-9F82-FA80-D527-F05728A10FF5}"/>
                </a:ext>
              </a:extLst>
            </p:cNvPr>
            <p:cNvGrpSpPr/>
            <p:nvPr/>
          </p:nvGrpSpPr>
          <p:grpSpPr>
            <a:xfrm>
              <a:off x="3283131" y="9105715"/>
              <a:ext cx="2349954" cy="783771"/>
              <a:chOff x="3283131" y="908594"/>
              <a:chExt cx="2349954" cy="783771"/>
            </a:xfrm>
          </p:grpSpPr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82AFCCA9-7002-CDD6-275D-313213CF307E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0D4009A7-E904-5C99-72D6-1C56E8D836D8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36728331-D3FC-C330-DA47-C503B914AD88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0071F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BF537DF1-DBDD-01BB-0D00-A5CF2C87AD83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9</a:t>
                  </a:r>
                </a:p>
              </p:txBody>
            </p:sp>
          </p:grp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D577317-0E02-04CF-88ED-33C9B1719679}"/>
                  </a:ext>
                </a:extLst>
              </p:cNvPr>
              <p:cNvSpPr txBox="1"/>
              <p:nvPr/>
            </p:nvSpPr>
            <p:spPr>
              <a:xfrm>
                <a:off x="3991137" y="1115811"/>
                <a:ext cx="135614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 err="1">
                    <a:latin typeface="Lato" panose="020F0502020204030203" pitchFamily="34" charset="0"/>
                  </a:rPr>
                  <a:t>m.p</a:t>
                </a:r>
                <a:r>
                  <a:rPr lang="en-US" sz="2400" dirty="0">
                    <a:latin typeface="Lato" panose="020F0502020204030203" pitchFamily="34" charset="0"/>
                  </a:rPr>
                  <a:t> = 0 °C</a:t>
                </a:r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12CA2662-36CA-8D57-EC7D-1ABCC4AF53C4}"/>
                </a:ext>
              </a:extLst>
            </p:cNvPr>
            <p:cNvGrpSpPr/>
            <p:nvPr/>
          </p:nvGrpSpPr>
          <p:grpSpPr>
            <a:xfrm>
              <a:off x="3283131" y="10200276"/>
              <a:ext cx="2349954" cy="783771"/>
              <a:chOff x="3283131" y="908594"/>
              <a:chExt cx="2349954" cy="783771"/>
            </a:xfrm>
          </p:grpSpPr>
          <p:sp>
            <p:nvSpPr>
              <p:cNvPr id="66" name="Rectangle: Rounded Corners 65">
                <a:extLst>
                  <a:ext uri="{FF2B5EF4-FFF2-40B4-BE49-F238E27FC236}">
                    <a16:creationId xmlns:a16="http://schemas.microsoft.com/office/drawing/2014/main" id="{538C600B-7F28-50CC-0388-2B30BF55F4B9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E209A008-DD96-3336-5967-C4BA5BF43318}"/>
                  </a:ext>
                </a:extLst>
              </p:cNvPr>
              <p:cNvGrpSpPr/>
              <p:nvPr/>
            </p:nvGrpSpPr>
            <p:grpSpPr>
              <a:xfrm>
                <a:off x="3396457" y="1045050"/>
                <a:ext cx="510063" cy="506889"/>
                <a:chOff x="3396457" y="1045050"/>
                <a:chExt cx="510063" cy="506889"/>
              </a:xfrm>
            </p:grpSpPr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78CF1E89-BC38-994C-8262-BFD4E1881ACF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9BF1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ED3DE4B6-7B74-A187-4A1E-B655964C40DF}"/>
                    </a:ext>
                  </a:extLst>
                </p:cNvPr>
                <p:cNvSpPr txBox="1"/>
                <p:nvPr/>
              </p:nvSpPr>
              <p:spPr>
                <a:xfrm>
                  <a:off x="3396457" y="1045050"/>
                  <a:ext cx="496572" cy="46166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000" dirty="0">
                      <a:solidFill>
                        <a:schemeClr val="bg1"/>
                      </a:solidFill>
                      <a:latin typeface="The Bold Font" pitchFamily="50" charset="0"/>
                    </a:rPr>
                    <a:t>10</a:t>
                  </a:r>
                </a:p>
              </p:txBody>
            </p:sp>
          </p:grp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1947E217-7450-B2F7-3FD6-CCF49FA1E71E}"/>
                  </a:ext>
                </a:extLst>
              </p:cNvPr>
              <p:cNvSpPr txBox="1"/>
              <p:nvPr/>
            </p:nvSpPr>
            <p:spPr>
              <a:xfrm>
                <a:off x="3920235" y="1115811"/>
                <a:ext cx="163025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 err="1">
                    <a:latin typeface="Lato" panose="020F0502020204030203" pitchFamily="34" charset="0"/>
                  </a:rPr>
                  <a:t>b.p</a:t>
                </a:r>
                <a:r>
                  <a:rPr lang="en-US" sz="2400" dirty="0">
                    <a:latin typeface="Lato" panose="020F0502020204030203" pitchFamily="34" charset="0"/>
                  </a:rPr>
                  <a:t> = 100 °C</a:t>
                </a: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962319B5-3240-C105-31F8-6A7D13F24E04}"/>
                </a:ext>
              </a:extLst>
            </p:cNvPr>
            <p:cNvGrpSpPr/>
            <p:nvPr/>
          </p:nvGrpSpPr>
          <p:grpSpPr>
            <a:xfrm>
              <a:off x="3283131" y="11294833"/>
              <a:ext cx="2349954" cy="783771"/>
              <a:chOff x="3283131" y="908594"/>
              <a:chExt cx="2349954" cy="783771"/>
            </a:xfrm>
          </p:grpSpPr>
          <p:sp>
            <p:nvSpPr>
              <p:cNvPr id="72" name="Rectangle: Rounded Corners 71">
                <a:extLst>
                  <a:ext uri="{FF2B5EF4-FFF2-40B4-BE49-F238E27FC236}">
                    <a16:creationId xmlns:a16="http://schemas.microsoft.com/office/drawing/2014/main" id="{22B29516-6C6E-BE0E-E136-9F3DCD3AAE7E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DB0F5F62-151E-A1BB-E65F-CA107823DA58}"/>
                  </a:ext>
                </a:extLst>
              </p:cNvPr>
              <p:cNvGrpSpPr/>
              <p:nvPr/>
            </p:nvGrpSpPr>
            <p:grpSpPr>
              <a:xfrm>
                <a:off x="3338992" y="1034366"/>
                <a:ext cx="601978" cy="517573"/>
                <a:chOff x="3338992" y="1034366"/>
                <a:chExt cx="601978" cy="517573"/>
              </a:xfrm>
            </p:grpSpPr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4932A5A2-927B-5E5E-C140-3AAA13654AEC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9381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4D12A1A5-2EAB-4ECE-58CA-642D13B52B6E}"/>
                    </a:ext>
                  </a:extLst>
                </p:cNvPr>
                <p:cNvSpPr txBox="1"/>
                <p:nvPr/>
              </p:nvSpPr>
              <p:spPr>
                <a:xfrm>
                  <a:off x="3338992" y="1034366"/>
                  <a:ext cx="601978" cy="4924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200" dirty="0">
                      <a:solidFill>
                        <a:schemeClr val="bg1"/>
                      </a:solidFill>
                      <a:latin typeface="The Bold Font" pitchFamily="50" charset="0"/>
                    </a:rPr>
                    <a:t>11</a:t>
                  </a:r>
                </a:p>
              </p:txBody>
            </p:sp>
          </p:grp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F2158B7E-EDEB-0450-5E27-3B86A7F0ED51}"/>
                  </a:ext>
                </a:extLst>
              </p:cNvPr>
              <p:cNvSpPr txBox="1"/>
              <p:nvPr/>
            </p:nvSpPr>
            <p:spPr>
              <a:xfrm>
                <a:off x="3991137" y="1115811"/>
                <a:ext cx="14138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Non-Toxic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73046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Tm="1516">
        <p159:morph option="byObject"/>
      </p:transition>
    </mc:Choice>
    <mc:Fallback xmlns="">
      <p:transition advTm="1516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C7EED-1BB8-AC99-01A1-E904D2779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FF9356-95C1-873C-A6C7-421C867F2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322" y="1843711"/>
            <a:ext cx="2201700" cy="3170578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35F07CD-E6E9-07DC-B540-4102B1518E90}"/>
              </a:ext>
            </a:extLst>
          </p:cNvPr>
          <p:cNvGrpSpPr/>
          <p:nvPr/>
        </p:nvGrpSpPr>
        <p:grpSpPr>
          <a:xfrm>
            <a:off x="3283131" y="-5243353"/>
            <a:ext cx="2349954" cy="11729377"/>
            <a:chOff x="3283131" y="349227"/>
            <a:chExt cx="2349954" cy="1172937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949C664-AAFB-A383-24D4-D62A849879A7}"/>
                </a:ext>
              </a:extLst>
            </p:cNvPr>
            <p:cNvGrpSpPr/>
            <p:nvPr/>
          </p:nvGrpSpPr>
          <p:grpSpPr>
            <a:xfrm>
              <a:off x="3283131" y="349227"/>
              <a:ext cx="2349954" cy="783771"/>
              <a:chOff x="3283131" y="908594"/>
              <a:chExt cx="2349954" cy="783771"/>
            </a:xfrm>
          </p:grpSpPr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B637F578-DCF1-9B05-24BD-211F9FFB9173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897C511-1C69-D93A-94F5-44C049B64E64}"/>
                  </a:ext>
                </a:extLst>
              </p:cNvPr>
              <p:cNvGrpSpPr/>
              <p:nvPr/>
            </p:nvGrpSpPr>
            <p:grpSpPr>
              <a:xfrm>
                <a:off x="3403600" y="997941"/>
                <a:ext cx="502920" cy="553998"/>
                <a:chOff x="3403600" y="997941"/>
                <a:chExt cx="502920" cy="553998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E5AFCE53-BCB1-6237-154E-F4369374897C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FFB70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1D8053BD-69CA-3E80-650D-1711F1EC237E}"/>
                    </a:ext>
                  </a:extLst>
                </p:cNvPr>
                <p:cNvSpPr txBox="1"/>
                <p:nvPr/>
              </p:nvSpPr>
              <p:spPr>
                <a:xfrm>
                  <a:off x="3478849" y="997941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1</a:t>
                  </a: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2058FFF-2739-7970-399F-EB7A27F7EAF4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631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Colorless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57C35EE-A773-233C-3B5B-B806360402B3}"/>
                </a:ext>
              </a:extLst>
            </p:cNvPr>
            <p:cNvGrpSpPr/>
            <p:nvPr/>
          </p:nvGrpSpPr>
          <p:grpSpPr>
            <a:xfrm>
              <a:off x="3283131" y="1443788"/>
              <a:ext cx="2349954" cy="783771"/>
              <a:chOff x="3283131" y="908594"/>
              <a:chExt cx="2349954" cy="783771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AC976B4C-6933-3E7B-03A5-DE992C7F922D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3D120F4-0216-6000-3BA8-E0B29831D5BD}"/>
                  </a:ext>
                </a:extLst>
              </p:cNvPr>
              <p:cNvGrpSpPr/>
              <p:nvPr/>
            </p:nvGrpSpPr>
            <p:grpSpPr>
              <a:xfrm>
                <a:off x="3403600" y="983652"/>
                <a:ext cx="502920" cy="568287"/>
                <a:chOff x="3403600" y="983652"/>
                <a:chExt cx="502920" cy="568287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88EC4CF6-19CF-6179-52F0-58EC0E99D948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19EB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ACC57DBA-F453-BC9F-372B-47836F93E6D5}"/>
                    </a:ext>
                  </a:extLst>
                </p:cNvPr>
                <p:cNvSpPr txBox="1"/>
                <p:nvPr/>
              </p:nvSpPr>
              <p:spPr>
                <a:xfrm>
                  <a:off x="3502664" y="983652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2</a:t>
                  </a: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85A5636-F694-154F-9033-E46E2BBBDD8C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535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Odorless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7D3568C-2419-D463-3227-B9D84771DFE9}"/>
                </a:ext>
              </a:extLst>
            </p:cNvPr>
            <p:cNvGrpSpPr/>
            <p:nvPr/>
          </p:nvGrpSpPr>
          <p:grpSpPr>
            <a:xfrm>
              <a:off x="3283131" y="2538349"/>
              <a:ext cx="2349954" cy="783771"/>
              <a:chOff x="3283131" y="908594"/>
              <a:chExt cx="2349954" cy="783771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35E9C610-5FAA-CD14-6E60-24F82827CEE9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AD986D5-869C-E42A-CFB2-25BBB66A15C1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FF86D85D-1DC8-FA8C-8720-852EE8199E33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A9D8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CAD2C6EC-ECC7-31CC-420A-08A0973762F0}"/>
                    </a:ext>
                  </a:extLst>
                </p:cNvPr>
                <p:cNvSpPr txBox="1"/>
                <p:nvPr/>
              </p:nvSpPr>
              <p:spPr>
                <a:xfrm>
                  <a:off x="3502664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3</a:t>
                  </a:r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885B7FB-4F63-B801-5FA3-8010EE8A31A2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535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Tasteless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BBF2E42-9D7E-8F95-64CE-4BE79CB87147}"/>
                </a:ext>
              </a:extLst>
            </p:cNvPr>
            <p:cNvGrpSpPr/>
            <p:nvPr/>
          </p:nvGrpSpPr>
          <p:grpSpPr>
            <a:xfrm>
              <a:off x="3283131" y="3632910"/>
              <a:ext cx="2349954" cy="783771"/>
              <a:chOff x="3283131" y="908594"/>
              <a:chExt cx="2349954" cy="783771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56FFC4E4-716B-CAA5-6308-CEE159CCE87A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5C6D4627-5B03-4E5C-02EF-EC3910A7B7DB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319B9746-76FA-269C-A977-8CA8B178BD16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E6394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F187210C-F527-8316-39CF-EA5A13043A22}"/>
                    </a:ext>
                  </a:extLst>
                </p:cNvPr>
                <p:cNvSpPr txBox="1"/>
                <p:nvPr/>
              </p:nvSpPr>
              <p:spPr>
                <a:xfrm>
                  <a:off x="3474086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4</a:t>
                  </a:r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9BA5B46-0FCC-264A-18E0-5F90AF8948A2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75020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100 g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0BB5904-DF81-FBB1-1428-1F3445F49548}"/>
                </a:ext>
              </a:extLst>
            </p:cNvPr>
            <p:cNvGrpSpPr/>
            <p:nvPr/>
          </p:nvGrpSpPr>
          <p:grpSpPr>
            <a:xfrm>
              <a:off x="3283131" y="4727471"/>
              <a:ext cx="2349954" cy="783771"/>
              <a:chOff x="3283131" y="908594"/>
              <a:chExt cx="2349954" cy="783771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0594487B-E3F5-4A04-894F-DFB5C7541984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073BDCE0-CAB9-0FD7-5733-1DBB8FE634C5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4C519ACB-9427-DDAC-C2ED-7D0947D5420B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C77D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6CC5BB92-27B5-8FBC-F0BF-99C7BB6E128D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5</a:t>
                  </a:r>
                </a:p>
              </p:txBody>
            </p:sp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98F2A4D-001B-BD35-0168-55A36B9B1423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10050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100 mL</a:t>
                </a: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2827C8C3-B10C-8A6E-55DC-BED6CDEA5B31}"/>
                </a:ext>
              </a:extLst>
            </p:cNvPr>
            <p:cNvGrpSpPr/>
            <p:nvPr/>
          </p:nvGrpSpPr>
          <p:grpSpPr>
            <a:xfrm>
              <a:off x="3283131" y="5822032"/>
              <a:ext cx="2349954" cy="783771"/>
              <a:chOff x="3283131" y="908594"/>
              <a:chExt cx="2349954" cy="783771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CE7439DF-EF54-281C-24E9-DCB82A9DF3AD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249B05B0-9CC3-C044-59C0-F7453086C922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DB20B151-7F0F-5E18-FF4B-A2D9ECCC0392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5FA8D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B49BEE20-0C93-DCC9-45C9-201331C9107B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6</a:t>
                  </a: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5AB690B-6A40-DA84-8BBC-E27F82D861BD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92172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 g/mL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3242B59-8587-6193-F792-6F9884575634}"/>
                </a:ext>
              </a:extLst>
            </p:cNvPr>
            <p:cNvGrpSpPr/>
            <p:nvPr/>
          </p:nvGrpSpPr>
          <p:grpSpPr>
            <a:xfrm>
              <a:off x="3283131" y="6916593"/>
              <a:ext cx="2349954" cy="783771"/>
              <a:chOff x="3283131" y="908594"/>
              <a:chExt cx="2349954" cy="783771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D53FBAE7-0C31-9F1B-895E-A74D993D172B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CF00D070-9773-A404-A96E-5A2783DFC6E1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82BA7122-EE72-8668-66DF-96CB7B162729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778DA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5D5FE39E-CC64-2CA2-2FF5-8677232A44E6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7</a:t>
                  </a:r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3C776B5-0AC7-2843-8B2B-4453A8716F80}"/>
                  </a:ext>
                </a:extLst>
              </p:cNvPr>
              <p:cNvSpPr txBox="1"/>
              <p:nvPr/>
            </p:nvSpPr>
            <p:spPr>
              <a:xfrm>
                <a:off x="4043391" y="1115811"/>
                <a:ext cx="14122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Polar Solv.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ECF24118-FE4D-8D03-5C54-D9A46593B82D}"/>
                </a:ext>
              </a:extLst>
            </p:cNvPr>
            <p:cNvGrpSpPr/>
            <p:nvPr/>
          </p:nvGrpSpPr>
          <p:grpSpPr>
            <a:xfrm>
              <a:off x="3283131" y="8011154"/>
              <a:ext cx="2349954" cy="783771"/>
              <a:chOff x="3283131" y="908594"/>
              <a:chExt cx="2349954" cy="783771"/>
            </a:xfrm>
          </p:grpSpPr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84734C43-F851-A302-EC11-A7FAEF467DD2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E26E00D2-BAB2-A941-558C-9B7F9D77F632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CF9EAB24-94B9-E4D3-23E6-67A4382D9C74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9BF1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B045B38D-1F9B-B64E-6BEC-02C00A632F24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8</a:t>
                  </a:r>
                </a:p>
              </p:txBody>
            </p:sp>
          </p:grp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313238D5-6726-C42F-C04F-B1F18018FE8D}"/>
                  </a:ext>
                </a:extLst>
              </p:cNvPr>
              <p:cNvSpPr txBox="1"/>
              <p:nvPr/>
            </p:nvSpPr>
            <p:spPr>
              <a:xfrm>
                <a:off x="3991137" y="1115811"/>
                <a:ext cx="15452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Non flamm.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E43125B3-34A3-A162-A84C-4D463046E41D}"/>
                </a:ext>
              </a:extLst>
            </p:cNvPr>
            <p:cNvGrpSpPr/>
            <p:nvPr/>
          </p:nvGrpSpPr>
          <p:grpSpPr>
            <a:xfrm>
              <a:off x="3283131" y="9105715"/>
              <a:ext cx="2349954" cy="783771"/>
              <a:chOff x="3283131" y="908594"/>
              <a:chExt cx="2349954" cy="783771"/>
            </a:xfrm>
          </p:grpSpPr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C0E8089B-77DB-9FEF-E29A-435E22917B35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536C4CF5-8608-5134-1A8F-81A8C02142F0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403D43CF-FEF6-E56A-4E62-65DEA601D8A1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0071F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14F9B93D-5227-0010-6B60-02416CC72190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9</a:t>
                  </a:r>
                </a:p>
              </p:txBody>
            </p:sp>
          </p:grp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3EF0B51-D52A-B3E3-C15E-EB721F8B074A}"/>
                  </a:ext>
                </a:extLst>
              </p:cNvPr>
              <p:cNvSpPr txBox="1"/>
              <p:nvPr/>
            </p:nvSpPr>
            <p:spPr>
              <a:xfrm>
                <a:off x="3991137" y="1115811"/>
                <a:ext cx="135614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 err="1">
                    <a:latin typeface="Lato" panose="020F0502020204030203" pitchFamily="34" charset="0"/>
                  </a:rPr>
                  <a:t>m.p</a:t>
                </a:r>
                <a:r>
                  <a:rPr lang="en-US" sz="2400" dirty="0">
                    <a:latin typeface="Lato" panose="020F0502020204030203" pitchFamily="34" charset="0"/>
                  </a:rPr>
                  <a:t> = 0 °C</a:t>
                </a:r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622CC75F-E164-A65D-E838-70850EF58DF0}"/>
                </a:ext>
              </a:extLst>
            </p:cNvPr>
            <p:cNvGrpSpPr/>
            <p:nvPr/>
          </p:nvGrpSpPr>
          <p:grpSpPr>
            <a:xfrm>
              <a:off x="3283131" y="10200276"/>
              <a:ext cx="2349954" cy="783771"/>
              <a:chOff x="3283131" y="908594"/>
              <a:chExt cx="2349954" cy="783771"/>
            </a:xfrm>
          </p:grpSpPr>
          <p:sp>
            <p:nvSpPr>
              <p:cNvPr id="66" name="Rectangle: Rounded Corners 65">
                <a:extLst>
                  <a:ext uri="{FF2B5EF4-FFF2-40B4-BE49-F238E27FC236}">
                    <a16:creationId xmlns:a16="http://schemas.microsoft.com/office/drawing/2014/main" id="{1B40FFEF-B838-3BAD-5168-46A318B9665B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B5E089C3-A474-4693-F196-7D3F7341C9AA}"/>
                  </a:ext>
                </a:extLst>
              </p:cNvPr>
              <p:cNvGrpSpPr/>
              <p:nvPr/>
            </p:nvGrpSpPr>
            <p:grpSpPr>
              <a:xfrm>
                <a:off x="3396457" y="1045050"/>
                <a:ext cx="510063" cy="506889"/>
                <a:chOff x="3396457" y="1045050"/>
                <a:chExt cx="510063" cy="506889"/>
              </a:xfrm>
            </p:grpSpPr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730A2088-D36A-8C16-1BDE-3A751E0FAD91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9BF1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586602A3-F487-AF81-261B-52C21C6CC90C}"/>
                    </a:ext>
                  </a:extLst>
                </p:cNvPr>
                <p:cNvSpPr txBox="1"/>
                <p:nvPr/>
              </p:nvSpPr>
              <p:spPr>
                <a:xfrm>
                  <a:off x="3396457" y="1045050"/>
                  <a:ext cx="496572" cy="46166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000" dirty="0">
                      <a:solidFill>
                        <a:schemeClr val="bg1"/>
                      </a:solidFill>
                      <a:latin typeface="The Bold Font" pitchFamily="50" charset="0"/>
                    </a:rPr>
                    <a:t>10</a:t>
                  </a:r>
                </a:p>
              </p:txBody>
            </p:sp>
          </p:grp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6AE19DE5-A08E-A3C5-832D-BD05C327D65F}"/>
                  </a:ext>
                </a:extLst>
              </p:cNvPr>
              <p:cNvSpPr txBox="1"/>
              <p:nvPr/>
            </p:nvSpPr>
            <p:spPr>
              <a:xfrm>
                <a:off x="3920235" y="1115811"/>
                <a:ext cx="163025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 err="1">
                    <a:latin typeface="Lato" panose="020F0502020204030203" pitchFamily="34" charset="0"/>
                  </a:rPr>
                  <a:t>b.p</a:t>
                </a:r>
                <a:r>
                  <a:rPr lang="en-US" sz="2400" dirty="0">
                    <a:latin typeface="Lato" panose="020F0502020204030203" pitchFamily="34" charset="0"/>
                  </a:rPr>
                  <a:t> = 100 °C</a:t>
                </a: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E5EFF2BF-D51D-D13A-6C3B-409B3C712513}"/>
                </a:ext>
              </a:extLst>
            </p:cNvPr>
            <p:cNvGrpSpPr/>
            <p:nvPr/>
          </p:nvGrpSpPr>
          <p:grpSpPr>
            <a:xfrm>
              <a:off x="3283131" y="11294833"/>
              <a:ext cx="2349954" cy="783771"/>
              <a:chOff x="3283131" y="908594"/>
              <a:chExt cx="2349954" cy="783771"/>
            </a:xfrm>
          </p:grpSpPr>
          <p:sp>
            <p:nvSpPr>
              <p:cNvPr id="72" name="Rectangle: Rounded Corners 71">
                <a:extLst>
                  <a:ext uri="{FF2B5EF4-FFF2-40B4-BE49-F238E27FC236}">
                    <a16:creationId xmlns:a16="http://schemas.microsoft.com/office/drawing/2014/main" id="{7A64A583-50D9-A5B5-4F4E-E9951E4283DE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EA496765-1CEA-A071-BD13-9572375B3D32}"/>
                  </a:ext>
                </a:extLst>
              </p:cNvPr>
              <p:cNvGrpSpPr/>
              <p:nvPr/>
            </p:nvGrpSpPr>
            <p:grpSpPr>
              <a:xfrm>
                <a:off x="3338992" y="1034366"/>
                <a:ext cx="601978" cy="517573"/>
                <a:chOff x="3338992" y="1034366"/>
                <a:chExt cx="601978" cy="517573"/>
              </a:xfrm>
            </p:grpSpPr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1553414A-E777-FD89-966A-283BF9724127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9381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408FB8BE-FCE4-6499-F875-E2A447BA7105}"/>
                    </a:ext>
                  </a:extLst>
                </p:cNvPr>
                <p:cNvSpPr txBox="1"/>
                <p:nvPr/>
              </p:nvSpPr>
              <p:spPr>
                <a:xfrm>
                  <a:off x="3338992" y="1034366"/>
                  <a:ext cx="601978" cy="4924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200" dirty="0">
                      <a:solidFill>
                        <a:schemeClr val="bg1"/>
                      </a:solidFill>
                      <a:latin typeface="The Bold Font" pitchFamily="50" charset="0"/>
                    </a:rPr>
                    <a:t>11</a:t>
                  </a:r>
                </a:p>
              </p:txBody>
            </p:sp>
          </p:grp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7489A66-A5DF-77F3-DBB4-3A091AECBF12}"/>
                  </a:ext>
                </a:extLst>
              </p:cNvPr>
              <p:cNvSpPr txBox="1"/>
              <p:nvPr/>
            </p:nvSpPr>
            <p:spPr>
              <a:xfrm>
                <a:off x="3991137" y="1115811"/>
                <a:ext cx="14138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Non-Toxic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72736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Tm="2146">
        <p159:morph option="byObject"/>
      </p:transition>
    </mc:Choice>
    <mc:Fallback xmlns="">
      <p:transition advTm="2146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4C0CC-6B0F-3FE0-7A79-EDDE45EDB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511202-C721-291D-D44E-69E088582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322" y="1843711"/>
            <a:ext cx="2201700" cy="3170578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9EDA908-D53C-AAD9-067F-86175B8D8767}"/>
              </a:ext>
            </a:extLst>
          </p:cNvPr>
          <p:cNvGrpSpPr/>
          <p:nvPr/>
        </p:nvGrpSpPr>
        <p:grpSpPr>
          <a:xfrm>
            <a:off x="3283131" y="331947"/>
            <a:ext cx="2349954" cy="11729377"/>
            <a:chOff x="3283131" y="349227"/>
            <a:chExt cx="2349954" cy="1172937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ED262D7-3F82-482D-327E-2F086EDBC24D}"/>
                </a:ext>
              </a:extLst>
            </p:cNvPr>
            <p:cNvGrpSpPr/>
            <p:nvPr/>
          </p:nvGrpSpPr>
          <p:grpSpPr>
            <a:xfrm>
              <a:off x="3283131" y="349227"/>
              <a:ext cx="2349954" cy="783771"/>
              <a:chOff x="3283131" y="908594"/>
              <a:chExt cx="2349954" cy="783771"/>
            </a:xfrm>
          </p:grpSpPr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B0F104E1-6052-236B-75A5-BBF97B8BB330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B9103EB8-E11E-DFC1-9B64-5E76E73D8F22}"/>
                  </a:ext>
                </a:extLst>
              </p:cNvPr>
              <p:cNvGrpSpPr/>
              <p:nvPr/>
            </p:nvGrpSpPr>
            <p:grpSpPr>
              <a:xfrm>
                <a:off x="3403600" y="997941"/>
                <a:ext cx="502920" cy="553998"/>
                <a:chOff x="3403600" y="997941"/>
                <a:chExt cx="502920" cy="553998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FBD2485F-9E8E-A508-4413-91020D23DDB2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FFB70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CD992DF6-DEEE-F761-9FCA-3B3B83EEAAA7}"/>
                    </a:ext>
                  </a:extLst>
                </p:cNvPr>
                <p:cNvSpPr txBox="1"/>
                <p:nvPr/>
              </p:nvSpPr>
              <p:spPr>
                <a:xfrm>
                  <a:off x="3478849" y="997941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1</a:t>
                  </a: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35A811D-4500-D264-05B2-5F40ACE68852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631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Colorless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3883A93-6B37-A2FE-EB84-22647DAA4ABF}"/>
                </a:ext>
              </a:extLst>
            </p:cNvPr>
            <p:cNvGrpSpPr/>
            <p:nvPr/>
          </p:nvGrpSpPr>
          <p:grpSpPr>
            <a:xfrm>
              <a:off x="3283131" y="1443788"/>
              <a:ext cx="2349954" cy="783771"/>
              <a:chOff x="3283131" y="908594"/>
              <a:chExt cx="2349954" cy="783771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4BBA9083-4BFD-63D5-0649-2DAB5F1B6063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4E416C27-0212-3CA8-F24E-C31220E81BBC}"/>
                  </a:ext>
                </a:extLst>
              </p:cNvPr>
              <p:cNvGrpSpPr/>
              <p:nvPr/>
            </p:nvGrpSpPr>
            <p:grpSpPr>
              <a:xfrm>
                <a:off x="3403600" y="983652"/>
                <a:ext cx="502920" cy="568287"/>
                <a:chOff x="3403600" y="983652"/>
                <a:chExt cx="502920" cy="568287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59E935AA-B04B-7ED5-50E6-357F4E4789DB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19EB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C43C58E-AEE5-DDF2-7656-240BE15D831E}"/>
                    </a:ext>
                  </a:extLst>
                </p:cNvPr>
                <p:cNvSpPr txBox="1"/>
                <p:nvPr/>
              </p:nvSpPr>
              <p:spPr>
                <a:xfrm>
                  <a:off x="3502664" y="983652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2</a:t>
                  </a: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38AE225-1CC6-C1F5-BC6F-05466FB584CB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535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Odorless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C09BC0A-8597-EFB1-CAA3-0446376350B3}"/>
                </a:ext>
              </a:extLst>
            </p:cNvPr>
            <p:cNvGrpSpPr/>
            <p:nvPr/>
          </p:nvGrpSpPr>
          <p:grpSpPr>
            <a:xfrm>
              <a:off x="3283131" y="2538349"/>
              <a:ext cx="2349954" cy="783771"/>
              <a:chOff x="3283131" y="908594"/>
              <a:chExt cx="2349954" cy="783771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347EFBAE-106D-6C23-BC56-FD7088BEABD6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4F02BF7-ECB1-00FE-2A2A-FDCED1A70ABD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C5576DD3-8B07-CA13-8E5A-C2A7312BE4B1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A9D8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EC77F0A0-8655-01C1-044E-A7E9432B97FE}"/>
                    </a:ext>
                  </a:extLst>
                </p:cNvPr>
                <p:cNvSpPr txBox="1"/>
                <p:nvPr/>
              </p:nvSpPr>
              <p:spPr>
                <a:xfrm>
                  <a:off x="3502664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3</a:t>
                  </a:r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65E87D9-1F3E-F06F-1E66-0B9CFE8364B7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535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Tasteless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AC5FAC2-9CD5-27A2-965A-5E2F53EE2E8E}"/>
                </a:ext>
              </a:extLst>
            </p:cNvPr>
            <p:cNvGrpSpPr/>
            <p:nvPr/>
          </p:nvGrpSpPr>
          <p:grpSpPr>
            <a:xfrm>
              <a:off x="3283131" y="3632910"/>
              <a:ext cx="2349954" cy="783771"/>
              <a:chOff x="3283131" y="908594"/>
              <a:chExt cx="2349954" cy="783771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202C71CE-218D-EBCE-748B-1ECBA349DB65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0A20D406-AA0B-8CFE-3EC2-2CCC37881493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7FA3EA6C-F1BC-C9C8-DF74-401CBABEA360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E6394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E481C55B-4A44-16B3-4482-575060410210}"/>
                    </a:ext>
                  </a:extLst>
                </p:cNvPr>
                <p:cNvSpPr txBox="1"/>
                <p:nvPr/>
              </p:nvSpPr>
              <p:spPr>
                <a:xfrm>
                  <a:off x="3474086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4</a:t>
                  </a:r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057EBFF-8645-0930-42BA-B02C293E715F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75020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100 g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B5C4A5C-D074-4035-E260-384076E41E2A}"/>
                </a:ext>
              </a:extLst>
            </p:cNvPr>
            <p:cNvGrpSpPr/>
            <p:nvPr/>
          </p:nvGrpSpPr>
          <p:grpSpPr>
            <a:xfrm>
              <a:off x="3283131" y="4727471"/>
              <a:ext cx="2349954" cy="783771"/>
              <a:chOff x="3283131" y="908594"/>
              <a:chExt cx="2349954" cy="783771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BD4733AE-41E3-B668-6FDF-11EDC86996B3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8BC15214-390A-C174-CF54-B98BA66A3F46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63005E3F-DCFD-95F6-63F0-C18733C99D9A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C77D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C3C4AE09-62B8-37B9-BA4A-C43D946B92F0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5</a:t>
                  </a:r>
                </a:p>
              </p:txBody>
            </p:sp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0AAB470-B9D6-49D6-19BE-A288BC8195CD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10050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100 mL</a:t>
                </a: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B47EB0E8-A27F-C0D9-049A-A5267A91658F}"/>
                </a:ext>
              </a:extLst>
            </p:cNvPr>
            <p:cNvGrpSpPr/>
            <p:nvPr/>
          </p:nvGrpSpPr>
          <p:grpSpPr>
            <a:xfrm>
              <a:off x="3283131" y="5822032"/>
              <a:ext cx="2349954" cy="783771"/>
              <a:chOff x="3283131" y="908594"/>
              <a:chExt cx="2349954" cy="783771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890F5FE7-523D-A904-518C-570E10DBDD26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088BD500-A48C-AC69-4A2D-9604CC15BBD9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402F36E5-439D-BDF0-0A1E-6B5E8AF0AB19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5FA8D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3DC716BC-B09D-963D-15DA-50CEA2FADC0E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6</a:t>
                  </a: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1FC7FCC-88D0-C564-448C-511964151EB4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92172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 g/mL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227B219-29E9-5CE7-A0BE-A7B914087282}"/>
                </a:ext>
              </a:extLst>
            </p:cNvPr>
            <p:cNvGrpSpPr/>
            <p:nvPr/>
          </p:nvGrpSpPr>
          <p:grpSpPr>
            <a:xfrm>
              <a:off x="3283131" y="6916593"/>
              <a:ext cx="2349954" cy="783771"/>
              <a:chOff x="3283131" y="908594"/>
              <a:chExt cx="2349954" cy="783771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37F39954-FDA6-49DB-4870-BD2C605C350B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825DF069-88E7-42C5-9FCA-084431533354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719DD205-9BAC-9EA2-421B-5AD8F6D6C0CA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778DA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B53134B2-29AD-9D15-B689-C522481C9BEB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7</a:t>
                  </a:r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43A88B9-B5C4-2D30-561A-AD43796A64E9}"/>
                  </a:ext>
                </a:extLst>
              </p:cNvPr>
              <p:cNvSpPr txBox="1"/>
              <p:nvPr/>
            </p:nvSpPr>
            <p:spPr>
              <a:xfrm>
                <a:off x="4043391" y="1115811"/>
                <a:ext cx="14122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Polar Solv.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A1EEDB51-1293-0554-94D1-C2FDCF5472C7}"/>
                </a:ext>
              </a:extLst>
            </p:cNvPr>
            <p:cNvGrpSpPr/>
            <p:nvPr/>
          </p:nvGrpSpPr>
          <p:grpSpPr>
            <a:xfrm>
              <a:off x="3283131" y="8011154"/>
              <a:ext cx="2349954" cy="783771"/>
              <a:chOff x="3283131" y="908594"/>
              <a:chExt cx="2349954" cy="783771"/>
            </a:xfrm>
          </p:grpSpPr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76B9C2D8-C34C-5958-B444-3C67DFB1F82B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4643964B-19F9-DEEE-82C5-A9EC7F770DDE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8850310F-E8F8-A5CA-F42A-7A8517B62EAB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9BF1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27B716AC-EF73-B84D-ABD9-21D6C66A802C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8</a:t>
                  </a:r>
                </a:p>
              </p:txBody>
            </p:sp>
          </p:grp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19AA3CF-36BB-3C5B-3344-D6F91A9DF310}"/>
                  </a:ext>
                </a:extLst>
              </p:cNvPr>
              <p:cNvSpPr txBox="1"/>
              <p:nvPr/>
            </p:nvSpPr>
            <p:spPr>
              <a:xfrm>
                <a:off x="3991137" y="1115811"/>
                <a:ext cx="15452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Non flamm.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EFC11E7A-8295-917D-C6B3-30876FD4BE5E}"/>
                </a:ext>
              </a:extLst>
            </p:cNvPr>
            <p:cNvGrpSpPr/>
            <p:nvPr/>
          </p:nvGrpSpPr>
          <p:grpSpPr>
            <a:xfrm>
              <a:off x="3283131" y="9105715"/>
              <a:ext cx="2349954" cy="783771"/>
              <a:chOff x="3283131" y="908594"/>
              <a:chExt cx="2349954" cy="783771"/>
            </a:xfrm>
          </p:grpSpPr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805A405E-3154-6140-65DD-2F7AE9AE64C6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19012163-EB1D-C2D2-7ABE-26B70AD5B6E3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98268833-73C7-CB4E-865E-1868E5ADB1D5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0071F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294A0C9B-B1FB-1A7C-39BF-EA086271761E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9</a:t>
                  </a:r>
                </a:p>
              </p:txBody>
            </p:sp>
          </p:grp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515F8E8-3F59-06DD-B8A4-7C4C1B2D40C8}"/>
                  </a:ext>
                </a:extLst>
              </p:cNvPr>
              <p:cNvSpPr txBox="1"/>
              <p:nvPr/>
            </p:nvSpPr>
            <p:spPr>
              <a:xfrm>
                <a:off x="3991137" y="1115811"/>
                <a:ext cx="135614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 err="1">
                    <a:latin typeface="Lato" panose="020F0502020204030203" pitchFamily="34" charset="0"/>
                  </a:rPr>
                  <a:t>m.p</a:t>
                </a:r>
                <a:r>
                  <a:rPr lang="en-US" sz="2400" dirty="0">
                    <a:latin typeface="Lato" panose="020F0502020204030203" pitchFamily="34" charset="0"/>
                  </a:rPr>
                  <a:t> = 0 °C</a:t>
                </a:r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BE1B8BEC-4BAB-9796-AB88-CFEFAA57CAA1}"/>
                </a:ext>
              </a:extLst>
            </p:cNvPr>
            <p:cNvGrpSpPr/>
            <p:nvPr/>
          </p:nvGrpSpPr>
          <p:grpSpPr>
            <a:xfrm>
              <a:off x="3283131" y="10200276"/>
              <a:ext cx="2349954" cy="783771"/>
              <a:chOff x="3283131" y="908594"/>
              <a:chExt cx="2349954" cy="783771"/>
            </a:xfrm>
          </p:grpSpPr>
          <p:sp>
            <p:nvSpPr>
              <p:cNvPr id="66" name="Rectangle: Rounded Corners 65">
                <a:extLst>
                  <a:ext uri="{FF2B5EF4-FFF2-40B4-BE49-F238E27FC236}">
                    <a16:creationId xmlns:a16="http://schemas.microsoft.com/office/drawing/2014/main" id="{9A1680F7-389F-B10A-3F63-EFCBADC8D340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6642D733-D0A4-BAAA-E571-9B794E05B06C}"/>
                  </a:ext>
                </a:extLst>
              </p:cNvPr>
              <p:cNvGrpSpPr/>
              <p:nvPr/>
            </p:nvGrpSpPr>
            <p:grpSpPr>
              <a:xfrm>
                <a:off x="3396457" y="1045050"/>
                <a:ext cx="510063" cy="506889"/>
                <a:chOff x="3396457" y="1045050"/>
                <a:chExt cx="510063" cy="506889"/>
              </a:xfrm>
            </p:grpSpPr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CA2CB9B5-2059-4F85-E1F4-C4FE582E86CA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9BF1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B04957E0-7107-F971-E865-0EE739C5317E}"/>
                    </a:ext>
                  </a:extLst>
                </p:cNvPr>
                <p:cNvSpPr txBox="1"/>
                <p:nvPr/>
              </p:nvSpPr>
              <p:spPr>
                <a:xfrm>
                  <a:off x="3396457" y="1045050"/>
                  <a:ext cx="496572" cy="46166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000" dirty="0">
                      <a:solidFill>
                        <a:schemeClr val="bg1"/>
                      </a:solidFill>
                      <a:latin typeface="The Bold Font" pitchFamily="50" charset="0"/>
                    </a:rPr>
                    <a:t>10</a:t>
                  </a:r>
                </a:p>
              </p:txBody>
            </p:sp>
          </p:grp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221E81C-6C39-F11B-047B-6ECB9215346F}"/>
                  </a:ext>
                </a:extLst>
              </p:cNvPr>
              <p:cNvSpPr txBox="1"/>
              <p:nvPr/>
            </p:nvSpPr>
            <p:spPr>
              <a:xfrm>
                <a:off x="3920235" y="1115811"/>
                <a:ext cx="163025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 err="1">
                    <a:latin typeface="Lato" panose="020F0502020204030203" pitchFamily="34" charset="0"/>
                  </a:rPr>
                  <a:t>b.p</a:t>
                </a:r>
                <a:r>
                  <a:rPr lang="en-US" sz="2400" dirty="0">
                    <a:latin typeface="Lato" panose="020F0502020204030203" pitchFamily="34" charset="0"/>
                  </a:rPr>
                  <a:t> = 100 °C</a:t>
                </a: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C9FFB09-A126-0C26-24B9-CA6A010E2F97}"/>
                </a:ext>
              </a:extLst>
            </p:cNvPr>
            <p:cNvGrpSpPr/>
            <p:nvPr/>
          </p:nvGrpSpPr>
          <p:grpSpPr>
            <a:xfrm>
              <a:off x="3283131" y="11294833"/>
              <a:ext cx="2349954" cy="783771"/>
              <a:chOff x="3283131" y="908594"/>
              <a:chExt cx="2349954" cy="783771"/>
            </a:xfrm>
          </p:grpSpPr>
          <p:sp>
            <p:nvSpPr>
              <p:cNvPr id="72" name="Rectangle: Rounded Corners 71">
                <a:extLst>
                  <a:ext uri="{FF2B5EF4-FFF2-40B4-BE49-F238E27FC236}">
                    <a16:creationId xmlns:a16="http://schemas.microsoft.com/office/drawing/2014/main" id="{153F4420-4658-7C75-CFF4-A1875EC8F7A9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D1715DEB-3ECE-EAAD-E0A8-2A8D5F21670B}"/>
                  </a:ext>
                </a:extLst>
              </p:cNvPr>
              <p:cNvGrpSpPr/>
              <p:nvPr/>
            </p:nvGrpSpPr>
            <p:grpSpPr>
              <a:xfrm>
                <a:off x="3338992" y="1034366"/>
                <a:ext cx="601978" cy="517573"/>
                <a:chOff x="3338992" y="1034366"/>
                <a:chExt cx="601978" cy="517573"/>
              </a:xfrm>
            </p:grpSpPr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C60C8971-C838-6F04-F453-F1EECA094418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9381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769706F8-6901-109E-4B0E-C7B06B0EAEB2}"/>
                    </a:ext>
                  </a:extLst>
                </p:cNvPr>
                <p:cNvSpPr txBox="1"/>
                <p:nvPr/>
              </p:nvSpPr>
              <p:spPr>
                <a:xfrm>
                  <a:off x="3338992" y="1034366"/>
                  <a:ext cx="601978" cy="4924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200" dirty="0">
                      <a:solidFill>
                        <a:schemeClr val="bg1"/>
                      </a:solidFill>
                      <a:latin typeface="The Bold Font" pitchFamily="50" charset="0"/>
                    </a:rPr>
                    <a:t>11</a:t>
                  </a:r>
                </a:p>
              </p:txBody>
            </p:sp>
          </p:grp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72C991F1-F7D1-FEFB-2F1B-D2D69B19ADEB}"/>
                  </a:ext>
                </a:extLst>
              </p:cNvPr>
              <p:cNvSpPr txBox="1"/>
              <p:nvPr/>
            </p:nvSpPr>
            <p:spPr>
              <a:xfrm>
                <a:off x="3991137" y="1115811"/>
                <a:ext cx="14138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Non-Toxic</a:t>
                </a:r>
              </a:p>
            </p:txBody>
          </p:sp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E7127B1-5E0B-8487-0B8D-58B4998D9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9646978" y="1843711"/>
            <a:ext cx="2201700" cy="3170578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3F7F2B2-D77F-0902-22C8-D9AFE1DEA855}"/>
              </a:ext>
            </a:extLst>
          </p:cNvPr>
          <p:cNvGrpSpPr/>
          <p:nvPr/>
        </p:nvGrpSpPr>
        <p:grpSpPr>
          <a:xfrm>
            <a:off x="6558915" y="331947"/>
            <a:ext cx="2349954" cy="783771"/>
            <a:chOff x="3283131" y="908594"/>
            <a:chExt cx="2349954" cy="783771"/>
          </a:xfrm>
        </p:grpSpPr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47862944-F72E-170E-4444-31101235699C}"/>
                </a:ext>
              </a:extLst>
            </p:cNvPr>
            <p:cNvSpPr/>
            <p:nvPr/>
          </p:nvSpPr>
          <p:spPr>
            <a:xfrm>
              <a:off x="3283131" y="908594"/>
              <a:ext cx="2349954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1B46CF37-EA1C-DDA2-4416-E441D89FEE95}"/>
                </a:ext>
              </a:extLst>
            </p:cNvPr>
            <p:cNvGrpSpPr/>
            <p:nvPr/>
          </p:nvGrpSpPr>
          <p:grpSpPr>
            <a:xfrm>
              <a:off x="3403600" y="997941"/>
              <a:ext cx="502920" cy="553998"/>
              <a:chOff x="3403600" y="997941"/>
              <a:chExt cx="502920" cy="553998"/>
            </a:xfrm>
          </p:grpSpPr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DF1A0444-6584-0EBE-330C-D4EA20E136D0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FFB70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57858D1A-0FA9-46A4-F399-1DDFE2FF4FAA}"/>
                  </a:ext>
                </a:extLst>
              </p:cNvPr>
              <p:cNvSpPr txBox="1"/>
              <p:nvPr/>
            </p:nvSpPr>
            <p:spPr>
              <a:xfrm>
                <a:off x="3478849" y="997941"/>
                <a:ext cx="295274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latin typeface="The Bold Font" pitchFamily="50" charset="0"/>
                  </a:rPr>
                  <a:t>1</a:t>
                </a:r>
              </a:p>
            </p:txBody>
          </p:sp>
        </p:grp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96FA70EA-531C-A530-CE14-D7DF5277ADDF}"/>
                </a:ext>
              </a:extLst>
            </p:cNvPr>
            <p:cNvSpPr txBox="1"/>
            <p:nvPr/>
          </p:nvSpPr>
          <p:spPr>
            <a:xfrm>
              <a:off x="4102238" y="1096761"/>
              <a:ext cx="126316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Lato" panose="020F0502020204030203" pitchFamily="34" charset="0"/>
                </a:rPr>
                <a:t>Colorless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442E0C2-FBB4-A79F-4AB5-9F6E5B3EA8CA}"/>
              </a:ext>
            </a:extLst>
          </p:cNvPr>
          <p:cNvGrpSpPr/>
          <p:nvPr/>
        </p:nvGrpSpPr>
        <p:grpSpPr>
          <a:xfrm>
            <a:off x="6558915" y="1426508"/>
            <a:ext cx="2349954" cy="783771"/>
            <a:chOff x="3283131" y="908594"/>
            <a:chExt cx="2349954" cy="783771"/>
          </a:xfrm>
        </p:grpSpPr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1DCC906F-33CE-BCB8-6E53-992974658787}"/>
                </a:ext>
              </a:extLst>
            </p:cNvPr>
            <p:cNvSpPr/>
            <p:nvPr/>
          </p:nvSpPr>
          <p:spPr>
            <a:xfrm>
              <a:off x="3283131" y="908594"/>
              <a:ext cx="2349954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FB719BE7-9906-CEC1-9C68-EC7AADDA51C3}"/>
                </a:ext>
              </a:extLst>
            </p:cNvPr>
            <p:cNvGrpSpPr/>
            <p:nvPr/>
          </p:nvGrpSpPr>
          <p:grpSpPr>
            <a:xfrm>
              <a:off x="3403600" y="983652"/>
              <a:ext cx="502920" cy="568287"/>
              <a:chOff x="3403600" y="983652"/>
              <a:chExt cx="502920" cy="568287"/>
            </a:xfrm>
          </p:grpSpPr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C5C29596-D2D5-B24B-41E8-138F48FF3681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219EB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02471A81-B299-8C5F-B6DD-6020B76520AC}"/>
                  </a:ext>
                </a:extLst>
              </p:cNvPr>
              <p:cNvSpPr txBox="1"/>
              <p:nvPr/>
            </p:nvSpPr>
            <p:spPr>
              <a:xfrm>
                <a:off x="3502664" y="983652"/>
                <a:ext cx="295274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latin typeface="The Bold Font" pitchFamily="50" charset="0"/>
                  </a:rPr>
                  <a:t>2</a:t>
                </a:r>
              </a:p>
            </p:txBody>
          </p:sp>
        </p:grp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3BE499DC-22F2-03A9-91EA-D7957838355A}"/>
                </a:ext>
              </a:extLst>
            </p:cNvPr>
            <p:cNvSpPr txBox="1"/>
            <p:nvPr/>
          </p:nvSpPr>
          <p:spPr>
            <a:xfrm>
              <a:off x="3927472" y="1096761"/>
              <a:ext cx="160941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Lato" panose="020F0502020204030203" pitchFamily="34" charset="0"/>
                </a:rPr>
                <a:t>Sweet Odor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CF411CE-2A2E-E4F7-2588-9B81B49F2A7F}"/>
              </a:ext>
            </a:extLst>
          </p:cNvPr>
          <p:cNvGrpSpPr/>
          <p:nvPr/>
        </p:nvGrpSpPr>
        <p:grpSpPr>
          <a:xfrm>
            <a:off x="6558915" y="2521069"/>
            <a:ext cx="2349954" cy="783771"/>
            <a:chOff x="3283131" y="908594"/>
            <a:chExt cx="2349954" cy="783771"/>
          </a:xfrm>
        </p:grpSpPr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1ADD007B-A961-93A7-6E81-48E66F21C299}"/>
                </a:ext>
              </a:extLst>
            </p:cNvPr>
            <p:cNvSpPr/>
            <p:nvPr/>
          </p:nvSpPr>
          <p:spPr>
            <a:xfrm>
              <a:off x="3283131" y="908594"/>
              <a:ext cx="2349954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78023FA9-EC37-CEE6-598A-E1114ADA71EF}"/>
                </a:ext>
              </a:extLst>
            </p:cNvPr>
            <p:cNvGrpSpPr/>
            <p:nvPr/>
          </p:nvGrpSpPr>
          <p:grpSpPr>
            <a:xfrm>
              <a:off x="3403600" y="988415"/>
              <a:ext cx="502920" cy="563524"/>
              <a:chOff x="3403600" y="988415"/>
              <a:chExt cx="502920" cy="563524"/>
            </a:xfrm>
          </p:grpSpPr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1E87569C-325E-603A-FD33-FD265466A090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2A9D8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11FE385E-0FBF-BFB8-89F6-BF9A944C5053}"/>
                  </a:ext>
                </a:extLst>
              </p:cNvPr>
              <p:cNvSpPr txBox="1"/>
              <p:nvPr/>
            </p:nvSpPr>
            <p:spPr>
              <a:xfrm>
                <a:off x="3502664" y="988415"/>
                <a:ext cx="295274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latin typeface="The Bold Font" pitchFamily="50" charset="0"/>
                  </a:rPr>
                  <a:t>3</a:t>
                </a:r>
              </a:p>
            </p:txBody>
          </p:sp>
        </p:grp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36009318-685F-AF0A-665E-E503BDDD2ADC}"/>
                </a:ext>
              </a:extLst>
            </p:cNvPr>
            <p:cNvSpPr txBox="1"/>
            <p:nvPr/>
          </p:nvSpPr>
          <p:spPr>
            <a:xfrm>
              <a:off x="3929380" y="1096761"/>
              <a:ext cx="166071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Lato" panose="020F0502020204030203" pitchFamily="34" charset="0"/>
                </a:rPr>
                <a:t>Bittersweet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4A30868-6032-4AF2-640E-BDE73A7B3BED}"/>
              </a:ext>
            </a:extLst>
          </p:cNvPr>
          <p:cNvGrpSpPr/>
          <p:nvPr/>
        </p:nvGrpSpPr>
        <p:grpSpPr>
          <a:xfrm>
            <a:off x="6558915" y="3615630"/>
            <a:ext cx="2349954" cy="783771"/>
            <a:chOff x="3283131" y="908594"/>
            <a:chExt cx="2349954" cy="783771"/>
          </a:xfrm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D0D1AEA2-C376-16CE-5C4D-525337D1787D}"/>
                </a:ext>
              </a:extLst>
            </p:cNvPr>
            <p:cNvSpPr/>
            <p:nvPr/>
          </p:nvSpPr>
          <p:spPr>
            <a:xfrm>
              <a:off x="3283131" y="908594"/>
              <a:ext cx="2349954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F6B1ECF7-5549-561A-D51B-0C9FDF547FA8}"/>
                </a:ext>
              </a:extLst>
            </p:cNvPr>
            <p:cNvGrpSpPr/>
            <p:nvPr/>
          </p:nvGrpSpPr>
          <p:grpSpPr>
            <a:xfrm>
              <a:off x="3403600" y="988415"/>
              <a:ext cx="502920" cy="563524"/>
              <a:chOff x="3403600" y="988415"/>
              <a:chExt cx="502920" cy="563524"/>
            </a:xfrm>
          </p:grpSpPr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3DF9AC24-2213-C327-4C12-35B6F9780C02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E6394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B0BE7664-E041-1491-3257-04E578EF48B7}"/>
                  </a:ext>
                </a:extLst>
              </p:cNvPr>
              <p:cNvSpPr txBox="1"/>
              <p:nvPr/>
            </p:nvSpPr>
            <p:spPr>
              <a:xfrm>
                <a:off x="3474086" y="988415"/>
                <a:ext cx="295274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latin typeface="The Bold Font" pitchFamily="50" charset="0"/>
                  </a:rPr>
                  <a:t>4</a:t>
                </a:r>
              </a:p>
            </p:txBody>
          </p:sp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3CD7AB8B-EA46-2D8E-4915-56D5C6CEE864}"/>
                </a:ext>
              </a:extLst>
            </p:cNvPr>
            <p:cNvSpPr txBox="1"/>
            <p:nvPr/>
          </p:nvSpPr>
          <p:spPr>
            <a:xfrm>
              <a:off x="4221424" y="1115811"/>
              <a:ext cx="81592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Lato" panose="020F0502020204030203" pitchFamily="34" charset="0"/>
                </a:rPr>
                <a:t>78.9 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B8E462F-1018-46D3-4C34-DE182E2AC31C}"/>
              </a:ext>
            </a:extLst>
          </p:cNvPr>
          <p:cNvGrpSpPr/>
          <p:nvPr/>
        </p:nvGrpSpPr>
        <p:grpSpPr>
          <a:xfrm>
            <a:off x="6558915" y="4710191"/>
            <a:ext cx="2349954" cy="783771"/>
            <a:chOff x="3283131" y="908594"/>
            <a:chExt cx="2349954" cy="783771"/>
          </a:xfrm>
        </p:grpSpPr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CEF30343-6ABD-3CF0-316D-BBFF2373B7C1}"/>
                </a:ext>
              </a:extLst>
            </p:cNvPr>
            <p:cNvSpPr/>
            <p:nvPr/>
          </p:nvSpPr>
          <p:spPr>
            <a:xfrm>
              <a:off x="3283131" y="908594"/>
              <a:ext cx="2349954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EA19AD0A-58F6-CEA9-C6C6-726D3C984BC6}"/>
                </a:ext>
              </a:extLst>
            </p:cNvPr>
            <p:cNvGrpSpPr/>
            <p:nvPr/>
          </p:nvGrpSpPr>
          <p:grpSpPr>
            <a:xfrm>
              <a:off x="3403600" y="988415"/>
              <a:ext cx="502920" cy="563524"/>
              <a:chOff x="3403600" y="988415"/>
              <a:chExt cx="502920" cy="563524"/>
            </a:xfrm>
          </p:grpSpPr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404AE9A1-1450-C340-2FD6-C3EFD1FE9AE8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C77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11D5E4AA-9BBF-C314-DC87-24554CCED76E}"/>
                  </a:ext>
                </a:extLst>
              </p:cNvPr>
              <p:cNvSpPr txBox="1"/>
              <p:nvPr/>
            </p:nvSpPr>
            <p:spPr>
              <a:xfrm>
                <a:off x="3504249" y="988415"/>
                <a:ext cx="295274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latin typeface="The Bold Font" pitchFamily="50" charset="0"/>
                  </a:rPr>
                  <a:t>5</a:t>
                </a:r>
              </a:p>
            </p:txBody>
          </p:sp>
        </p:grp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80917C5-8578-1FEF-AB69-DAD50DDE97CF}"/>
                </a:ext>
              </a:extLst>
            </p:cNvPr>
            <p:cNvSpPr txBox="1"/>
            <p:nvPr/>
          </p:nvSpPr>
          <p:spPr>
            <a:xfrm>
              <a:off x="4273688" y="1115811"/>
              <a:ext cx="100508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Lato" panose="020F0502020204030203" pitchFamily="34" charset="0"/>
                </a:rPr>
                <a:t>100 mL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79E32EF-CA82-4B7A-B8CB-8D0C0DCE3EA5}"/>
              </a:ext>
            </a:extLst>
          </p:cNvPr>
          <p:cNvGrpSpPr/>
          <p:nvPr/>
        </p:nvGrpSpPr>
        <p:grpSpPr>
          <a:xfrm>
            <a:off x="6558915" y="5804752"/>
            <a:ext cx="2349954" cy="783771"/>
            <a:chOff x="3283131" y="908594"/>
            <a:chExt cx="2349954" cy="783771"/>
          </a:xfrm>
        </p:grpSpPr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1E3889D0-7AD9-8E42-A96B-1844977C8C2F}"/>
                </a:ext>
              </a:extLst>
            </p:cNvPr>
            <p:cNvSpPr/>
            <p:nvPr/>
          </p:nvSpPr>
          <p:spPr>
            <a:xfrm>
              <a:off x="3283131" y="908594"/>
              <a:ext cx="2349954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844B4D66-CE73-A7AC-B46B-EC0213AF7090}"/>
                </a:ext>
              </a:extLst>
            </p:cNvPr>
            <p:cNvGrpSpPr/>
            <p:nvPr/>
          </p:nvGrpSpPr>
          <p:grpSpPr>
            <a:xfrm>
              <a:off x="3403600" y="988415"/>
              <a:ext cx="502920" cy="563524"/>
              <a:chOff x="3403600" y="988415"/>
              <a:chExt cx="502920" cy="563524"/>
            </a:xfrm>
          </p:grpSpPr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E1ED2F7C-2BB9-7403-0453-4C9FBA24D3C7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5FA8D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B3FB49D7-4906-77CF-987A-3C92E0AC0944}"/>
                  </a:ext>
                </a:extLst>
              </p:cNvPr>
              <p:cNvSpPr txBox="1"/>
              <p:nvPr/>
            </p:nvSpPr>
            <p:spPr>
              <a:xfrm>
                <a:off x="3504249" y="988415"/>
                <a:ext cx="295274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latin typeface="The Bold Font" pitchFamily="50" charset="0"/>
                  </a:rPr>
                  <a:t>6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F7DFB4B9-8BE7-1031-EE71-AC11B0D80E3B}"/>
                </a:ext>
              </a:extLst>
            </p:cNvPr>
            <p:cNvSpPr txBox="1"/>
            <p:nvPr/>
          </p:nvSpPr>
          <p:spPr>
            <a:xfrm>
              <a:off x="3993018" y="1115811"/>
              <a:ext cx="152125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Lato" panose="020F0502020204030203" pitchFamily="34" charset="0"/>
                </a:rPr>
                <a:t>0.789 g/mL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0A4E6CF-C1FD-E58D-7409-A7D58DFF77E3}"/>
              </a:ext>
            </a:extLst>
          </p:cNvPr>
          <p:cNvGrpSpPr/>
          <p:nvPr/>
        </p:nvGrpSpPr>
        <p:grpSpPr>
          <a:xfrm>
            <a:off x="6558915" y="6899313"/>
            <a:ext cx="2349954" cy="783771"/>
            <a:chOff x="3283131" y="908594"/>
            <a:chExt cx="2349954" cy="783771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40E0F242-4473-796B-3A4A-D522E2481223}"/>
                </a:ext>
              </a:extLst>
            </p:cNvPr>
            <p:cNvSpPr/>
            <p:nvPr/>
          </p:nvSpPr>
          <p:spPr>
            <a:xfrm>
              <a:off x="3283131" y="908594"/>
              <a:ext cx="2349954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FEBC2C4F-3AEA-C025-0B5C-40D112AF6F25}"/>
                </a:ext>
              </a:extLst>
            </p:cNvPr>
            <p:cNvGrpSpPr/>
            <p:nvPr/>
          </p:nvGrpSpPr>
          <p:grpSpPr>
            <a:xfrm>
              <a:off x="3403600" y="988415"/>
              <a:ext cx="502920" cy="563524"/>
              <a:chOff x="3403600" y="988415"/>
              <a:chExt cx="502920" cy="563524"/>
            </a:xfrm>
          </p:grpSpPr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1CA6CD5C-3F83-019E-7B7C-7503D57F1AC2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778D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8CFD37E9-7E24-1DE3-89FF-3FB8DE194381}"/>
                  </a:ext>
                </a:extLst>
              </p:cNvPr>
              <p:cNvSpPr txBox="1"/>
              <p:nvPr/>
            </p:nvSpPr>
            <p:spPr>
              <a:xfrm>
                <a:off x="3504249" y="988415"/>
                <a:ext cx="295274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latin typeface="The Bold Font" pitchFamily="50" charset="0"/>
                  </a:rPr>
                  <a:t>7</a:t>
                </a:r>
              </a:p>
            </p:txBody>
          </p:sp>
        </p:grp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6C6200F-A998-3825-FBF1-4C3366F699B2}"/>
                </a:ext>
              </a:extLst>
            </p:cNvPr>
            <p:cNvSpPr txBox="1"/>
            <p:nvPr/>
          </p:nvSpPr>
          <p:spPr>
            <a:xfrm>
              <a:off x="4043391" y="1115811"/>
              <a:ext cx="141224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Lato" panose="020F0502020204030203" pitchFamily="34" charset="0"/>
                </a:rPr>
                <a:t>Polar Solv.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6F89EDC-7C65-E306-EE65-1F2365D83B1A}"/>
              </a:ext>
            </a:extLst>
          </p:cNvPr>
          <p:cNvGrpSpPr/>
          <p:nvPr/>
        </p:nvGrpSpPr>
        <p:grpSpPr>
          <a:xfrm>
            <a:off x="6558915" y="7993874"/>
            <a:ext cx="2349954" cy="783771"/>
            <a:chOff x="3283131" y="908594"/>
            <a:chExt cx="2349954" cy="783771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1E1552EC-A977-572A-E8B7-020A5BFC9AD9}"/>
                </a:ext>
              </a:extLst>
            </p:cNvPr>
            <p:cNvSpPr/>
            <p:nvPr/>
          </p:nvSpPr>
          <p:spPr>
            <a:xfrm>
              <a:off x="3283131" y="908594"/>
              <a:ext cx="2349954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2F093525-75C2-66D2-2078-C4FD1ABA26E3}"/>
                </a:ext>
              </a:extLst>
            </p:cNvPr>
            <p:cNvGrpSpPr/>
            <p:nvPr/>
          </p:nvGrpSpPr>
          <p:grpSpPr>
            <a:xfrm>
              <a:off x="3403600" y="988415"/>
              <a:ext cx="502920" cy="563524"/>
              <a:chOff x="3403600" y="988415"/>
              <a:chExt cx="502920" cy="563524"/>
            </a:xfrm>
          </p:grpSpPr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D76DE80F-36B4-DC87-BDA1-5CCBF7B4F003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29BF1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FC8ED4E7-28AA-9F9D-4335-9B26F163A4F4}"/>
                  </a:ext>
                </a:extLst>
              </p:cNvPr>
              <p:cNvSpPr txBox="1"/>
              <p:nvPr/>
            </p:nvSpPr>
            <p:spPr>
              <a:xfrm>
                <a:off x="3504249" y="988415"/>
                <a:ext cx="295274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latin typeface="The Bold Font" pitchFamily="50" charset="0"/>
                  </a:rPr>
                  <a:t>8</a:t>
                </a:r>
              </a:p>
            </p:txBody>
          </p:sp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2286189C-E48B-0890-90A0-1453A58CB883}"/>
                </a:ext>
              </a:extLst>
            </p:cNvPr>
            <p:cNvSpPr txBox="1"/>
            <p:nvPr/>
          </p:nvSpPr>
          <p:spPr>
            <a:xfrm>
              <a:off x="3975897" y="1115811"/>
              <a:ext cx="148277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Lato" panose="020F0502020204030203" pitchFamily="34" charset="0"/>
                </a:rPr>
                <a:t>Flammable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98F7EAF-DD6D-8490-F024-0E4703401805}"/>
              </a:ext>
            </a:extLst>
          </p:cNvPr>
          <p:cNvGrpSpPr/>
          <p:nvPr/>
        </p:nvGrpSpPr>
        <p:grpSpPr>
          <a:xfrm>
            <a:off x="6558914" y="9088435"/>
            <a:ext cx="2707005" cy="783771"/>
            <a:chOff x="3283130" y="908594"/>
            <a:chExt cx="2707005" cy="783771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4015EF8C-A396-2225-DF7D-F7FA7BA4D92F}"/>
                </a:ext>
              </a:extLst>
            </p:cNvPr>
            <p:cNvSpPr/>
            <p:nvPr/>
          </p:nvSpPr>
          <p:spPr>
            <a:xfrm>
              <a:off x="3283130" y="908594"/>
              <a:ext cx="2707005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63A41FC6-55F3-377A-0E6C-45AEB60D468A}"/>
                </a:ext>
              </a:extLst>
            </p:cNvPr>
            <p:cNvGrpSpPr/>
            <p:nvPr/>
          </p:nvGrpSpPr>
          <p:grpSpPr>
            <a:xfrm>
              <a:off x="3403600" y="988415"/>
              <a:ext cx="502920" cy="563524"/>
              <a:chOff x="3403600" y="988415"/>
              <a:chExt cx="502920" cy="563524"/>
            </a:xfrm>
          </p:grpSpPr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675CC901-E070-26D4-F132-FB9E243EE2AE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0071F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5B2E7952-A05C-F8E8-D32F-22D2CD4666C7}"/>
                  </a:ext>
                </a:extLst>
              </p:cNvPr>
              <p:cNvSpPr txBox="1"/>
              <p:nvPr/>
            </p:nvSpPr>
            <p:spPr>
              <a:xfrm>
                <a:off x="3504249" y="988415"/>
                <a:ext cx="295274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latin typeface="The Bold Font" pitchFamily="50" charset="0"/>
                  </a:rPr>
                  <a:t>9</a:t>
                </a:r>
              </a:p>
            </p:txBody>
          </p:sp>
        </p:grp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5441ECE-F7C7-9EB6-EE31-38C4A97773B2}"/>
                </a:ext>
              </a:extLst>
            </p:cNvPr>
            <p:cNvSpPr txBox="1"/>
            <p:nvPr/>
          </p:nvSpPr>
          <p:spPr>
            <a:xfrm>
              <a:off x="4006377" y="1115811"/>
              <a:ext cx="1819409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 err="1">
                  <a:latin typeface="Lato" panose="020F0502020204030203" pitchFamily="34" charset="0"/>
                </a:rPr>
                <a:t>m.p</a:t>
              </a:r>
              <a:r>
                <a:rPr lang="en-US" sz="2400" dirty="0">
                  <a:latin typeface="Lato" panose="020F0502020204030203" pitchFamily="34" charset="0"/>
                </a:rPr>
                <a:t> = -114 °C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01CA5AF-ADCD-048F-26A3-07CE5DF473C9}"/>
              </a:ext>
            </a:extLst>
          </p:cNvPr>
          <p:cNvGrpSpPr/>
          <p:nvPr/>
        </p:nvGrpSpPr>
        <p:grpSpPr>
          <a:xfrm>
            <a:off x="6558915" y="10182996"/>
            <a:ext cx="2707004" cy="783771"/>
            <a:chOff x="3283131" y="908594"/>
            <a:chExt cx="2707004" cy="783771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66543E11-F49B-924E-0F8B-3B91B70818EE}"/>
                </a:ext>
              </a:extLst>
            </p:cNvPr>
            <p:cNvSpPr/>
            <p:nvPr/>
          </p:nvSpPr>
          <p:spPr>
            <a:xfrm>
              <a:off x="3283131" y="908594"/>
              <a:ext cx="2707004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AB358B91-5892-2A3A-EB59-1E247637C3CF}"/>
                </a:ext>
              </a:extLst>
            </p:cNvPr>
            <p:cNvGrpSpPr/>
            <p:nvPr/>
          </p:nvGrpSpPr>
          <p:grpSpPr>
            <a:xfrm>
              <a:off x="3396457" y="1045050"/>
              <a:ext cx="510063" cy="506889"/>
              <a:chOff x="3396457" y="1045050"/>
              <a:chExt cx="510063" cy="506889"/>
            </a:xfrm>
          </p:grpSpPr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7B24628B-6F4E-D5CB-3CB2-142FBE91F736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29BF1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86A406E6-BD29-AE91-22E9-E8F65980C195}"/>
                  </a:ext>
                </a:extLst>
              </p:cNvPr>
              <p:cNvSpPr txBox="1"/>
              <p:nvPr/>
            </p:nvSpPr>
            <p:spPr>
              <a:xfrm>
                <a:off x="3396457" y="1045050"/>
                <a:ext cx="496572" cy="46166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000" dirty="0">
                    <a:solidFill>
                      <a:schemeClr val="bg1"/>
                    </a:solidFill>
                    <a:latin typeface="The Bold Font" pitchFamily="50" charset="0"/>
                  </a:rPr>
                  <a:t>10</a:t>
                </a:r>
              </a:p>
            </p:txBody>
          </p:sp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57F7D548-085C-3621-E56B-797BA09BFD81}"/>
                </a:ext>
              </a:extLst>
            </p:cNvPr>
            <p:cNvSpPr txBox="1"/>
            <p:nvPr/>
          </p:nvSpPr>
          <p:spPr>
            <a:xfrm>
              <a:off x="4063988" y="1115811"/>
              <a:ext cx="169597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 err="1">
                  <a:latin typeface="Lato" panose="020F0502020204030203" pitchFamily="34" charset="0"/>
                </a:rPr>
                <a:t>b.p</a:t>
              </a:r>
              <a:r>
                <a:rPr lang="en-US" sz="2400" dirty="0">
                  <a:latin typeface="Lato" panose="020F0502020204030203" pitchFamily="34" charset="0"/>
                </a:rPr>
                <a:t> = 78.3 °C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5DE9C61-D2A8-A2A9-86B1-1815FD01511A}"/>
              </a:ext>
            </a:extLst>
          </p:cNvPr>
          <p:cNvGrpSpPr/>
          <p:nvPr/>
        </p:nvGrpSpPr>
        <p:grpSpPr>
          <a:xfrm>
            <a:off x="6558915" y="11277553"/>
            <a:ext cx="2349954" cy="783771"/>
            <a:chOff x="3283131" y="908594"/>
            <a:chExt cx="2349954" cy="783771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1019CCFE-181C-A93A-173A-2813A6523EDA}"/>
                </a:ext>
              </a:extLst>
            </p:cNvPr>
            <p:cNvSpPr/>
            <p:nvPr/>
          </p:nvSpPr>
          <p:spPr>
            <a:xfrm>
              <a:off x="3283131" y="908594"/>
              <a:ext cx="2349954" cy="783771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75E3FCD7-24B6-8449-76B4-FAC0B1D6F7CF}"/>
                </a:ext>
              </a:extLst>
            </p:cNvPr>
            <p:cNvGrpSpPr/>
            <p:nvPr/>
          </p:nvGrpSpPr>
          <p:grpSpPr>
            <a:xfrm>
              <a:off x="3338992" y="1034366"/>
              <a:ext cx="601978" cy="517573"/>
              <a:chOff x="3338992" y="1034366"/>
              <a:chExt cx="601978" cy="517573"/>
            </a:xfrm>
          </p:grpSpPr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CF4BF163-EDF2-803C-BE8B-2D8911B8F6AF}"/>
                  </a:ext>
                </a:extLst>
              </p:cNvPr>
              <p:cNvSpPr/>
              <p:nvPr/>
            </p:nvSpPr>
            <p:spPr>
              <a:xfrm>
                <a:off x="3403600" y="1049019"/>
                <a:ext cx="502920" cy="502920"/>
              </a:xfrm>
              <a:prstGeom prst="ellipse">
                <a:avLst/>
              </a:prstGeom>
              <a:solidFill>
                <a:srgbClr val="938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3200" dirty="0">
                  <a:latin typeface="The Bold Font" pitchFamily="50" charset="0"/>
                </a:endParaRP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4532123-B74A-EFC6-1D18-E892A1CC5444}"/>
                  </a:ext>
                </a:extLst>
              </p:cNvPr>
              <p:cNvSpPr txBox="1"/>
              <p:nvPr/>
            </p:nvSpPr>
            <p:spPr>
              <a:xfrm>
                <a:off x="3338992" y="1034366"/>
                <a:ext cx="601978" cy="49244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The Bold Font" pitchFamily="50" charset="0"/>
                  </a:rPr>
                  <a:t>11</a:t>
                </a:r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4893148-1200-986A-36D3-2847187AD6C4}"/>
                </a:ext>
              </a:extLst>
            </p:cNvPr>
            <p:cNvSpPr txBox="1"/>
            <p:nvPr/>
          </p:nvSpPr>
          <p:spPr>
            <a:xfrm>
              <a:off x="4273688" y="1115811"/>
              <a:ext cx="73096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Lato" panose="020F0502020204030203" pitchFamily="34" charset="0"/>
                </a:rPr>
                <a:t>Toxic</a:t>
              </a: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4B109B31-1F06-BC94-5F75-E4E6F3E35137}"/>
              </a:ext>
            </a:extLst>
          </p:cNvPr>
          <p:cNvGrpSpPr/>
          <p:nvPr/>
        </p:nvGrpSpPr>
        <p:grpSpPr>
          <a:xfrm>
            <a:off x="9882057" y="5319120"/>
            <a:ext cx="1731542" cy="780026"/>
            <a:chOff x="9545112" y="5332547"/>
            <a:chExt cx="1731542" cy="780026"/>
          </a:xfrm>
        </p:grpSpPr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0EB3F116-AB33-0238-43CB-AE6207E63590}"/>
                </a:ext>
              </a:extLst>
            </p:cNvPr>
            <p:cNvSpPr/>
            <p:nvPr/>
          </p:nvSpPr>
          <p:spPr>
            <a:xfrm>
              <a:off x="9545112" y="5332547"/>
              <a:ext cx="1731542" cy="780026"/>
            </a:xfrm>
            <a:prstGeom prst="roundRect">
              <a:avLst>
                <a:gd name="adj" fmla="val 17258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63D56F1C-E960-F701-E516-D75E6539F83E}"/>
                </a:ext>
              </a:extLst>
            </p:cNvPr>
            <p:cNvSpPr/>
            <p:nvPr/>
          </p:nvSpPr>
          <p:spPr>
            <a:xfrm>
              <a:off x="9651698" y="5455921"/>
              <a:ext cx="1518370" cy="533278"/>
            </a:xfrm>
            <a:prstGeom prst="roundRect">
              <a:avLst>
                <a:gd name="adj" fmla="val 11941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EAA0657-DCE1-44B8-AB9B-B666F04F28DA}"/>
                </a:ext>
              </a:extLst>
            </p:cNvPr>
            <p:cNvSpPr txBox="1"/>
            <p:nvPr/>
          </p:nvSpPr>
          <p:spPr>
            <a:xfrm>
              <a:off x="9679574" y="5460949"/>
              <a:ext cx="13997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Ethanol</a:t>
              </a: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7D64DCE3-E659-52F3-9736-9DA65643DA48}"/>
              </a:ext>
            </a:extLst>
          </p:cNvPr>
          <p:cNvGrpSpPr/>
          <p:nvPr/>
        </p:nvGrpSpPr>
        <p:grpSpPr>
          <a:xfrm>
            <a:off x="578401" y="5319120"/>
            <a:ext cx="1731542" cy="780026"/>
            <a:chOff x="9545112" y="5332547"/>
            <a:chExt cx="1731542" cy="780026"/>
          </a:xfrm>
        </p:grpSpPr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B7409742-4AF3-4CA9-1B78-079E8766D628}"/>
                </a:ext>
              </a:extLst>
            </p:cNvPr>
            <p:cNvSpPr/>
            <p:nvPr/>
          </p:nvSpPr>
          <p:spPr>
            <a:xfrm>
              <a:off x="9545112" y="5332547"/>
              <a:ext cx="1731542" cy="780026"/>
            </a:xfrm>
            <a:prstGeom prst="roundRect">
              <a:avLst>
                <a:gd name="adj" fmla="val 17258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4DDB6629-301A-66A7-C6F0-B8EEC29443F3}"/>
                </a:ext>
              </a:extLst>
            </p:cNvPr>
            <p:cNvSpPr/>
            <p:nvPr/>
          </p:nvSpPr>
          <p:spPr>
            <a:xfrm>
              <a:off x="9651698" y="5455921"/>
              <a:ext cx="1518370" cy="533278"/>
            </a:xfrm>
            <a:prstGeom prst="roundRect">
              <a:avLst>
                <a:gd name="adj" fmla="val 11941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A212D649-72E0-ED38-C062-4659D073171E}"/>
                </a:ext>
              </a:extLst>
            </p:cNvPr>
            <p:cNvSpPr txBox="1"/>
            <p:nvPr/>
          </p:nvSpPr>
          <p:spPr>
            <a:xfrm>
              <a:off x="9806212" y="5460949"/>
              <a:ext cx="11464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Water</a:t>
              </a:r>
            </a:p>
          </p:txBody>
        </p:sp>
      </p:grpSp>
      <p:sp>
        <p:nvSpPr>
          <p:cNvPr id="150" name="TextBox 149">
            <a:extLst>
              <a:ext uri="{FF2B5EF4-FFF2-40B4-BE49-F238E27FC236}">
                <a16:creationId xmlns:a16="http://schemas.microsoft.com/office/drawing/2014/main" id="{4C56A871-0A91-695E-5932-4B17125BEF7B}"/>
              </a:ext>
            </a:extLst>
          </p:cNvPr>
          <p:cNvSpPr txBox="1"/>
          <p:nvPr/>
        </p:nvSpPr>
        <p:spPr>
          <a:xfrm>
            <a:off x="5862603" y="472372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0" dirty="0">
                <a:solidFill>
                  <a:srgbClr val="00B050"/>
                </a:solidFill>
                <a:effectLst/>
                <a:latin typeface="Madimi One" pitchFamily="2" charset="0"/>
              </a:rPr>
              <a:t>=</a:t>
            </a:r>
            <a:endParaRPr lang="en-US" sz="4000" b="1" dirty="0">
              <a:solidFill>
                <a:srgbClr val="00B050"/>
              </a:solidFill>
              <a:latin typeface="Madimi One" pitchFamily="2" charset="0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8B088E49-21FA-3B3F-816E-570AF759783D}"/>
              </a:ext>
            </a:extLst>
          </p:cNvPr>
          <p:cNvSpPr txBox="1"/>
          <p:nvPr/>
        </p:nvSpPr>
        <p:spPr>
          <a:xfrm>
            <a:off x="5862603" y="1445398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0" dirty="0">
                <a:solidFill>
                  <a:srgbClr val="FF0000"/>
                </a:solidFill>
                <a:effectLst/>
                <a:latin typeface="Madimi One" pitchFamily="2" charset="0"/>
              </a:rPr>
              <a:t>≠</a:t>
            </a:r>
            <a:endParaRPr lang="en-US" sz="4000" b="1" dirty="0">
              <a:solidFill>
                <a:srgbClr val="FF0000"/>
              </a:solidFill>
              <a:latin typeface="Madimi One" pitchFamily="2" charset="0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D953E37D-4D13-736B-B956-5FB4B3598450}"/>
              </a:ext>
            </a:extLst>
          </p:cNvPr>
          <p:cNvSpPr txBox="1"/>
          <p:nvPr/>
        </p:nvSpPr>
        <p:spPr>
          <a:xfrm>
            <a:off x="5862603" y="2559011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0" dirty="0">
                <a:solidFill>
                  <a:srgbClr val="FF0000"/>
                </a:solidFill>
                <a:effectLst/>
                <a:latin typeface="Madimi One" pitchFamily="2" charset="0"/>
              </a:rPr>
              <a:t>≠</a:t>
            </a:r>
            <a:endParaRPr lang="en-US" sz="4000" b="1" dirty="0">
              <a:solidFill>
                <a:srgbClr val="FF0000"/>
              </a:solidFill>
              <a:latin typeface="Madimi One" pitchFamily="2" charset="0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0543D21-867F-C517-6BF2-01F1DECFBFCC}"/>
              </a:ext>
            </a:extLst>
          </p:cNvPr>
          <p:cNvSpPr txBox="1"/>
          <p:nvPr/>
        </p:nvSpPr>
        <p:spPr>
          <a:xfrm>
            <a:off x="5862603" y="3672624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0" dirty="0">
                <a:solidFill>
                  <a:srgbClr val="FF0000"/>
                </a:solidFill>
                <a:effectLst/>
                <a:latin typeface="Madimi One" pitchFamily="2" charset="0"/>
              </a:rPr>
              <a:t>≠</a:t>
            </a:r>
            <a:endParaRPr lang="en-US" sz="4000" b="1" dirty="0">
              <a:solidFill>
                <a:srgbClr val="FF0000"/>
              </a:solidFill>
              <a:latin typeface="Madimi One" pitchFamily="2" charset="0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4127F4F2-E2D2-BAD8-CBEB-8E7A7AE40FAE}"/>
              </a:ext>
            </a:extLst>
          </p:cNvPr>
          <p:cNvSpPr txBox="1"/>
          <p:nvPr/>
        </p:nvSpPr>
        <p:spPr>
          <a:xfrm>
            <a:off x="5862603" y="4786237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0" dirty="0">
                <a:solidFill>
                  <a:srgbClr val="00B050"/>
                </a:solidFill>
                <a:effectLst/>
                <a:latin typeface="Madimi One" pitchFamily="2" charset="0"/>
              </a:rPr>
              <a:t>=</a:t>
            </a:r>
            <a:endParaRPr lang="en-US" sz="4000" b="1" dirty="0">
              <a:solidFill>
                <a:srgbClr val="00B050"/>
              </a:solidFill>
              <a:latin typeface="Madimi One" pitchFamily="2" charset="0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B1691150-9129-6134-BA56-FCE38262F09F}"/>
              </a:ext>
            </a:extLst>
          </p:cNvPr>
          <p:cNvSpPr txBox="1"/>
          <p:nvPr/>
        </p:nvSpPr>
        <p:spPr>
          <a:xfrm>
            <a:off x="5862603" y="5842692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0" dirty="0">
                <a:solidFill>
                  <a:srgbClr val="FF0000"/>
                </a:solidFill>
                <a:effectLst/>
                <a:latin typeface="Madimi One" pitchFamily="2" charset="0"/>
              </a:rPr>
              <a:t>≠</a:t>
            </a:r>
            <a:endParaRPr lang="en-US" sz="4000" b="1" dirty="0">
              <a:solidFill>
                <a:srgbClr val="FF0000"/>
              </a:solidFill>
              <a:latin typeface="Madimi One" pitchFamily="2" charset="0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F08D4DEA-EC84-AD0E-DD6B-6009DC31FC64}"/>
              </a:ext>
            </a:extLst>
          </p:cNvPr>
          <p:cNvSpPr txBox="1"/>
          <p:nvPr/>
        </p:nvSpPr>
        <p:spPr>
          <a:xfrm>
            <a:off x="5862603" y="6937253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0" dirty="0">
                <a:solidFill>
                  <a:srgbClr val="00B050"/>
                </a:solidFill>
                <a:effectLst/>
                <a:latin typeface="Madimi One" pitchFamily="2" charset="0"/>
              </a:rPr>
              <a:t>=</a:t>
            </a:r>
            <a:endParaRPr lang="en-US" sz="4000" b="1" dirty="0">
              <a:solidFill>
                <a:srgbClr val="00B050"/>
              </a:solidFill>
              <a:latin typeface="Madimi One" pitchFamily="2" charset="0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8EF43698-E733-A072-5AC4-7A5E96B48075}"/>
              </a:ext>
            </a:extLst>
          </p:cNvPr>
          <p:cNvSpPr txBox="1"/>
          <p:nvPr/>
        </p:nvSpPr>
        <p:spPr>
          <a:xfrm>
            <a:off x="5862603" y="8031814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0" dirty="0">
                <a:solidFill>
                  <a:srgbClr val="FF0000"/>
                </a:solidFill>
                <a:effectLst/>
                <a:latin typeface="Madimi One" pitchFamily="2" charset="0"/>
              </a:rPr>
              <a:t>≠</a:t>
            </a:r>
            <a:endParaRPr lang="en-US" sz="4000" b="1" dirty="0">
              <a:solidFill>
                <a:srgbClr val="FF0000"/>
              </a:solidFill>
              <a:latin typeface="Madimi One" pitchFamily="2" charset="0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013EEE67-900F-6CE4-A6F6-60AD25E22C19}"/>
              </a:ext>
            </a:extLst>
          </p:cNvPr>
          <p:cNvSpPr txBox="1"/>
          <p:nvPr/>
        </p:nvSpPr>
        <p:spPr>
          <a:xfrm>
            <a:off x="5862603" y="9126375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0" dirty="0">
                <a:solidFill>
                  <a:srgbClr val="FF0000"/>
                </a:solidFill>
                <a:effectLst/>
                <a:latin typeface="Madimi One" pitchFamily="2" charset="0"/>
              </a:rPr>
              <a:t>≠</a:t>
            </a:r>
            <a:endParaRPr lang="en-US" sz="4000" b="1" dirty="0">
              <a:solidFill>
                <a:srgbClr val="FF0000"/>
              </a:solidFill>
              <a:latin typeface="Madimi One" pitchFamily="2" charset="0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85D944CB-1EC7-B0CB-484D-4453A20B1B7D}"/>
              </a:ext>
            </a:extLst>
          </p:cNvPr>
          <p:cNvSpPr txBox="1"/>
          <p:nvPr/>
        </p:nvSpPr>
        <p:spPr>
          <a:xfrm>
            <a:off x="5862603" y="10220936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0" dirty="0">
                <a:solidFill>
                  <a:srgbClr val="FF0000"/>
                </a:solidFill>
                <a:effectLst/>
                <a:latin typeface="Madimi One" pitchFamily="2" charset="0"/>
              </a:rPr>
              <a:t>≠</a:t>
            </a:r>
            <a:endParaRPr lang="en-US" sz="4000" b="1" dirty="0">
              <a:solidFill>
                <a:srgbClr val="FF0000"/>
              </a:solidFill>
              <a:latin typeface="Madimi One" pitchFamily="2" charset="0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5FEF9A9C-D8B9-E25A-0218-E9D94A41ECBB}"/>
              </a:ext>
            </a:extLst>
          </p:cNvPr>
          <p:cNvSpPr txBox="1"/>
          <p:nvPr/>
        </p:nvSpPr>
        <p:spPr>
          <a:xfrm>
            <a:off x="5862603" y="11315497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0" dirty="0">
                <a:solidFill>
                  <a:srgbClr val="FF0000"/>
                </a:solidFill>
                <a:effectLst/>
                <a:latin typeface="Madimi One" pitchFamily="2" charset="0"/>
              </a:rPr>
              <a:t>≠</a:t>
            </a:r>
            <a:endParaRPr lang="en-US" sz="4000" b="1" dirty="0">
              <a:solidFill>
                <a:srgbClr val="FF0000"/>
              </a:solidFill>
              <a:latin typeface="Madimi One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8061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 advTm="9037">
        <p159:morph option="byObject"/>
      </p:transition>
    </mc:Choice>
    <mc:Fallback xmlns="">
      <p:transition spd="med" advTm="9037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3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0" grpId="0"/>
          <p:bldP spid="151" grpId="0"/>
          <p:bldP spid="152" grpId="0"/>
          <p:bldP spid="153" grpId="0"/>
          <p:bldP spid="154" grpId="0"/>
          <p:bldP spid="15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3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0" grpId="0"/>
          <p:bldP spid="151" grpId="0"/>
          <p:bldP spid="152" grpId="0"/>
          <p:bldP spid="153" grpId="0"/>
          <p:bldP spid="154" grpId="0"/>
          <p:bldP spid="155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1FE3B-1F14-03FA-8F4A-5761C1004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B63672-CC2D-E424-49B5-61670D6F12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322" y="1843711"/>
            <a:ext cx="2201700" cy="3170578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9BAE03-A1F1-DD0E-B8B8-D617EF231C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9646978" y="1843711"/>
            <a:ext cx="2201700" cy="3170578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43" name="Group 142">
            <a:extLst>
              <a:ext uri="{FF2B5EF4-FFF2-40B4-BE49-F238E27FC236}">
                <a16:creationId xmlns:a16="http://schemas.microsoft.com/office/drawing/2014/main" id="{C105656C-3735-FC05-4C80-4E74F155D348}"/>
              </a:ext>
            </a:extLst>
          </p:cNvPr>
          <p:cNvGrpSpPr/>
          <p:nvPr/>
        </p:nvGrpSpPr>
        <p:grpSpPr>
          <a:xfrm>
            <a:off x="9882057" y="5319120"/>
            <a:ext cx="1731542" cy="780026"/>
            <a:chOff x="9545112" y="5332547"/>
            <a:chExt cx="1731542" cy="780026"/>
          </a:xfrm>
        </p:grpSpPr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BF293934-4363-5348-41AE-99BD66D35208}"/>
                </a:ext>
              </a:extLst>
            </p:cNvPr>
            <p:cNvSpPr/>
            <p:nvPr/>
          </p:nvSpPr>
          <p:spPr>
            <a:xfrm>
              <a:off x="9545112" y="5332547"/>
              <a:ext cx="1731542" cy="780026"/>
            </a:xfrm>
            <a:prstGeom prst="roundRect">
              <a:avLst>
                <a:gd name="adj" fmla="val 17258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D590710A-8C8A-CE91-F4A1-ED526FD9F2C8}"/>
                </a:ext>
              </a:extLst>
            </p:cNvPr>
            <p:cNvSpPr/>
            <p:nvPr/>
          </p:nvSpPr>
          <p:spPr>
            <a:xfrm>
              <a:off x="9651698" y="5455921"/>
              <a:ext cx="1518370" cy="533278"/>
            </a:xfrm>
            <a:prstGeom prst="roundRect">
              <a:avLst>
                <a:gd name="adj" fmla="val 11941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8687A9A7-D9F0-A839-7AD7-949326B63671}"/>
                </a:ext>
              </a:extLst>
            </p:cNvPr>
            <p:cNvSpPr txBox="1"/>
            <p:nvPr/>
          </p:nvSpPr>
          <p:spPr>
            <a:xfrm>
              <a:off x="9679574" y="5460949"/>
              <a:ext cx="13997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Ethanol</a:t>
              </a: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FFBDC42A-A312-C694-8BB2-167AEBB4BB59}"/>
              </a:ext>
            </a:extLst>
          </p:cNvPr>
          <p:cNvGrpSpPr/>
          <p:nvPr/>
        </p:nvGrpSpPr>
        <p:grpSpPr>
          <a:xfrm>
            <a:off x="578401" y="5319120"/>
            <a:ext cx="1731542" cy="780026"/>
            <a:chOff x="9545112" y="5332547"/>
            <a:chExt cx="1731542" cy="780026"/>
          </a:xfrm>
        </p:grpSpPr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90C31B00-5194-DF33-E76A-72490FFB58BF}"/>
                </a:ext>
              </a:extLst>
            </p:cNvPr>
            <p:cNvSpPr/>
            <p:nvPr/>
          </p:nvSpPr>
          <p:spPr>
            <a:xfrm>
              <a:off x="9545112" y="5332547"/>
              <a:ext cx="1731542" cy="780026"/>
            </a:xfrm>
            <a:prstGeom prst="roundRect">
              <a:avLst>
                <a:gd name="adj" fmla="val 17258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AB817277-0B70-43D4-7BD8-7977A83D412C}"/>
                </a:ext>
              </a:extLst>
            </p:cNvPr>
            <p:cNvSpPr/>
            <p:nvPr/>
          </p:nvSpPr>
          <p:spPr>
            <a:xfrm>
              <a:off x="9651698" y="5455921"/>
              <a:ext cx="1518370" cy="533278"/>
            </a:xfrm>
            <a:prstGeom prst="roundRect">
              <a:avLst>
                <a:gd name="adj" fmla="val 11941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87663382-0800-510C-74F4-6E8246A0BBB1}"/>
                </a:ext>
              </a:extLst>
            </p:cNvPr>
            <p:cNvSpPr txBox="1"/>
            <p:nvPr/>
          </p:nvSpPr>
          <p:spPr>
            <a:xfrm>
              <a:off x="9806212" y="5460949"/>
              <a:ext cx="11464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Water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F6C3FAC-89FD-DC87-0FDC-A173B5CA1B20}"/>
              </a:ext>
            </a:extLst>
          </p:cNvPr>
          <p:cNvGrpSpPr/>
          <p:nvPr/>
        </p:nvGrpSpPr>
        <p:grpSpPr>
          <a:xfrm>
            <a:off x="3283131" y="331947"/>
            <a:ext cx="5982788" cy="11729377"/>
            <a:chOff x="3283131" y="331947"/>
            <a:chExt cx="5982788" cy="1172937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5FA401F-62B7-EC85-4A95-BF6E0723EB96}"/>
                </a:ext>
              </a:extLst>
            </p:cNvPr>
            <p:cNvGrpSpPr/>
            <p:nvPr/>
          </p:nvGrpSpPr>
          <p:grpSpPr>
            <a:xfrm>
              <a:off x="3283131" y="331947"/>
              <a:ext cx="2349954" cy="11729377"/>
              <a:chOff x="3283131" y="349227"/>
              <a:chExt cx="2349954" cy="11729377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8FE5A91A-0D32-98B9-AF2F-5482DED9E5CC}"/>
                  </a:ext>
                </a:extLst>
              </p:cNvPr>
              <p:cNvGrpSpPr/>
              <p:nvPr/>
            </p:nvGrpSpPr>
            <p:grpSpPr>
              <a:xfrm>
                <a:off x="3283131" y="349227"/>
                <a:ext cx="2349954" cy="783771"/>
                <a:chOff x="3283131" y="908594"/>
                <a:chExt cx="2349954" cy="783771"/>
              </a:xfrm>
            </p:grpSpPr>
            <p:sp>
              <p:nvSpPr>
                <p:cNvPr id="3" name="Rectangle: Rounded Corners 2">
                  <a:extLst>
                    <a:ext uri="{FF2B5EF4-FFF2-40B4-BE49-F238E27FC236}">
                      <a16:creationId xmlns:a16="http://schemas.microsoft.com/office/drawing/2014/main" id="{21474074-1663-692A-A078-60A4870E6D63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085C54CE-37B6-9930-4DFB-CB30DF332019}"/>
                    </a:ext>
                  </a:extLst>
                </p:cNvPr>
                <p:cNvGrpSpPr/>
                <p:nvPr/>
              </p:nvGrpSpPr>
              <p:grpSpPr>
                <a:xfrm>
                  <a:off x="3403600" y="997941"/>
                  <a:ext cx="502920" cy="553998"/>
                  <a:chOff x="3403600" y="997941"/>
                  <a:chExt cx="502920" cy="553998"/>
                </a:xfrm>
              </p:grpSpPr>
              <p:sp>
                <p:nvSpPr>
                  <p:cNvPr id="10" name="Oval 9">
                    <a:extLst>
                      <a:ext uri="{FF2B5EF4-FFF2-40B4-BE49-F238E27FC236}">
                        <a16:creationId xmlns:a16="http://schemas.microsoft.com/office/drawing/2014/main" id="{9C754996-D81D-62C0-9B24-888E65B3836D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FFB70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F11F62E0-1649-F5A0-6E6C-74921ECE8A69}"/>
                      </a:ext>
                    </a:extLst>
                  </p:cNvPr>
                  <p:cNvSpPr txBox="1"/>
                  <p:nvPr/>
                </p:nvSpPr>
                <p:spPr>
                  <a:xfrm>
                    <a:off x="3478849" y="997941"/>
                    <a:ext cx="295274" cy="5539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1</a:t>
                    </a:r>
                  </a:p>
                </p:txBody>
              </p:sp>
            </p:grp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6CBDC0D0-6289-7DBD-4D7A-1C0DE8FBBA04}"/>
                    </a:ext>
                  </a:extLst>
                </p:cNvPr>
                <p:cNvSpPr txBox="1"/>
                <p:nvPr/>
              </p:nvSpPr>
              <p:spPr>
                <a:xfrm>
                  <a:off x="4102238" y="1096761"/>
                  <a:ext cx="126316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>
                      <a:latin typeface="Lato" panose="020F0502020204030203" pitchFamily="34" charset="0"/>
                    </a:rPr>
                    <a:t>Colorless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B73FE93A-60AE-4737-76E2-502010ED5737}"/>
                  </a:ext>
                </a:extLst>
              </p:cNvPr>
              <p:cNvGrpSpPr/>
              <p:nvPr/>
            </p:nvGrpSpPr>
            <p:grpSpPr>
              <a:xfrm>
                <a:off x="3283131" y="1443788"/>
                <a:ext cx="2349954" cy="783771"/>
                <a:chOff x="3283131" y="908594"/>
                <a:chExt cx="2349954" cy="783771"/>
              </a:xfrm>
            </p:grpSpPr>
            <p:sp>
              <p:nvSpPr>
                <p:cNvPr id="17" name="Rectangle: Rounded Corners 16">
                  <a:extLst>
                    <a:ext uri="{FF2B5EF4-FFF2-40B4-BE49-F238E27FC236}">
                      <a16:creationId xmlns:a16="http://schemas.microsoft.com/office/drawing/2014/main" id="{1BAF47BD-E5D2-9FC5-AA77-522E062A569C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0D58BD60-5F31-5904-4912-4C1401F71BD6}"/>
                    </a:ext>
                  </a:extLst>
                </p:cNvPr>
                <p:cNvGrpSpPr/>
                <p:nvPr/>
              </p:nvGrpSpPr>
              <p:grpSpPr>
                <a:xfrm>
                  <a:off x="3403600" y="983652"/>
                  <a:ext cx="502920" cy="568287"/>
                  <a:chOff x="3403600" y="983652"/>
                  <a:chExt cx="502920" cy="568287"/>
                </a:xfrm>
              </p:grpSpPr>
              <p:sp>
                <p:nvSpPr>
                  <p:cNvPr id="20" name="Oval 19">
                    <a:extLst>
                      <a:ext uri="{FF2B5EF4-FFF2-40B4-BE49-F238E27FC236}">
                        <a16:creationId xmlns:a16="http://schemas.microsoft.com/office/drawing/2014/main" id="{DF431F56-4FA9-9964-A887-62CB4236C82D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219EB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9D8F9C53-1A24-E164-08E5-6F2D09223169}"/>
                      </a:ext>
                    </a:extLst>
                  </p:cNvPr>
                  <p:cNvSpPr txBox="1"/>
                  <p:nvPr/>
                </p:nvSpPr>
                <p:spPr>
                  <a:xfrm>
                    <a:off x="3502664" y="983652"/>
                    <a:ext cx="295274" cy="5539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2</a:t>
                    </a:r>
                  </a:p>
                </p:txBody>
              </p:sp>
            </p:grp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9B029268-66EE-4CBF-43E2-40F1CD058A4A}"/>
                    </a:ext>
                  </a:extLst>
                </p:cNvPr>
                <p:cNvSpPr txBox="1"/>
                <p:nvPr/>
              </p:nvSpPr>
              <p:spPr>
                <a:xfrm>
                  <a:off x="4102238" y="1096761"/>
                  <a:ext cx="125354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>
                      <a:latin typeface="Lato" panose="020F0502020204030203" pitchFamily="34" charset="0"/>
                    </a:rPr>
                    <a:t>Odorless</a:t>
                  </a: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35E92D5B-1C26-71EF-2143-478BFA9197CF}"/>
                  </a:ext>
                </a:extLst>
              </p:cNvPr>
              <p:cNvGrpSpPr/>
              <p:nvPr/>
            </p:nvGrpSpPr>
            <p:grpSpPr>
              <a:xfrm>
                <a:off x="3283131" y="2538349"/>
                <a:ext cx="2349954" cy="783771"/>
                <a:chOff x="3283131" y="908594"/>
                <a:chExt cx="2349954" cy="783771"/>
              </a:xfrm>
            </p:grpSpPr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075C5DA3-383D-7DAB-23BF-25987DA3EACE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550DC843-E20A-6EA1-3D8F-58BCBE5F2F46}"/>
                    </a:ext>
                  </a:extLst>
                </p:cNvPr>
                <p:cNvGrpSpPr/>
                <p:nvPr/>
              </p:nvGrpSpPr>
              <p:grpSpPr>
                <a:xfrm>
                  <a:off x="3403600" y="988415"/>
                  <a:ext cx="502920" cy="563524"/>
                  <a:chOff x="3403600" y="988415"/>
                  <a:chExt cx="502920" cy="563524"/>
                </a:xfrm>
              </p:grpSpPr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56CB9A6C-7405-2F6F-5918-5BA06345492F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2A9D8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A9506DB8-ACE4-3817-617E-930A86AB3719}"/>
                      </a:ext>
                    </a:extLst>
                  </p:cNvPr>
                  <p:cNvSpPr txBox="1"/>
                  <p:nvPr/>
                </p:nvSpPr>
                <p:spPr>
                  <a:xfrm>
                    <a:off x="3502664" y="988415"/>
                    <a:ext cx="295274" cy="5539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3</a:t>
                    </a:r>
                  </a:p>
                </p:txBody>
              </p: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A82F4CDE-00E8-1CB1-89E5-86E33423B822}"/>
                    </a:ext>
                  </a:extLst>
                </p:cNvPr>
                <p:cNvSpPr txBox="1"/>
                <p:nvPr/>
              </p:nvSpPr>
              <p:spPr>
                <a:xfrm>
                  <a:off x="4102238" y="1096761"/>
                  <a:ext cx="125354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>
                      <a:latin typeface="Lato" panose="020F0502020204030203" pitchFamily="34" charset="0"/>
                    </a:rPr>
                    <a:t>Tasteless</a:t>
                  </a:r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8F6C8958-AC58-C588-5E2E-E16E3BDFCAAD}"/>
                  </a:ext>
                </a:extLst>
              </p:cNvPr>
              <p:cNvGrpSpPr/>
              <p:nvPr/>
            </p:nvGrpSpPr>
            <p:grpSpPr>
              <a:xfrm>
                <a:off x="3283131" y="3632910"/>
                <a:ext cx="2349954" cy="783771"/>
                <a:chOff x="3283131" y="908594"/>
                <a:chExt cx="2349954" cy="783771"/>
              </a:xfrm>
            </p:grpSpPr>
            <p:sp>
              <p:nvSpPr>
                <p:cNvPr id="29" name="Rectangle: Rounded Corners 28">
                  <a:extLst>
                    <a:ext uri="{FF2B5EF4-FFF2-40B4-BE49-F238E27FC236}">
                      <a16:creationId xmlns:a16="http://schemas.microsoft.com/office/drawing/2014/main" id="{BD3F6FDA-9775-4ED9-74C4-B9B84E4C231A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7537BBF2-01EE-486B-6451-874E82085F8A}"/>
                    </a:ext>
                  </a:extLst>
                </p:cNvPr>
                <p:cNvGrpSpPr/>
                <p:nvPr/>
              </p:nvGrpSpPr>
              <p:grpSpPr>
                <a:xfrm>
                  <a:off x="3403600" y="988415"/>
                  <a:ext cx="502920" cy="563524"/>
                  <a:chOff x="3403600" y="988415"/>
                  <a:chExt cx="502920" cy="563524"/>
                </a:xfrm>
              </p:grpSpPr>
              <p:sp>
                <p:nvSpPr>
                  <p:cNvPr id="32" name="Oval 31">
                    <a:extLst>
                      <a:ext uri="{FF2B5EF4-FFF2-40B4-BE49-F238E27FC236}">
                        <a16:creationId xmlns:a16="http://schemas.microsoft.com/office/drawing/2014/main" id="{F709F84B-A874-07C6-6891-DA99FB308153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E6394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8DFC61C2-E592-7C7F-9C04-E714B91C63AF}"/>
                      </a:ext>
                    </a:extLst>
                  </p:cNvPr>
                  <p:cNvSpPr txBox="1"/>
                  <p:nvPr/>
                </p:nvSpPr>
                <p:spPr>
                  <a:xfrm>
                    <a:off x="3474086" y="988415"/>
                    <a:ext cx="295274" cy="5539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4</a:t>
                    </a:r>
                  </a:p>
                </p:txBody>
              </p:sp>
            </p:grp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C0112C7F-5562-AD54-1E57-2B9F9B3DF30B}"/>
                    </a:ext>
                  </a:extLst>
                </p:cNvPr>
                <p:cNvSpPr txBox="1"/>
                <p:nvPr/>
              </p:nvSpPr>
              <p:spPr>
                <a:xfrm>
                  <a:off x="4273688" y="1115811"/>
                  <a:ext cx="75020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>
                      <a:latin typeface="Lato" panose="020F0502020204030203" pitchFamily="34" charset="0"/>
                    </a:rPr>
                    <a:t>100 g</a:t>
                  </a: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BCD50AF5-C9DF-FE16-3253-D193B049B478}"/>
                  </a:ext>
                </a:extLst>
              </p:cNvPr>
              <p:cNvGrpSpPr/>
              <p:nvPr/>
            </p:nvGrpSpPr>
            <p:grpSpPr>
              <a:xfrm>
                <a:off x="3283131" y="4727471"/>
                <a:ext cx="2349954" cy="783771"/>
                <a:chOff x="3283131" y="908594"/>
                <a:chExt cx="2349954" cy="783771"/>
              </a:xfrm>
            </p:grpSpPr>
            <p:sp>
              <p:nvSpPr>
                <p:cNvPr id="35" name="Rectangle: Rounded Corners 34">
                  <a:extLst>
                    <a:ext uri="{FF2B5EF4-FFF2-40B4-BE49-F238E27FC236}">
                      <a16:creationId xmlns:a16="http://schemas.microsoft.com/office/drawing/2014/main" id="{352CCA55-B658-78E8-19F1-8533F9DD8B5A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A24CCEC5-B412-208F-F8FB-A6506CDDD8C8}"/>
                    </a:ext>
                  </a:extLst>
                </p:cNvPr>
                <p:cNvGrpSpPr/>
                <p:nvPr/>
              </p:nvGrpSpPr>
              <p:grpSpPr>
                <a:xfrm>
                  <a:off x="3403600" y="988415"/>
                  <a:ext cx="502920" cy="563524"/>
                  <a:chOff x="3403600" y="988415"/>
                  <a:chExt cx="502920" cy="563524"/>
                </a:xfrm>
              </p:grpSpPr>
              <p:sp>
                <p:nvSpPr>
                  <p:cNvPr id="38" name="Oval 37">
                    <a:extLst>
                      <a:ext uri="{FF2B5EF4-FFF2-40B4-BE49-F238E27FC236}">
                        <a16:creationId xmlns:a16="http://schemas.microsoft.com/office/drawing/2014/main" id="{BF7A4646-EB6F-91EB-B4A4-D265BB508251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C77D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79BA1323-06A2-93B5-137C-FAA913F1F976}"/>
                      </a:ext>
                    </a:extLst>
                  </p:cNvPr>
                  <p:cNvSpPr txBox="1"/>
                  <p:nvPr/>
                </p:nvSpPr>
                <p:spPr>
                  <a:xfrm>
                    <a:off x="3504249" y="988415"/>
                    <a:ext cx="295274" cy="5539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5</a:t>
                    </a:r>
                  </a:p>
                </p:txBody>
              </p:sp>
            </p:grp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E1AD5D21-2658-E41B-6603-E078E8EB4D4D}"/>
                    </a:ext>
                  </a:extLst>
                </p:cNvPr>
                <p:cNvSpPr txBox="1"/>
                <p:nvPr/>
              </p:nvSpPr>
              <p:spPr>
                <a:xfrm>
                  <a:off x="4273688" y="1115811"/>
                  <a:ext cx="100508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>
                      <a:latin typeface="Lato" panose="020F0502020204030203" pitchFamily="34" charset="0"/>
                    </a:rPr>
                    <a:t>100 mL</a:t>
                  </a: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A9D92331-6713-ACE3-D651-0A7950320D74}"/>
                  </a:ext>
                </a:extLst>
              </p:cNvPr>
              <p:cNvGrpSpPr/>
              <p:nvPr/>
            </p:nvGrpSpPr>
            <p:grpSpPr>
              <a:xfrm>
                <a:off x="3283131" y="5822032"/>
                <a:ext cx="2349954" cy="783771"/>
                <a:chOff x="3283131" y="908594"/>
                <a:chExt cx="2349954" cy="783771"/>
              </a:xfrm>
            </p:grpSpPr>
            <p:sp>
              <p:nvSpPr>
                <p:cNvPr id="41" name="Rectangle: Rounded Corners 40">
                  <a:extLst>
                    <a:ext uri="{FF2B5EF4-FFF2-40B4-BE49-F238E27FC236}">
                      <a16:creationId xmlns:a16="http://schemas.microsoft.com/office/drawing/2014/main" id="{4AAAAB54-BC25-7D12-7D91-87B69FAD19C3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031884DD-A9A9-CD3C-3F6B-791694EDB7F0}"/>
                    </a:ext>
                  </a:extLst>
                </p:cNvPr>
                <p:cNvGrpSpPr/>
                <p:nvPr/>
              </p:nvGrpSpPr>
              <p:grpSpPr>
                <a:xfrm>
                  <a:off x="3403600" y="988415"/>
                  <a:ext cx="502920" cy="563524"/>
                  <a:chOff x="3403600" y="988415"/>
                  <a:chExt cx="502920" cy="563524"/>
                </a:xfrm>
              </p:grpSpPr>
              <p:sp>
                <p:nvSpPr>
                  <p:cNvPr id="44" name="Oval 43">
                    <a:extLst>
                      <a:ext uri="{FF2B5EF4-FFF2-40B4-BE49-F238E27FC236}">
                        <a16:creationId xmlns:a16="http://schemas.microsoft.com/office/drawing/2014/main" id="{52698486-ECC8-72CC-29DB-E2B8B0D056EA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5FA8D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9BF04190-FABF-E4FF-EF19-A2D860D70290}"/>
                      </a:ext>
                    </a:extLst>
                  </p:cNvPr>
                  <p:cNvSpPr txBox="1"/>
                  <p:nvPr/>
                </p:nvSpPr>
                <p:spPr>
                  <a:xfrm>
                    <a:off x="3504249" y="988415"/>
                    <a:ext cx="295274" cy="5539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6</a:t>
                    </a:r>
                  </a:p>
                </p:txBody>
              </p:sp>
            </p:grp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66BE98BC-5C96-14F2-A229-3573658B2A11}"/>
                    </a:ext>
                  </a:extLst>
                </p:cNvPr>
                <p:cNvSpPr txBox="1"/>
                <p:nvPr/>
              </p:nvSpPr>
              <p:spPr>
                <a:xfrm>
                  <a:off x="4273688" y="1115811"/>
                  <a:ext cx="921727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>
                      <a:latin typeface="Lato" panose="020F0502020204030203" pitchFamily="34" charset="0"/>
                    </a:rPr>
                    <a:t>1 g/mL</a:t>
                  </a:r>
                </a:p>
              </p:txBody>
            </p: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9665C6C6-C193-F6D0-5347-FF09A52F8DBB}"/>
                  </a:ext>
                </a:extLst>
              </p:cNvPr>
              <p:cNvGrpSpPr/>
              <p:nvPr/>
            </p:nvGrpSpPr>
            <p:grpSpPr>
              <a:xfrm>
                <a:off x="3283131" y="6916593"/>
                <a:ext cx="2349954" cy="783771"/>
                <a:chOff x="3283131" y="908594"/>
                <a:chExt cx="2349954" cy="783771"/>
              </a:xfrm>
            </p:grpSpPr>
            <p:sp>
              <p:nvSpPr>
                <p:cNvPr id="48" name="Rectangle: Rounded Corners 47">
                  <a:extLst>
                    <a:ext uri="{FF2B5EF4-FFF2-40B4-BE49-F238E27FC236}">
                      <a16:creationId xmlns:a16="http://schemas.microsoft.com/office/drawing/2014/main" id="{7400DD09-F0E8-0E8E-FC00-E960A5F45825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3142B4F8-ACBA-6027-F845-3C5D2D608DD1}"/>
                    </a:ext>
                  </a:extLst>
                </p:cNvPr>
                <p:cNvGrpSpPr/>
                <p:nvPr/>
              </p:nvGrpSpPr>
              <p:grpSpPr>
                <a:xfrm>
                  <a:off x="3403600" y="988415"/>
                  <a:ext cx="502920" cy="563524"/>
                  <a:chOff x="3403600" y="988415"/>
                  <a:chExt cx="502920" cy="563524"/>
                </a:xfrm>
              </p:grpSpPr>
              <p:sp>
                <p:nvSpPr>
                  <p:cNvPr id="51" name="Oval 50">
                    <a:extLst>
                      <a:ext uri="{FF2B5EF4-FFF2-40B4-BE49-F238E27FC236}">
                        <a16:creationId xmlns:a16="http://schemas.microsoft.com/office/drawing/2014/main" id="{3343CD08-C2DD-8C97-1B1D-415B2E55394E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778DA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0239DC87-91A1-AC39-ADB0-24777E815D5D}"/>
                      </a:ext>
                    </a:extLst>
                  </p:cNvPr>
                  <p:cNvSpPr txBox="1"/>
                  <p:nvPr/>
                </p:nvSpPr>
                <p:spPr>
                  <a:xfrm>
                    <a:off x="3504249" y="988415"/>
                    <a:ext cx="295274" cy="5539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7</a:t>
                    </a:r>
                  </a:p>
                </p:txBody>
              </p:sp>
            </p:grp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58A36AA3-0F30-C90B-E21F-3754110AF5A0}"/>
                    </a:ext>
                  </a:extLst>
                </p:cNvPr>
                <p:cNvSpPr txBox="1"/>
                <p:nvPr/>
              </p:nvSpPr>
              <p:spPr>
                <a:xfrm>
                  <a:off x="4043391" y="1115811"/>
                  <a:ext cx="141224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>
                      <a:latin typeface="Lato" panose="020F0502020204030203" pitchFamily="34" charset="0"/>
                    </a:rPr>
                    <a:t>Polar Solv.</a:t>
                  </a: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32F90A40-0969-C974-3536-0FC0CEC0AC75}"/>
                  </a:ext>
                </a:extLst>
              </p:cNvPr>
              <p:cNvGrpSpPr/>
              <p:nvPr/>
            </p:nvGrpSpPr>
            <p:grpSpPr>
              <a:xfrm>
                <a:off x="3283131" y="8011154"/>
                <a:ext cx="2349954" cy="783771"/>
                <a:chOff x="3283131" y="908594"/>
                <a:chExt cx="2349954" cy="783771"/>
              </a:xfrm>
            </p:grpSpPr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B7C232FD-CBA0-C57A-66FC-11C4A93DAE39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E08180AD-ACCD-7364-52DC-F9E8D094B294}"/>
                    </a:ext>
                  </a:extLst>
                </p:cNvPr>
                <p:cNvGrpSpPr/>
                <p:nvPr/>
              </p:nvGrpSpPr>
              <p:grpSpPr>
                <a:xfrm>
                  <a:off x="3403600" y="988415"/>
                  <a:ext cx="502920" cy="563524"/>
                  <a:chOff x="3403600" y="988415"/>
                  <a:chExt cx="502920" cy="563524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9DBB6F67-9FB9-9DC7-0309-1F68A380C577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29BF1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E8F9024C-4E66-6B15-09A9-74B07B27A0FB}"/>
                      </a:ext>
                    </a:extLst>
                  </p:cNvPr>
                  <p:cNvSpPr txBox="1"/>
                  <p:nvPr/>
                </p:nvSpPr>
                <p:spPr>
                  <a:xfrm>
                    <a:off x="3504249" y="988415"/>
                    <a:ext cx="295274" cy="5539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8</a:t>
                    </a: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9D445E07-AC03-1387-4430-82527DC590BF}"/>
                    </a:ext>
                  </a:extLst>
                </p:cNvPr>
                <p:cNvSpPr txBox="1"/>
                <p:nvPr/>
              </p:nvSpPr>
              <p:spPr>
                <a:xfrm>
                  <a:off x="3991137" y="1115811"/>
                  <a:ext cx="154529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>
                      <a:latin typeface="Lato" panose="020F0502020204030203" pitchFamily="34" charset="0"/>
                    </a:rPr>
                    <a:t>Non flamm.</a:t>
                  </a:r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B0B34D08-8F6E-0809-DBCF-C40665E50163}"/>
                  </a:ext>
                </a:extLst>
              </p:cNvPr>
              <p:cNvGrpSpPr/>
              <p:nvPr/>
            </p:nvGrpSpPr>
            <p:grpSpPr>
              <a:xfrm>
                <a:off x="3283131" y="9105715"/>
                <a:ext cx="2349954" cy="783771"/>
                <a:chOff x="3283131" y="908594"/>
                <a:chExt cx="2349954" cy="783771"/>
              </a:xfrm>
            </p:grpSpPr>
            <p:sp>
              <p:nvSpPr>
                <p:cNvPr id="60" name="Rectangle: Rounded Corners 59">
                  <a:extLst>
                    <a:ext uri="{FF2B5EF4-FFF2-40B4-BE49-F238E27FC236}">
                      <a16:creationId xmlns:a16="http://schemas.microsoft.com/office/drawing/2014/main" id="{1759389F-8F4D-95E0-2235-ED1546346028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F7D82597-3C33-B194-0AF6-AE08DD85AFB1}"/>
                    </a:ext>
                  </a:extLst>
                </p:cNvPr>
                <p:cNvGrpSpPr/>
                <p:nvPr/>
              </p:nvGrpSpPr>
              <p:grpSpPr>
                <a:xfrm>
                  <a:off x="3403600" y="988415"/>
                  <a:ext cx="502920" cy="563524"/>
                  <a:chOff x="3403600" y="988415"/>
                  <a:chExt cx="502920" cy="563524"/>
                </a:xfrm>
              </p:grpSpPr>
              <p:sp>
                <p:nvSpPr>
                  <p:cNvPr id="63" name="Oval 62">
                    <a:extLst>
                      <a:ext uri="{FF2B5EF4-FFF2-40B4-BE49-F238E27FC236}">
                        <a16:creationId xmlns:a16="http://schemas.microsoft.com/office/drawing/2014/main" id="{E725FBC3-35A5-BC07-F765-B015BFEAC23A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0071F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5B9AD326-E865-3B18-2092-67972FB124BB}"/>
                      </a:ext>
                    </a:extLst>
                  </p:cNvPr>
                  <p:cNvSpPr txBox="1"/>
                  <p:nvPr/>
                </p:nvSpPr>
                <p:spPr>
                  <a:xfrm>
                    <a:off x="3504249" y="988415"/>
                    <a:ext cx="295274" cy="5539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9</a:t>
                    </a:r>
                  </a:p>
                </p:txBody>
              </p:sp>
            </p:grp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1F7846FD-4798-0EF7-19E4-81D474EEC623}"/>
                    </a:ext>
                  </a:extLst>
                </p:cNvPr>
                <p:cNvSpPr txBox="1"/>
                <p:nvPr/>
              </p:nvSpPr>
              <p:spPr>
                <a:xfrm>
                  <a:off x="3991137" y="1115811"/>
                  <a:ext cx="135614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 err="1">
                      <a:latin typeface="Lato" panose="020F0502020204030203" pitchFamily="34" charset="0"/>
                    </a:rPr>
                    <a:t>m.p</a:t>
                  </a:r>
                  <a:r>
                    <a:rPr lang="en-US" sz="2400" dirty="0">
                      <a:latin typeface="Lato" panose="020F0502020204030203" pitchFamily="34" charset="0"/>
                    </a:rPr>
                    <a:t> = 0 °C</a:t>
                  </a:r>
                </a:p>
              </p:txBody>
            </p: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13E4D7A5-D637-28C4-03AD-A8FE74A39181}"/>
                  </a:ext>
                </a:extLst>
              </p:cNvPr>
              <p:cNvGrpSpPr/>
              <p:nvPr/>
            </p:nvGrpSpPr>
            <p:grpSpPr>
              <a:xfrm>
                <a:off x="3283131" y="10200276"/>
                <a:ext cx="2349954" cy="783771"/>
                <a:chOff x="3283131" y="908594"/>
                <a:chExt cx="2349954" cy="783771"/>
              </a:xfrm>
            </p:grpSpPr>
            <p:sp>
              <p:nvSpPr>
                <p:cNvPr id="66" name="Rectangle: Rounded Corners 65">
                  <a:extLst>
                    <a:ext uri="{FF2B5EF4-FFF2-40B4-BE49-F238E27FC236}">
                      <a16:creationId xmlns:a16="http://schemas.microsoft.com/office/drawing/2014/main" id="{B2F9A69D-5E89-375B-9E4C-98EA9A06CCE0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E15432E5-EE11-BF1E-D9FD-AB6A9AAF5A68}"/>
                    </a:ext>
                  </a:extLst>
                </p:cNvPr>
                <p:cNvGrpSpPr/>
                <p:nvPr/>
              </p:nvGrpSpPr>
              <p:grpSpPr>
                <a:xfrm>
                  <a:off x="3396457" y="1045050"/>
                  <a:ext cx="510063" cy="506889"/>
                  <a:chOff x="3396457" y="1045050"/>
                  <a:chExt cx="510063" cy="506889"/>
                </a:xfrm>
              </p:grpSpPr>
              <p:sp>
                <p:nvSpPr>
                  <p:cNvPr id="69" name="Oval 68">
                    <a:extLst>
                      <a:ext uri="{FF2B5EF4-FFF2-40B4-BE49-F238E27FC236}">
                        <a16:creationId xmlns:a16="http://schemas.microsoft.com/office/drawing/2014/main" id="{9A4301C8-7A21-3D0C-DBFC-38ED6DA27798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29BF1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AD464897-6292-93C2-6CE5-8D82886952AD}"/>
                      </a:ext>
                    </a:extLst>
                  </p:cNvPr>
                  <p:cNvSpPr txBox="1"/>
                  <p:nvPr/>
                </p:nvSpPr>
                <p:spPr>
                  <a:xfrm>
                    <a:off x="3396457" y="1045050"/>
                    <a:ext cx="496572" cy="46166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0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10</a:t>
                    </a:r>
                  </a:p>
                </p:txBody>
              </p:sp>
            </p:grp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FA0A47FB-A867-C8B5-C726-BFA9E5C401B6}"/>
                    </a:ext>
                  </a:extLst>
                </p:cNvPr>
                <p:cNvSpPr txBox="1"/>
                <p:nvPr/>
              </p:nvSpPr>
              <p:spPr>
                <a:xfrm>
                  <a:off x="3920235" y="1115811"/>
                  <a:ext cx="163025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 err="1">
                      <a:latin typeface="Lato" panose="020F0502020204030203" pitchFamily="34" charset="0"/>
                    </a:rPr>
                    <a:t>b.p</a:t>
                  </a:r>
                  <a:r>
                    <a:rPr lang="en-US" sz="2400" dirty="0">
                      <a:latin typeface="Lato" panose="020F0502020204030203" pitchFamily="34" charset="0"/>
                    </a:rPr>
                    <a:t> = 100 °C</a:t>
                  </a:r>
                </a:p>
              </p:txBody>
            </p:sp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8B48BD29-F512-3017-4765-79FD5C05F540}"/>
                  </a:ext>
                </a:extLst>
              </p:cNvPr>
              <p:cNvGrpSpPr/>
              <p:nvPr/>
            </p:nvGrpSpPr>
            <p:grpSpPr>
              <a:xfrm>
                <a:off x="3283131" y="11294833"/>
                <a:ext cx="2349954" cy="783771"/>
                <a:chOff x="3283131" y="908594"/>
                <a:chExt cx="2349954" cy="783771"/>
              </a:xfrm>
            </p:grpSpPr>
            <p:sp>
              <p:nvSpPr>
                <p:cNvPr id="72" name="Rectangle: Rounded Corners 71">
                  <a:extLst>
                    <a:ext uri="{FF2B5EF4-FFF2-40B4-BE49-F238E27FC236}">
                      <a16:creationId xmlns:a16="http://schemas.microsoft.com/office/drawing/2014/main" id="{532F0F08-34BB-411A-F14C-83A4F4D81D12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738982C5-4279-0765-3DC2-6EA460329220}"/>
                    </a:ext>
                  </a:extLst>
                </p:cNvPr>
                <p:cNvGrpSpPr/>
                <p:nvPr/>
              </p:nvGrpSpPr>
              <p:grpSpPr>
                <a:xfrm>
                  <a:off x="3338992" y="1034366"/>
                  <a:ext cx="601978" cy="517573"/>
                  <a:chOff x="3338992" y="1034366"/>
                  <a:chExt cx="601978" cy="517573"/>
                </a:xfrm>
              </p:grpSpPr>
              <p:sp>
                <p:nvSpPr>
                  <p:cNvPr id="75" name="Oval 74">
                    <a:extLst>
                      <a:ext uri="{FF2B5EF4-FFF2-40B4-BE49-F238E27FC236}">
                        <a16:creationId xmlns:a16="http://schemas.microsoft.com/office/drawing/2014/main" id="{FE8F085D-AD8E-DF9A-24B6-EA5AC6B49EBE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9381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1ACA4C52-DDEE-055F-6C16-480C768A52B9}"/>
                      </a:ext>
                    </a:extLst>
                  </p:cNvPr>
                  <p:cNvSpPr txBox="1"/>
                  <p:nvPr/>
                </p:nvSpPr>
                <p:spPr>
                  <a:xfrm>
                    <a:off x="3338992" y="1034366"/>
                    <a:ext cx="601978" cy="49244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2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11</a:t>
                    </a:r>
                  </a:p>
                </p:txBody>
              </p:sp>
            </p:grp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EDB2D19B-3C5E-0E9D-0198-8749A21D59D1}"/>
                    </a:ext>
                  </a:extLst>
                </p:cNvPr>
                <p:cNvSpPr txBox="1"/>
                <p:nvPr/>
              </p:nvSpPr>
              <p:spPr>
                <a:xfrm>
                  <a:off x="3991137" y="1115811"/>
                  <a:ext cx="141384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>
                      <a:latin typeface="Lato" panose="020F0502020204030203" pitchFamily="34" charset="0"/>
                    </a:rPr>
                    <a:t>Non-Toxic</a:t>
                  </a: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0A71A7D-F989-FCFC-60A5-2795994CB25B}"/>
                </a:ext>
              </a:extLst>
            </p:cNvPr>
            <p:cNvGrpSpPr/>
            <p:nvPr/>
          </p:nvGrpSpPr>
          <p:grpSpPr>
            <a:xfrm>
              <a:off x="6558915" y="331947"/>
              <a:ext cx="2349954" cy="783771"/>
              <a:chOff x="3283131" y="908594"/>
              <a:chExt cx="2349954" cy="783771"/>
            </a:xfrm>
          </p:grpSpPr>
          <p:sp>
            <p:nvSpPr>
              <p:cNvPr id="133" name="Rectangle: Rounded Corners 132">
                <a:extLst>
                  <a:ext uri="{FF2B5EF4-FFF2-40B4-BE49-F238E27FC236}">
                    <a16:creationId xmlns:a16="http://schemas.microsoft.com/office/drawing/2014/main" id="{C241BA58-A823-A9BC-85D0-74940A196947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D7D50743-98D2-35D2-3BF5-79C5D2B0432F}"/>
                  </a:ext>
                </a:extLst>
              </p:cNvPr>
              <p:cNvGrpSpPr/>
              <p:nvPr/>
            </p:nvGrpSpPr>
            <p:grpSpPr>
              <a:xfrm>
                <a:off x="3403600" y="997941"/>
                <a:ext cx="502920" cy="553998"/>
                <a:chOff x="3403600" y="997941"/>
                <a:chExt cx="502920" cy="553998"/>
              </a:xfrm>
            </p:grpSpPr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487CEC57-1E7B-2D3C-472C-CF93795FCC94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FFB70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9B587840-0100-64F1-F3CD-7B30B1066F75}"/>
                    </a:ext>
                  </a:extLst>
                </p:cNvPr>
                <p:cNvSpPr txBox="1"/>
                <p:nvPr/>
              </p:nvSpPr>
              <p:spPr>
                <a:xfrm>
                  <a:off x="3478849" y="997941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1</a:t>
                  </a:r>
                </a:p>
              </p:txBody>
            </p:sp>
          </p:grp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12FBB71F-34C8-381A-2BA3-1784FF46084E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631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Colorless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328628E-0588-7E54-1B61-7036B15B72DB}"/>
                </a:ext>
              </a:extLst>
            </p:cNvPr>
            <p:cNvGrpSpPr/>
            <p:nvPr/>
          </p:nvGrpSpPr>
          <p:grpSpPr>
            <a:xfrm>
              <a:off x="6558915" y="1426508"/>
              <a:ext cx="2349954" cy="783771"/>
              <a:chOff x="3283131" y="908594"/>
              <a:chExt cx="2349954" cy="783771"/>
            </a:xfrm>
          </p:grpSpPr>
          <p:sp>
            <p:nvSpPr>
              <p:cNvPr id="128" name="Rectangle: Rounded Corners 127">
                <a:extLst>
                  <a:ext uri="{FF2B5EF4-FFF2-40B4-BE49-F238E27FC236}">
                    <a16:creationId xmlns:a16="http://schemas.microsoft.com/office/drawing/2014/main" id="{F612306B-FACF-CED1-EDD9-AC438875C7CF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3DAA9511-C3BD-C068-F912-D12D87FA4B27}"/>
                  </a:ext>
                </a:extLst>
              </p:cNvPr>
              <p:cNvGrpSpPr/>
              <p:nvPr/>
            </p:nvGrpSpPr>
            <p:grpSpPr>
              <a:xfrm>
                <a:off x="3403600" y="983652"/>
                <a:ext cx="502920" cy="568287"/>
                <a:chOff x="3403600" y="983652"/>
                <a:chExt cx="502920" cy="568287"/>
              </a:xfrm>
            </p:grpSpPr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FB8232CE-4930-4D0C-04D9-2BA4657E9FBA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19EB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6D9F7198-9C23-B425-E009-902F82CE98E9}"/>
                    </a:ext>
                  </a:extLst>
                </p:cNvPr>
                <p:cNvSpPr txBox="1"/>
                <p:nvPr/>
              </p:nvSpPr>
              <p:spPr>
                <a:xfrm>
                  <a:off x="3502664" y="983652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2</a:t>
                  </a:r>
                </a:p>
              </p:txBody>
            </p:sp>
          </p:grp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E7C07233-7928-7B99-3AA0-2EFC76E95CEC}"/>
                  </a:ext>
                </a:extLst>
              </p:cNvPr>
              <p:cNvSpPr txBox="1"/>
              <p:nvPr/>
            </p:nvSpPr>
            <p:spPr>
              <a:xfrm>
                <a:off x="3927472" y="1096761"/>
                <a:ext cx="160941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Sweet Odor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FB910D1-1D8A-0D92-3B98-0C625B707E27}"/>
                </a:ext>
              </a:extLst>
            </p:cNvPr>
            <p:cNvGrpSpPr/>
            <p:nvPr/>
          </p:nvGrpSpPr>
          <p:grpSpPr>
            <a:xfrm>
              <a:off x="6558915" y="2521069"/>
              <a:ext cx="2349954" cy="783771"/>
              <a:chOff x="3283131" y="908594"/>
              <a:chExt cx="2349954" cy="783771"/>
            </a:xfrm>
          </p:grpSpPr>
          <p:sp>
            <p:nvSpPr>
              <p:cNvPr id="123" name="Rectangle: Rounded Corners 122">
                <a:extLst>
                  <a:ext uri="{FF2B5EF4-FFF2-40B4-BE49-F238E27FC236}">
                    <a16:creationId xmlns:a16="http://schemas.microsoft.com/office/drawing/2014/main" id="{E6DCB49A-1456-3994-A8AC-16C88FA42915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FA1A2ED0-309C-5177-4921-AB512CCAB019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B5E8D192-0342-ED25-0118-FACCD322205B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A9D8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EDD941ED-70FF-8419-FB6F-C885D77C0F1D}"/>
                    </a:ext>
                  </a:extLst>
                </p:cNvPr>
                <p:cNvSpPr txBox="1"/>
                <p:nvPr/>
              </p:nvSpPr>
              <p:spPr>
                <a:xfrm>
                  <a:off x="3502664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3</a:t>
                  </a:r>
                </a:p>
              </p:txBody>
            </p:sp>
          </p:grp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C601DBFB-422F-07E0-B496-679A01D6DF8A}"/>
                  </a:ext>
                </a:extLst>
              </p:cNvPr>
              <p:cNvSpPr txBox="1"/>
              <p:nvPr/>
            </p:nvSpPr>
            <p:spPr>
              <a:xfrm>
                <a:off x="3929380" y="1096761"/>
                <a:ext cx="166071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Bittersweet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822E863-7342-B15D-63D8-7810EE146F4F}"/>
                </a:ext>
              </a:extLst>
            </p:cNvPr>
            <p:cNvGrpSpPr/>
            <p:nvPr/>
          </p:nvGrpSpPr>
          <p:grpSpPr>
            <a:xfrm>
              <a:off x="6558915" y="3615630"/>
              <a:ext cx="2349954" cy="783771"/>
              <a:chOff x="3283131" y="908594"/>
              <a:chExt cx="2349954" cy="783771"/>
            </a:xfrm>
          </p:grpSpPr>
          <p:sp>
            <p:nvSpPr>
              <p:cNvPr id="118" name="Rectangle: Rounded Corners 117">
                <a:extLst>
                  <a:ext uri="{FF2B5EF4-FFF2-40B4-BE49-F238E27FC236}">
                    <a16:creationId xmlns:a16="http://schemas.microsoft.com/office/drawing/2014/main" id="{401DBA76-3304-C817-0B05-EF90EC1CDB26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C10E19AD-2966-C379-2FE0-089D9CFA1F9E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8E7BD3B1-F927-3F9B-5F43-5789DAA97080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E6394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88A1489A-3D1D-ED03-897D-9AC67B741F69}"/>
                    </a:ext>
                  </a:extLst>
                </p:cNvPr>
                <p:cNvSpPr txBox="1"/>
                <p:nvPr/>
              </p:nvSpPr>
              <p:spPr>
                <a:xfrm>
                  <a:off x="3474086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4</a:t>
                  </a:r>
                </a:p>
              </p:txBody>
            </p:sp>
          </p:grp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86CDF0E5-BE53-BAFB-6ABC-FF373068A991}"/>
                  </a:ext>
                </a:extLst>
              </p:cNvPr>
              <p:cNvSpPr txBox="1"/>
              <p:nvPr/>
            </p:nvSpPr>
            <p:spPr>
              <a:xfrm>
                <a:off x="4221424" y="1115811"/>
                <a:ext cx="8159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78.9 g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4A0C970-78FF-EBA0-2C3F-FE9E43C7B524}"/>
                </a:ext>
              </a:extLst>
            </p:cNvPr>
            <p:cNvGrpSpPr/>
            <p:nvPr/>
          </p:nvGrpSpPr>
          <p:grpSpPr>
            <a:xfrm>
              <a:off x="6558915" y="4710191"/>
              <a:ext cx="2349954" cy="783771"/>
              <a:chOff x="3283131" y="908594"/>
              <a:chExt cx="2349954" cy="783771"/>
            </a:xfrm>
          </p:grpSpPr>
          <p:sp>
            <p:nvSpPr>
              <p:cNvPr id="113" name="Rectangle: Rounded Corners 112">
                <a:extLst>
                  <a:ext uri="{FF2B5EF4-FFF2-40B4-BE49-F238E27FC236}">
                    <a16:creationId xmlns:a16="http://schemas.microsoft.com/office/drawing/2014/main" id="{F4A38A47-19D2-9D49-12D4-F329DEE12FEA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3DB37AA7-BC94-4A77-E556-36BF3ADD5513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D7F3A33F-4C5C-924B-069E-9808D4A62ED8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C77D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DE24DE66-6E87-EBBB-1ABF-148E101C38E7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5</a:t>
                  </a:r>
                </a:p>
              </p:txBody>
            </p:sp>
          </p:grp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3635A313-26A4-4DB5-CA3E-7E46C05C2A9B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10050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100 mL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0A7CA4BB-F0A8-D40C-255E-3C78ACFBD50B}"/>
                </a:ext>
              </a:extLst>
            </p:cNvPr>
            <p:cNvGrpSpPr/>
            <p:nvPr/>
          </p:nvGrpSpPr>
          <p:grpSpPr>
            <a:xfrm>
              <a:off x="6558915" y="5804752"/>
              <a:ext cx="2349954" cy="783771"/>
              <a:chOff x="3283131" y="908594"/>
              <a:chExt cx="2349954" cy="783771"/>
            </a:xfrm>
          </p:grpSpPr>
          <p:sp>
            <p:nvSpPr>
              <p:cNvPr id="108" name="Rectangle: Rounded Corners 107">
                <a:extLst>
                  <a:ext uri="{FF2B5EF4-FFF2-40B4-BE49-F238E27FC236}">
                    <a16:creationId xmlns:a16="http://schemas.microsoft.com/office/drawing/2014/main" id="{20F5C593-470B-9182-9D42-1F098B74E174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170D5694-347B-2A8A-269E-EBD2E8C2A8B0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5A9D032E-602E-1B67-7544-45989C43945C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5FA8D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443AEF3A-B361-34EE-AD68-00550F4B0C07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6</a:t>
                  </a:r>
                </a:p>
              </p:txBody>
            </p:sp>
          </p:grp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38052978-A29A-017B-A800-4DA728F43E11}"/>
                  </a:ext>
                </a:extLst>
              </p:cNvPr>
              <p:cNvSpPr txBox="1"/>
              <p:nvPr/>
            </p:nvSpPr>
            <p:spPr>
              <a:xfrm>
                <a:off x="3993018" y="1115811"/>
                <a:ext cx="15212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0.789 g/mL</a:t>
                </a: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DF9D86A9-D673-CA17-4B83-77C77B0DC758}"/>
                </a:ext>
              </a:extLst>
            </p:cNvPr>
            <p:cNvGrpSpPr/>
            <p:nvPr/>
          </p:nvGrpSpPr>
          <p:grpSpPr>
            <a:xfrm>
              <a:off x="6558915" y="6899313"/>
              <a:ext cx="2349954" cy="783771"/>
              <a:chOff x="3283131" y="908594"/>
              <a:chExt cx="2349954" cy="783771"/>
            </a:xfrm>
          </p:grpSpPr>
          <p:sp>
            <p:nvSpPr>
              <p:cNvPr id="103" name="Rectangle: Rounded Corners 102">
                <a:extLst>
                  <a:ext uri="{FF2B5EF4-FFF2-40B4-BE49-F238E27FC236}">
                    <a16:creationId xmlns:a16="http://schemas.microsoft.com/office/drawing/2014/main" id="{AB21FBAD-06AC-63BA-D0C2-48F105752B06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42B9E6AD-D8C6-F07E-AE79-7D545573369C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8623CB59-CBEA-56DB-6D77-D8BE78C3EEBA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778DA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F22CF4E5-1467-1C56-5DC7-6DBE86961A62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7</a:t>
                  </a:r>
                </a:p>
              </p:txBody>
            </p:sp>
          </p:grp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28CD0095-4C2A-D54B-7742-B38ADA5CE688}"/>
                  </a:ext>
                </a:extLst>
              </p:cNvPr>
              <p:cNvSpPr txBox="1"/>
              <p:nvPr/>
            </p:nvSpPr>
            <p:spPr>
              <a:xfrm>
                <a:off x="4043391" y="1115811"/>
                <a:ext cx="14122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Polar Solv.</a:t>
                </a: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D2C388C9-64D2-D395-93AB-B444B513FF10}"/>
                </a:ext>
              </a:extLst>
            </p:cNvPr>
            <p:cNvGrpSpPr/>
            <p:nvPr/>
          </p:nvGrpSpPr>
          <p:grpSpPr>
            <a:xfrm>
              <a:off x="6558915" y="7993874"/>
              <a:ext cx="2349954" cy="783771"/>
              <a:chOff x="3283131" y="908594"/>
              <a:chExt cx="2349954" cy="783771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D50C15BF-A2FA-1999-AB54-E79F16CEDDC5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02333230-2243-CF6B-3448-71BD4EB721D1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1E531A5B-C55F-FF66-C7CB-48215370CBEC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9BF1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12669E7F-6D38-9B97-5E35-05B5D0353BE0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8</a:t>
                  </a:r>
                </a:p>
              </p:txBody>
            </p:sp>
          </p:grp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DDBE94BC-77FD-AB1C-313B-FFC5D58E4277}"/>
                  </a:ext>
                </a:extLst>
              </p:cNvPr>
              <p:cNvSpPr txBox="1"/>
              <p:nvPr/>
            </p:nvSpPr>
            <p:spPr>
              <a:xfrm>
                <a:off x="3975897" y="1115811"/>
                <a:ext cx="14827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Flammable</a:t>
                </a: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09F6E468-7197-436C-0DD2-55D0AF72342E}"/>
                </a:ext>
              </a:extLst>
            </p:cNvPr>
            <p:cNvGrpSpPr/>
            <p:nvPr/>
          </p:nvGrpSpPr>
          <p:grpSpPr>
            <a:xfrm>
              <a:off x="6558914" y="9088435"/>
              <a:ext cx="2707005" cy="783771"/>
              <a:chOff x="3283130" y="908594"/>
              <a:chExt cx="2707005" cy="783771"/>
            </a:xfrm>
          </p:grpSpPr>
          <p:sp>
            <p:nvSpPr>
              <p:cNvPr id="93" name="Rectangle: Rounded Corners 92">
                <a:extLst>
                  <a:ext uri="{FF2B5EF4-FFF2-40B4-BE49-F238E27FC236}">
                    <a16:creationId xmlns:a16="http://schemas.microsoft.com/office/drawing/2014/main" id="{5E85B3AA-C6CE-09B3-7113-661A4B0E78AB}"/>
                  </a:ext>
                </a:extLst>
              </p:cNvPr>
              <p:cNvSpPr/>
              <p:nvPr/>
            </p:nvSpPr>
            <p:spPr>
              <a:xfrm>
                <a:off x="3283130" y="908594"/>
                <a:ext cx="2707005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21116E84-78F3-B279-872F-410BBC900F16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A93ED0EA-1860-F7FC-43D9-48A7B52C3632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0071F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2CCE2982-47A1-4C2E-51E1-1F116E5D11C4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9</a:t>
                  </a:r>
                </a:p>
              </p:txBody>
            </p:sp>
          </p:grp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F45EEB50-8F1E-8A67-A901-6C94F768A6EE}"/>
                  </a:ext>
                </a:extLst>
              </p:cNvPr>
              <p:cNvSpPr txBox="1"/>
              <p:nvPr/>
            </p:nvSpPr>
            <p:spPr>
              <a:xfrm>
                <a:off x="4006377" y="1115811"/>
                <a:ext cx="181940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dirty="0" err="1">
                    <a:latin typeface="Lato" panose="020F0502020204030203" pitchFamily="34" charset="0"/>
                  </a:rPr>
                  <a:t>m.p</a:t>
                </a:r>
                <a:r>
                  <a:rPr lang="en-US" sz="2400" dirty="0">
                    <a:latin typeface="Lato" panose="020F0502020204030203" pitchFamily="34" charset="0"/>
                  </a:rPr>
                  <a:t> = -114 °C</a:t>
                </a: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B116AD3F-5ECA-33B0-55AA-49CCD889A3CA}"/>
                </a:ext>
              </a:extLst>
            </p:cNvPr>
            <p:cNvGrpSpPr/>
            <p:nvPr/>
          </p:nvGrpSpPr>
          <p:grpSpPr>
            <a:xfrm>
              <a:off x="6558915" y="10182996"/>
              <a:ext cx="2707004" cy="783771"/>
              <a:chOff x="3283131" y="908594"/>
              <a:chExt cx="2707004" cy="783771"/>
            </a:xfrm>
          </p:grpSpPr>
          <p:sp>
            <p:nvSpPr>
              <p:cNvPr id="88" name="Rectangle: Rounded Corners 87">
                <a:extLst>
                  <a:ext uri="{FF2B5EF4-FFF2-40B4-BE49-F238E27FC236}">
                    <a16:creationId xmlns:a16="http://schemas.microsoft.com/office/drawing/2014/main" id="{12BA99AA-C018-24FD-557C-B2A452510792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70700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683F1AD9-3D34-076D-ABB6-BC3CCC75A884}"/>
                  </a:ext>
                </a:extLst>
              </p:cNvPr>
              <p:cNvGrpSpPr/>
              <p:nvPr/>
            </p:nvGrpSpPr>
            <p:grpSpPr>
              <a:xfrm>
                <a:off x="3396457" y="1045050"/>
                <a:ext cx="510063" cy="506889"/>
                <a:chOff x="3396457" y="1045050"/>
                <a:chExt cx="510063" cy="506889"/>
              </a:xfrm>
            </p:grpSpPr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86BF18AD-258C-BC8D-E5D4-7F51EE3D4298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9BF1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2B29B7E8-DD2D-D41F-1C3D-99E99971B1F8}"/>
                    </a:ext>
                  </a:extLst>
                </p:cNvPr>
                <p:cNvSpPr txBox="1"/>
                <p:nvPr/>
              </p:nvSpPr>
              <p:spPr>
                <a:xfrm>
                  <a:off x="3396457" y="1045050"/>
                  <a:ext cx="496572" cy="46166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000" dirty="0">
                      <a:solidFill>
                        <a:schemeClr val="bg1"/>
                      </a:solidFill>
                      <a:latin typeface="The Bold Font" pitchFamily="50" charset="0"/>
                    </a:rPr>
                    <a:t>10</a:t>
                  </a:r>
                </a:p>
              </p:txBody>
            </p:sp>
          </p:grp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31CBC6B1-DF12-CEAF-A77F-F3C53EF53901}"/>
                  </a:ext>
                </a:extLst>
              </p:cNvPr>
              <p:cNvSpPr txBox="1"/>
              <p:nvPr/>
            </p:nvSpPr>
            <p:spPr>
              <a:xfrm>
                <a:off x="4063988" y="1115811"/>
                <a:ext cx="169597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 err="1">
                    <a:latin typeface="Lato" panose="020F0502020204030203" pitchFamily="34" charset="0"/>
                  </a:rPr>
                  <a:t>b.p</a:t>
                </a:r>
                <a:r>
                  <a:rPr lang="en-US" sz="2400" dirty="0">
                    <a:latin typeface="Lato" panose="020F0502020204030203" pitchFamily="34" charset="0"/>
                  </a:rPr>
                  <a:t> = 78.3 °C</a:t>
                </a:r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54468CE7-C798-BEE4-CEC6-4157DE16250C}"/>
                </a:ext>
              </a:extLst>
            </p:cNvPr>
            <p:cNvGrpSpPr/>
            <p:nvPr/>
          </p:nvGrpSpPr>
          <p:grpSpPr>
            <a:xfrm>
              <a:off x="6558915" y="11277553"/>
              <a:ext cx="2349954" cy="783771"/>
              <a:chOff x="3283131" y="908594"/>
              <a:chExt cx="2349954" cy="783771"/>
            </a:xfrm>
          </p:grpSpPr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8148178C-A833-9930-1228-A46A55DBFB9D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CBB68677-3A3E-C664-B6E3-C036A10E797C}"/>
                  </a:ext>
                </a:extLst>
              </p:cNvPr>
              <p:cNvGrpSpPr/>
              <p:nvPr/>
            </p:nvGrpSpPr>
            <p:grpSpPr>
              <a:xfrm>
                <a:off x="3338992" y="1034366"/>
                <a:ext cx="601978" cy="517573"/>
                <a:chOff x="3338992" y="1034366"/>
                <a:chExt cx="601978" cy="517573"/>
              </a:xfrm>
            </p:grpSpPr>
            <p:sp>
              <p:nvSpPr>
                <p:cNvPr id="86" name="Oval 85">
                  <a:extLst>
                    <a:ext uri="{FF2B5EF4-FFF2-40B4-BE49-F238E27FC236}">
                      <a16:creationId xmlns:a16="http://schemas.microsoft.com/office/drawing/2014/main" id="{A144DF43-59F1-3A8D-EE99-41536FD954C8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9381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6251D13F-E4A9-B4AF-B146-BA04A55191A8}"/>
                    </a:ext>
                  </a:extLst>
                </p:cNvPr>
                <p:cNvSpPr txBox="1"/>
                <p:nvPr/>
              </p:nvSpPr>
              <p:spPr>
                <a:xfrm>
                  <a:off x="3338992" y="1034366"/>
                  <a:ext cx="601978" cy="4924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200" dirty="0">
                      <a:solidFill>
                        <a:schemeClr val="bg1"/>
                      </a:solidFill>
                      <a:latin typeface="The Bold Font" pitchFamily="50" charset="0"/>
                    </a:rPr>
                    <a:t>11</a:t>
                  </a:r>
                </a:p>
              </p:txBody>
            </p:sp>
          </p:grp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B1457EB0-3668-3AED-A422-D78D082A930F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7309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Toxic</a:t>
                </a:r>
              </a:p>
            </p:txBody>
          </p:sp>
        </p:grp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9A1DA932-D96F-C700-A946-5B704B98B8B7}"/>
                </a:ext>
              </a:extLst>
            </p:cNvPr>
            <p:cNvSpPr txBox="1"/>
            <p:nvPr/>
          </p:nvSpPr>
          <p:spPr>
            <a:xfrm>
              <a:off x="5862603" y="472372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00B050"/>
                  </a:solidFill>
                  <a:effectLst/>
                  <a:latin typeface="Madimi One" pitchFamily="2" charset="0"/>
                </a:rPr>
                <a:t>=</a:t>
              </a:r>
              <a:endParaRPr lang="en-US" sz="4000" b="1" dirty="0">
                <a:solidFill>
                  <a:srgbClr val="00B050"/>
                </a:solidFill>
                <a:latin typeface="Madimi One" pitchFamily="2" charset="0"/>
              </a:endParaRP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954A7B24-069E-7104-361D-495867EF153D}"/>
                </a:ext>
              </a:extLst>
            </p:cNvPr>
            <p:cNvSpPr txBox="1"/>
            <p:nvPr/>
          </p:nvSpPr>
          <p:spPr>
            <a:xfrm>
              <a:off x="5862603" y="1445398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FF0000"/>
                  </a:solidFill>
                  <a:effectLst/>
                  <a:latin typeface="Madimi One" pitchFamily="2" charset="0"/>
                </a:rPr>
                <a:t>≠</a:t>
              </a:r>
              <a:endParaRPr lang="en-US" sz="4000" b="1" dirty="0">
                <a:solidFill>
                  <a:srgbClr val="FF0000"/>
                </a:solidFill>
                <a:latin typeface="Madimi One" pitchFamily="2" charset="0"/>
              </a:endParaRP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02CDE8DA-A11F-FDD5-7029-7B1D9302FF56}"/>
                </a:ext>
              </a:extLst>
            </p:cNvPr>
            <p:cNvSpPr txBox="1"/>
            <p:nvPr/>
          </p:nvSpPr>
          <p:spPr>
            <a:xfrm>
              <a:off x="5862603" y="2559011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FF0000"/>
                  </a:solidFill>
                  <a:effectLst/>
                  <a:latin typeface="Madimi One" pitchFamily="2" charset="0"/>
                </a:rPr>
                <a:t>≠</a:t>
              </a:r>
              <a:endParaRPr lang="en-US" sz="4000" b="1" dirty="0">
                <a:solidFill>
                  <a:srgbClr val="FF0000"/>
                </a:solidFill>
                <a:latin typeface="Madimi One" pitchFamily="2" charset="0"/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179DD251-3C70-70E6-44D7-5B96D988FB66}"/>
                </a:ext>
              </a:extLst>
            </p:cNvPr>
            <p:cNvSpPr txBox="1"/>
            <p:nvPr/>
          </p:nvSpPr>
          <p:spPr>
            <a:xfrm>
              <a:off x="5862603" y="3672624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FF0000"/>
                  </a:solidFill>
                  <a:effectLst/>
                  <a:latin typeface="Madimi One" pitchFamily="2" charset="0"/>
                </a:rPr>
                <a:t>≠</a:t>
              </a:r>
              <a:endParaRPr lang="en-US" sz="4000" b="1" dirty="0">
                <a:solidFill>
                  <a:srgbClr val="FF0000"/>
                </a:solidFill>
                <a:latin typeface="Madimi One" pitchFamily="2" charset="0"/>
              </a:endParaRP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748F55A3-0DC9-F367-3079-A41E88BC373D}"/>
                </a:ext>
              </a:extLst>
            </p:cNvPr>
            <p:cNvSpPr txBox="1"/>
            <p:nvPr/>
          </p:nvSpPr>
          <p:spPr>
            <a:xfrm>
              <a:off x="5862603" y="4786237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00B050"/>
                  </a:solidFill>
                  <a:effectLst/>
                  <a:latin typeface="Madimi One" pitchFamily="2" charset="0"/>
                </a:rPr>
                <a:t>=</a:t>
              </a:r>
              <a:endParaRPr lang="en-US" sz="4000" b="1" dirty="0">
                <a:solidFill>
                  <a:srgbClr val="00B050"/>
                </a:solidFill>
                <a:latin typeface="Madimi One" pitchFamily="2" charset="0"/>
              </a:endParaRP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6D0A8CA9-A012-1B03-6662-C56EFD899CDB}"/>
                </a:ext>
              </a:extLst>
            </p:cNvPr>
            <p:cNvSpPr txBox="1"/>
            <p:nvPr/>
          </p:nvSpPr>
          <p:spPr>
            <a:xfrm>
              <a:off x="5862603" y="5842692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FF0000"/>
                  </a:solidFill>
                  <a:effectLst/>
                  <a:latin typeface="Madimi One" pitchFamily="2" charset="0"/>
                </a:rPr>
                <a:t>≠</a:t>
              </a:r>
              <a:endParaRPr lang="en-US" sz="4000" b="1" dirty="0">
                <a:solidFill>
                  <a:srgbClr val="FF0000"/>
                </a:solidFill>
                <a:latin typeface="Madimi One" pitchFamily="2" charset="0"/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4E4BB3DA-A250-2091-E4A4-1906C384BA5F}"/>
                </a:ext>
              </a:extLst>
            </p:cNvPr>
            <p:cNvSpPr txBox="1"/>
            <p:nvPr/>
          </p:nvSpPr>
          <p:spPr>
            <a:xfrm>
              <a:off x="5862603" y="6937253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00B050"/>
                  </a:solidFill>
                  <a:effectLst/>
                  <a:latin typeface="Madimi One" pitchFamily="2" charset="0"/>
                </a:rPr>
                <a:t>=</a:t>
              </a:r>
              <a:endParaRPr lang="en-US" sz="4000" b="1" dirty="0">
                <a:solidFill>
                  <a:srgbClr val="00B050"/>
                </a:solidFill>
                <a:latin typeface="Madimi One" pitchFamily="2" charset="0"/>
              </a:endParaRP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112407EE-50C3-1040-0165-D693DF96F136}"/>
                </a:ext>
              </a:extLst>
            </p:cNvPr>
            <p:cNvSpPr txBox="1"/>
            <p:nvPr/>
          </p:nvSpPr>
          <p:spPr>
            <a:xfrm>
              <a:off x="5862603" y="8031814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FF0000"/>
                  </a:solidFill>
                  <a:effectLst/>
                  <a:latin typeface="Madimi One" pitchFamily="2" charset="0"/>
                </a:rPr>
                <a:t>≠</a:t>
              </a:r>
              <a:endParaRPr lang="en-US" sz="4000" b="1" dirty="0">
                <a:solidFill>
                  <a:srgbClr val="FF0000"/>
                </a:solidFill>
                <a:latin typeface="Madimi One" pitchFamily="2" charset="0"/>
              </a:endParaRP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F7D11716-B3A3-40F6-173F-F8797A1E8EFD}"/>
                </a:ext>
              </a:extLst>
            </p:cNvPr>
            <p:cNvSpPr txBox="1"/>
            <p:nvPr/>
          </p:nvSpPr>
          <p:spPr>
            <a:xfrm>
              <a:off x="5862603" y="9126375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FF0000"/>
                  </a:solidFill>
                  <a:effectLst/>
                  <a:latin typeface="Madimi One" pitchFamily="2" charset="0"/>
                </a:rPr>
                <a:t>≠</a:t>
              </a:r>
              <a:endParaRPr lang="en-US" sz="4000" b="1" dirty="0">
                <a:solidFill>
                  <a:srgbClr val="FF0000"/>
                </a:solidFill>
                <a:latin typeface="Madimi One" pitchFamily="2" charset="0"/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83D842BD-B450-2FB8-35F5-E5FDCEAB7E04}"/>
                </a:ext>
              </a:extLst>
            </p:cNvPr>
            <p:cNvSpPr txBox="1"/>
            <p:nvPr/>
          </p:nvSpPr>
          <p:spPr>
            <a:xfrm>
              <a:off x="5862603" y="10220936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FF0000"/>
                  </a:solidFill>
                  <a:effectLst/>
                  <a:latin typeface="Madimi One" pitchFamily="2" charset="0"/>
                </a:rPr>
                <a:t>≠</a:t>
              </a:r>
              <a:endParaRPr lang="en-US" sz="4000" b="1" dirty="0">
                <a:solidFill>
                  <a:srgbClr val="FF0000"/>
                </a:solidFill>
                <a:latin typeface="Madimi One" pitchFamily="2" charset="0"/>
              </a:endParaRP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EB642449-682B-BDE1-1BEB-240921FC8AF6}"/>
                </a:ext>
              </a:extLst>
            </p:cNvPr>
            <p:cNvSpPr txBox="1"/>
            <p:nvPr/>
          </p:nvSpPr>
          <p:spPr>
            <a:xfrm>
              <a:off x="5862603" y="11315497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FF0000"/>
                  </a:solidFill>
                  <a:effectLst/>
                  <a:latin typeface="Madimi One" pitchFamily="2" charset="0"/>
                </a:rPr>
                <a:t>≠</a:t>
              </a:r>
              <a:endParaRPr lang="en-US" sz="4000" b="1" dirty="0">
                <a:solidFill>
                  <a:srgbClr val="FF0000"/>
                </a:solidFill>
                <a:latin typeface="Madimi One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86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BDC91-EA45-8E0B-251C-46DB4C60B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85AD94-B6FE-6817-F031-F33135C53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322" y="1843711"/>
            <a:ext cx="2201700" cy="3170578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2162A8-E62D-7B38-D544-9A39C50A5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9646978" y="1843711"/>
            <a:ext cx="2201700" cy="3170578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43" name="Group 142">
            <a:extLst>
              <a:ext uri="{FF2B5EF4-FFF2-40B4-BE49-F238E27FC236}">
                <a16:creationId xmlns:a16="http://schemas.microsoft.com/office/drawing/2014/main" id="{24533326-778B-B3F4-8FFC-FAFD83CE9E5A}"/>
              </a:ext>
            </a:extLst>
          </p:cNvPr>
          <p:cNvGrpSpPr/>
          <p:nvPr/>
        </p:nvGrpSpPr>
        <p:grpSpPr>
          <a:xfrm>
            <a:off x="9882057" y="5319120"/>
            <a:ext cx="1731542" cy="780026"/>
            <a:chOff x="9545112" y="5332547"/>
            <a:chExt cx="1731542" cy="780026"/>
          </a:xfrm>
        </p:grpSpPr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703D3478-F4C5-08D2-FF19-B5926EF7D32F}"/>
                </a:ext>
              </a:extLst>
            </p:cNvPr>
            <p:cNvSpPr/>
            <p:nvPr/>
          </p:nvSpPr>
          <p:spPr>
            <a:xfrm>
              <a:off x="9545112" y="5332547"/>
              <a:ext cx="1731542" cy="780026"/>
            </a:xfrm>
            <a:prstGeom prst="roundRect">
              <a:avLst>
                <a:gd name="adj" fmla="val 17258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010B73C5-DAE5-FB4C-3E47-DEC85AA26BCF}"/>
                </a:ext>
              </a:extLst>
            </p:cNvPr>
            <p:cNvSpPr/>
            <p:nvPr/>
          </p:nvSpPr>
          <p:spPr>
            <a:xfrm>
              <a:off x="9651698" y="5455921"/>
              <a:ext cx="1518370" cy="533278"/>
            </a:xfrm>
            <a:prstGeom prst="roundRect">
              <a:avLst>
                <a:gd name="adj" fmla="val 11941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3AA25D1E-D0FF-AD87-6737-46155A3B3CE4}"/>
                </a:ext>
              </a:extLst>
            </p:cNvPr>
            <p:cNvSpPr txBox="1"/>
            <p:nvPr/>
          </p:nvSpPr>
          <p:spPr>
            <a:xfrm>
              <a:off x="9679574" y="5460949"/>
              <a:ext cx="13997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Ethanol</a:t>
              </a: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FC9AABCB-542D-2C66-E7CD-FB7E5C9EFEBC}"/>
              </a:ext>
            </a:extLst>
          </p:cNvPr>
          <p:cNvGrpSpPr/>
          <p:nvPr/>
        </p:nvGrpSpPr>
        <p:grpSpPr>
          <a:xfrm>
            <a:off x="578401" y="5319120"/>
            <a:ext cx="1731542" cy="780026"/>
            <a:chOff x="9545112" y="5332547"/>
            <a:chExt cx="1731542" cy="780026"/>
          </a:xfrm>
        </p:grpSpPr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BECACC54-BB76-E3EA-10F2-14D22F7E6B0A}"/>
                </a:ext>
              </a:extLst>
            </p:cNvPr>
            <p:cNvSpPr/>
            <p:nvPr/>
          </p:nvSpPr>
          <p:spPr>
            <a:xfrm>
              <a:off x="9545112" y="5332547"/>
              <a:ext cx="1731542" cy="780026"/>
            </a:xfrm>
            <a:prstGeom prst="roundRect">
              <a:avLst>
                <a:gd name="adj" fmla="val 17258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88D25808-D0BC-95D8-12D9-9FF8027C1DE0}"/>
                </a:ext>
              </a:extLst>
            </p:cNvPr>
            <p:cNvSpPr/>
            <p:nvPr/>
          </p:nvSpPr>
          <p:spPr>
            <a:xfrm>
              <a:off x="9651698" y="5455921"/>
              <a:ext cx="1518370" cy="533278"/>
            </a:xfrm>
            <a:prstGeom prst="roundRect">
              <a:avLst>
                <a:gd name="adj" fmla="val 11941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663EAAAD-3BAF-0FA7-AF32-CACD92A23D97}"/>
                </a:ext>
              </a:extLst>
            </p:cNvPr>
            <p:cNvSpPr txBox="1"/>
            <p:nvPr/>
          </p:nvSpPr>
          <p:spPr>
            <a:xfrm>
              <a:off x="9806212" y="5460949"/>
              <a:ext cx="11464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adimi One" pitchFamily="2" charset="0"/>
                  <a:ea typeface="Balsamiq Sans" pitchFamily="2" charset="0"/>
                </a:rPr>
                <a:t>Water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6306193-4CC2-856B-A0B2-C7B03FCD8954}"/>
              </a:ext>
            </a:extLst>
          </p:cNvPr>
          <p:cNvGrpSpPr/>
          <p:nvPr/>
        </p:nvGrpSpPr>
        <p:grpSpPr>
          <a:xfrm>
            <a:off x="3283131" y="-5272441"/>
            <a:ext cx="5982788" cy="11729377"/>
            <a:chOff x="3283131" y="331947"/>
            <a:chExt cx="5982788" cy="1172937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81976E0-45B6-1DB8-5627-B54616B0DA80}"/>
                </a:ext>
              </a:extLst>
            </p:cNvPr>
            <p:cNvGrpSpPr/>
            <p:nvPr/>
          </p:nvGrpSpPr>
          <p:grpSpPr>
            <a:xfrm>
              <a:off x="3283131" y="331947"/>
              <a:ext cx="2349954" cy="11729377"/>
              <a:chOff x="3283131" y="349227"/>
              <a:chExt cx="2349954" cy="11729377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294B0578-9A45-4275-B14A-DF62FDE38304}"/>
                  </a:ext>
                </a:extLst>
              </p:cNvPr>
              <p:cNvGrpSpPr/>
              <p:nvPr/>
            </p:nvGrpSpPr>
            <p:grpSpPr>
              <a:xfrm>
                <a:off x="3283131" y="349227"/>
                <a:ext cx="2349954" cy="783771"/>
                <a:chOff x="3283131" y="908594"/>
                <a:chExt cx="2349954" cy="783771"/>
              </a:xfrm>
            </p:grpSpPr>
            <p:sp>
              <p:nvSpPr>
                <p:cNvPr id="3" name="Rectangle: Rounded Corners 2">
                  <a:extLst>
                    <a:ext uri="{FF2B5EF4-FFF2-40B4-BE49-F238E27FC236}">
                      <a16:creationId xmlns:a16="http://schemas.microsoft.com/office/drawing/2014/main" id="{1C91FD00-902C-3AE4-736F-DB36949EE94C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CCFFF96E-6918-C5D2-428E-F2F65741D33A}"/>
                    </a:ext>
                  </a:extLst>
                </p:cNvPr>
                <p:cNvGrpSpPr/>
                <p:nvPr/>
              </p:nvGrpSpPr>
              <p:grpSpPr>
                <a:xfrm>
                  <a:off x="3403600" y="997941"/>
                  <a:ext cx="502920" cy="553998"/>
                  <a:chOff x="3403600" y="997941"/>
                  <a:chExt cx="502920" cy="553998"/>
                </a:xfrm>
              </p:grpSpPr>
              <p:sp>
                <p:nvSpPr>
                  <p:cNvPr id="10" name="Oval 9">
                    <a:extLst>
                      <a:ext uri="{FF2B5EF4-FFF2-40B4-BE49-F238E27FC236}">
                        <a16:creationId xmlns:a16="http://schemas.microsoft.com/office/drawing/2014/main" id="{147404CB-3528-9EB0-59EA-41F7E4089F17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FFB70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AFF7F476-BE37-122E-C212-861830357934}"/>
                      </a:ext>
                    </a:extLst>
                  </p:cNvPr>
                  <p:cNvSpPr txBox="1"/>
                  <p:nvPr/>
                </p:nvSpPr>
                <p:spPr>
                  <a:xfrm>
                    <a:off x="3478849" y="997941"/>
                    <a:ext cx="295274" cy="5539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1</a:t>
                    </a:r>
                  </a:p>
                </p:txBody>
              </p:sp>
            </p:grp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06BAFA8-7E72-4AC1-5057-F35FF44EA6DE}"/>
                    </a:ext>
                  </a:extLst>
                </p:cNvPr>
                <p:cNvSpPr txBox="1"/>
                <p:nvPr/>
              </p:nvSpPr>
              <p:spPr>
                <a:xfrm>
                  <a:off x="4102238" y="1096761"/>
                  <a:ext cx="126316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>
                      <a:latin typeface="Lato" panose="020F0502020204030203" pitchFamily="34" charset="0"/>
                    </a:rPr>
                    <a:t>Colorless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BF9B2E02-C1DE-871D-4446-05414E0925A3}"/>
                  </a:ext>
                </a:extLst>
              </p:cNvPr>
              <p:cNvGrpSpPr/>
              <p:nvPr/>
            </p:nvGrpSpPr>
            <p:grpSpPr>
              <a:xfrm>
                <a:off x="3283131" y="1443788"/>
                <a:ext cx="2349954" cy="783771"/>
                <a:chOff x="3283131" y="908594"/>
                <a:chExt cx="2349954" cy="783771"/>
              </a:xfrm>
            </p:grpSpPr>
            <p:sp>
              <p:nvSpPr>
                <p:cNvPr id="17" name="Rectangle: Rounded Corners 16">
                  <a:extLst>
                    <a:ext uri="{FF2B5EF4-FFF2-40B4-BE49-F238E27FC236}">
                      <a16:creationId xmlns:a16="http://schemas.microsoft.com/office/drawing/2014/main" id="{E1D1461A-9B26-2C88-A2B7-EDC5199B56F2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E647BDB5-8CBE-9FF1-0A22-8BF0E7BFB9A0}"/>
                    </a:ext>
                  </a:extLst>
                </p:cNvPr>
                <p:cNvGrpSpPr/>
                <p:nvPr/>
              </p:nvGrpSpPr>
              <p:grpSpPr>
                <a:xfrm>
                  <a:off x="3403600" y="983652"/>
                  <a:ext cx="502920" cy="568287"/>
                  <a:chOff x="3403600" y="983652"/>
                  <a:chExt cx="502920" cy="568287"/>
                </a:xfrm>
              </p:grpSpPr>
              <p:sp>
                <p:nvSpPr>
                  <p:cNvPr id="20" name="Oval 19">
                    <a:extLst>
                      <a:ext uri="{FF2B5EF4-FFF2-40B4-BE49-F238E27FC236}">
                        <a16:creationId xmlns:a16="http://schemas.microsoft.com/office/drawing/2014/main" id="{5D9F8772-6DE8-22BE-3722-10A3EA36333D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219EB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3E87953F-F346-4750-3CE0-237EEF4903A6}"/>
                      </a:ext>
                    </a:extLst>
                  </p:cNvPr>
                  <p:cNvSpPr txBox="1"/>
                  <p:nvPr/>
                </p:nvSpPr>
                <p:spPr>
                  <a:xfrm>
                    <a:off x="3502664" y="983652"/>
                    <a:ext cx="295274" cy="5539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2</a:t>
                    </a:r>
                  </a:p>
                </p:txBody>
              </p:sp>
            </p:grp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BB566497-5B3B-052C-11AE-6D30A0F900D4}"/>
                    </a:ext>
                  </a:extLst>
                </p:cNvPr>
                <p:cNvSpPr txBox="1"/>
                <p:nvPr/>
              </p:nvSpPr>
              <p:spPr>
                <a:xfrm>
                  <a:off x="4102238" y="1096761"/>
                  <a:ext cx="125354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>
                      <a:latin typeface="Lato" panose="020F0502020204030203" pitchFamily="34" charset="0"/>
                    </a:rPr>
                    <a:t>Odorless</a:t>
                  </a: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50281B42-0D7D-659B-BE5C-3D416C8A1252}"/>
                  </a:ext>
                </a:extLst>
              </p:cNvPr>
              <p:cNvGrpSpPr/>
              <p:nvPr/>
            </p:nvGrpSpPr>
            <p:grpSpPr>
              <a:xfrm>
                <a:off x="3283131" y="2538349"/>
                <a:ext cx="2349954" cy="783771"/>
                <a:chOff x="3283131" y="908594"/>
                <a:chExt cx="2349954" cy="783771"/>
              </a:xfrm>
            </p:grpSpPr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2FC59FCB-AEEF-9685-96B7-6691AF100532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DD19C60D-CEC5-277E-A9E9-A6EC4B613A99}"/>
                    </a:ext>
                  </a:extLst>
                </p:cNvPr>
                <p:cNvGrpSpPr/>
                <p:nvPr/>
              </p:nvGrpSpPr>
              <p:grpSpPr>
                <a:xfrm>
                  <a:off x="3403600" y="988415"/>
                  <a:ext cx="502920" cy="563524"/>
                  <a:chOff x="3403600" y="988415"/>
                  <a:chExt cx="502920" cy="563524"/>
                </a:xfrm>
              </p:grpSpPr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ED45857A-B4FB-938B-7DBD-73087FB28EA9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2A9D8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E97D79EA-B0DE-386E-AA26-103EC5D97C22}"/>
                      </a:ext>
                    </a:extLst>
                  </p:cNvPr>
                  <p:cNvSpPr txBox="1"/>
                  <p:nvPr/>
                </p:nvSpPr>
                <p:spPr>
                  <a:xfrm>
                    <a:off x="3502664" y="988415"/>
                    <a:ext cx="295274" cy="5539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3</a:t>
                    </a:r>
                  </a:p>
                </p:txBody>
              </p: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918065FF-25BC-743D-D808-478515C66030}"/>
                    </a:ext>
                  </a:extLst>
                </p:cNvPr>
                <p:cNvSpPr txBox="1"/>
                <p:nvPr/>
              </p:nvSpPr>
              <p:spPr>
                <a:xfrm>
                  <a:off x="4102238" y="1096761"/>
                  <a:ext cx="125354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>
                      <a:latin typeface="Lato" panose="020F0502020204030203" pitchFamily="34" charset="0"/>
                    </a:rPr>
                    <a:t>Tasteless</a:t>
                  </a:r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092F021B-8D75-88B8-6732-5DEC4523F82A}"/>
                  </a:ext>
                </a:extLst>
              </p:cNvPr>
              <p:cNvGrpSpPr/>
              <p:nvPr/>
            </p:nvGrpSpPr>
            <p:grpSpPr>
              <a:xfrm>
                <a:off x="3283131" y="3632910"/>
                <a:ext cx="2349954" cy="783771"/>
                <a:chOff x="3283131" y="908594"/>
                <a:chExt cx="2349954" cy="783771"/>
              </a:xfrm>
            </p:grpSpPr>
            <p:sp>
              <p:nvSpPr>
                <p:cNvPr id="29" name="Rectangle: Rounded Corners 28">
                  <a:extLst>
                    <a:ext uri="{FF2B5EF4-FFF2-40B4-BE49-F238E27FC236}">
                      <a16:creationId xmlns:a16="http://schemas.microsoft.com/office/drawing/2014/main" id="{C0D37D93-FA6F-8038-0B5D-0AFE44050BF7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7308E7F8-95E0-15E8-ED78-321241248105}"/>
                    </a:ext>
                  </a:extLst>
                </p:cNvPr>
                <p:cNvGrpSpPr/>
                <p:nvPr/>
              </p:nvGrpSpPr>
              <p:grpSpPr>
                <a:xfrm>
                  <a:off x="3403600" y="988415"/>
                  <a:ext cx="502920" cy="563524"/>
                  <a:chOff x="3403600" y="988415"/>
                  <a:chExt cx="502920" cy="563524"/>
                </a:xfrm>
              </p:grpSpPr>
              <p:sp>
                <p:nvSpPr>
                  <p:cNvPr id="32" name="Oval 31">
                    <a:extLst>
                      <a:ext uri="{FF2B5EF4-FFF2-40B4-BE49-F238E27FC236}">
                        <a16:creationId xmlns:a16="http://schemas.microsoft.com/office/drawing/2014/main" id="{A342C1FD-461D-D4B9-CEC7-2365D4BC53B8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E6394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B5CE30E1-F8B1-9A20-7CEF-B6047AA7E2BD}"/>
                      </a:ext>
                    </a:extLst>
                  </p:cNvPr>
                  <p:cNvSpPr txBox="1"/>
                  <p:nvPr/>
                </p:nvSpPr>
                <p:spPr>
                  <a:xfrm>
                    <a:off x="3474086" y="988415"/>
                    <a:ext cx="295274" cy="5539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4</a:t>
                    </a:r>
                  </a:p>
                </p:txBody>
              </p:sp>
            </p:grp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68D2BC7-9BBE-9237-DA73-6B410D0453C0}"/>
                    </a:ext>
                  </a:extLst>
                </p:cNvPr>
                <p:cNvSpPr txBox="1"/>
                <p:nvPr/>
              </p:nvSpPr>
              <p:spPr>
                <a:xfrm>
                  <a:off x="4273688" y="1115811"/>
                  <a:ext cx="75020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>
                      <a:latin typeface="Lato" panose="020F0502020204030203" pitchFamily="34" charset="0"/>
                    </a:rPr>
                    <a:t>100 g</a:t>
                  </a: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40017474-188F-47CD-812B-00C140E3FA33}"/>
                  </a:ext>
                </a:extLst>
              </p:cNvPr>
              <p:cNvGrpSpPr/>
              <p:nvPr/>
            </p:nvGrpSpPr>
            <p:grpSpPr>
              <a:xfrm>
                <a:off x="3283131" y="4727471"/>
                <a:ext cx="2349954" cy="783771"/>
                <a:chOff x="3283131" y="908594"/>
                <a:chExt cx="2349954" cy="783771"/>
              </a:xfrm>
            </p:grpSpPr>
            <p:sp>
              <p:nvSpPr>
                <p:cNvPr id="35" name="Rectangle: Rounded Corners 34">
                  <a:extLst>
                    <a:ext uri="{FF2B5EF4-FFF2-40B4-BE49-F238E27FC236}">
                      <a16:creationId xmlns:a16="http://schemas.microsoft.com/office/drawing/2014/main" id="{A94F2E53-D1B9-62F1-2342-BDAE1D12CDB3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6FF5561C-050E-700C-0C82-78D0335D1012}"/>
                    </a:ext>
                  </a:extLst>
                </p:cNvPr>
                <p:cNvGrpSpPr/>
                <p:nvPr/>
              </p:nvGrpSpPr>
              <p:grpSpPr>
                <a:xfrm>
                  <a:off x="3403600" y="988415"/>
                  <a:ext cx="502920" cy="563524"/>
                  <a:chOff x="3403600" y="988415"/>
                  <a:chExt cx="502920" cy="563524"/>
                </a:xfrm>
              </p:grpSpPr>
              <p:sp>
                <p:nvSpPr>
                  <p:cNvPr id="38" name="Oval 37">
                    <a:extLst>
                      <a:ext uri="{FF2B5EF4-FFF2-40B4-BE49-F238E27FC236}">
                        <a16:creationId xmlns:a16="http://schemas.microsoft.com/office/drawing/2014/main" id="{DE08ADFF-894A-3119-10A0-E1304DF44908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C77D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1F1BBED5-46C4-24A2-7B0E-47FAD23032FB}"/>
                      </a:ext>
                    </a:extLst>
                  </p:cNvPr>
                  <p:cNvSpPr txBox="1"/>
                  <p:nvPr/>
                </p:nvSpPr>
                <p:spPr>
                  <a:xfrm>
                    <a:off x="3504249" y="988415"/>
                    <a:ext cx="295274" cy="5539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5</a:t>
                    </a:r>
                  </a:p>
                </p:txBody>
              </p:sp>
            </p:grp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7BC59740-A08E-B8EC-3DE4-BC00D2BFEDCB}"/>
                    </a:ext>
                  </a:extLst>
                </p:cNvPr>
                <p:cNvSpPr txBox="1"/>
                <p:nvPr/>
              </p:nvSpPr>
              <p:spPr>
                <a:xfrm>
                  <a:off x="4273688" y="1115811"/>
                  <a:ext cx="100508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>
                      <a:latin typeface="Lato" panose="020F0502020204030203" pitchFamily="34" charset="0"/>
                    </a:rPr>
                    <a:t>100 mL</a:t>
                  </a: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D4F92FDA-C163-706B-A06C-D0F1A7157202}"/>
                  </a:ext>
                </a:extLst>
              </p:cNvPr>
              <p:cNvGrpSpPr/>
              <p:nvPr/>
            </p:nvGrpSpPr>
            <p:grpSpPr>
              <a:xfrm>
                <a:off x="3283131" y="5822032"/>
                <a:ext cx="2349954" cy="783771"/>
                <a:chOff x="3283131" y="908594"/>
                <a:chExt cx="2349954" cy="783771"/>
              </a:xfrm>
            </p:grpSpPr>
            <p:sp>
              <p:nvSpPr>
                <p:cNvPr id="41" name="Rectangle: Rounded Corners 40">
                  <a:extLst>
                    <a:ext uri="{FF2B5EF4-FFF2-40B4-BE49-F238E27FC236}">
                      <a16:creationId xmlns:a16="http://schemas.microsoft.com/office/drawing/2014/main" id="{7136988B-8793-856C-6642-1AB00547EBB2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CE924A90-5F96-AADF-0BBF-37D3DEDF3BB4}"/>
                    </a:ext>
                  </a:extLst>
                </p:cNvPr>
                <p:cNvGrpSpPr/>
                <p:nvPr/>
              </p:nvGrpSpPr>
              <p:grpSpPr>
                <a:xfrm>
                  <a:off x="3403600" y="988415"/>
                  <a:ext cx="502920" cy="563524"/>
                  <a:chOff x="3403600" y="988415"/>
                  <a:chExt cx="502920" cy="563524"/>
                </a:xfrm>
              </p:grpSpPr>
              <p:sp>
                <p:nvSpPr>
                  <p:cNvPr id="44" name="Oval 43">
                    <a:extLst>
                      <a:ext uri="{FF2B5EF4-FFF2-40B4-BE49-F238E27FC236}">
                        <a16:creationId xmlns:a16="http://schemas.microsoft.com/office/drawing/2014/main" id="{95A0D955-AECE-AF4F-780C-52A18FDD0955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5FA8D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3EC4EE21-CD3F-BBC2-1B89-B1C7A02D5770}"/>
                      </a:ext>
                    </a:extLst>
                  </p:cNvPr>
                  <p:cNvSpPr txBox="1"/>
                  <p:nvPr/>
                </p:nvSpPr>
                <p:spPr>
                  <a:xfrm>
                    <a:off x="3504249" y="988415"/>
                    <a:ext cx="295274" cy="5539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6</a:t>
                    </a:r>
                  </a:p>
                </p:txBody>
              </p:sp>
            </p:grp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C6BF0B6A-59D4-F113-019E-1227B8C8A0F6}"/>
                    </a:ext>
                  </a:extLst>
                </p:cNvPr>
                <p:cNvSpPr txBox="1"/>
                <p:nvPr/>
              </p:nvSpPr>
              <p:spPr>
                <a:xfrm>
                  <a:off x="4273688" y="1115811"/>
                  <a:ext cx="921727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>
                      <a:latin typeface="Lato" panose="020F0502020204030203" pitchFamily="34" charset="0"/>
                    </a:rPr>
                    <a:t>1 g/mL</a:t>
                  </a:r>
                </a:p>
              </p:txBody>
            </p: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5279A62D-40BF-0BFF-7187-47968AB55B7A}"/>
                  </a:ext>
                </a:extLst>
              </p:cNvPr>
              <p:cNvGrpSpPr/>
              <p:nvPr/>
            </p:nvGrpSpPr>
            <p:grpSpPr>
              <a:xfrm>
                <a:off x="3283131" y="6916593"/>
                <a:ext cx="2349954" cy="783771"/>
                <a:chOff x="3283131" y="908594"/>
                <a:chExt cx="2349954" cy="783771"/>
              </a:xfrm>
            </p:grpSpPr>
            <p:sp>
              <p:nvSpPr>
                <p:cNvPr id="48" name="Rectangle: Rounded Corners 47">
                  <a:extLst>
                    <a:ext uri="{FF2B5EF4-FFF2-40B4-BE49-F238E27FC236}">
                      <a16:creationId xmlns:a16="http://schemas.microsoft.com/office/drawing/2014/main" id="{342B15B2-8071-2DCD-3A99-09A05D5E7CAC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C4BC1A97-3B3B-38AD-1466-9EF73147E312}"/>
                    </a:ext>
                  </a:extLst>
                </p:cNvPr>
                <p:cNvGrpSpPr/>
                <p:nvPr/>
              </p:nvGrpSpPr>
              <p:grpSpPr>
                <a:xfrm>
                  <a:off x="3403600" y="988415"/>
                  <a:ext cx="502920" cy="563524"/>
                  <a:chOff x="3403600" y="988415"/>
                  <a:chExt cx="502920" cy="563524"/>
                </a:xfrm>
              </p:grpSpPr>
              <p:sp>
                <p:nvSpPr>
                  <p:cNvPr id="51" name="Oval 50">
                    <a:extLst>
                      <a:ext uri="{FF2B5EF4-FFF2-40B4-BE49-F238E27FC236}">
                        <a16:creationId xmlns:a16="http://schemas.microsoft.com/office/drawing/2014/main" id="{B4554309-E43C-AC29-E4B9-D3564ADFC1D3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778DA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52ABAFB8-4A64-CCEB-B43B-9A130F778676}"/>
                      </a:ext>
                    </a:extLst>
                  </p:cNvPr>
                  <p:cNvSpPr txBox="1"/>
                  <p:nvPr/>
                </p:nvSpPr>
                <p:spPr>
                  <a:xfrm>
                    <a:off x="3504249" y="988415"/>
                    <a:ext cx="295274" cy="5539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7</a:t>
                    </a:r>
                  </a:p>
                </p:txBody>
              </p:sp>
            </p:grp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29BFBB27-C64F-F84D-F7AF-C1F5CA6ADE86}"/>
                    </a:ext>
                  </a:extLst>
                </p:cNvPr>
                <p:cNvSpPr txBox="1"/>
                <p:nvPr/>
              </p:nvSpPr>
              <p:spPr>
                <a:xfrm>
                  <a:off x="4043391" y="1115811"/>
                  <a:ext cx="141224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>
                      <a:latin typeface="Lato" panose="020F0502020204030203" pitchFamily="34" charset="0"/>
                    </a:rPr>
                    <a:t>Polar Solv.</a:t>
                  </a: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6E892D4D-1AAC-7AC6-DBB2-8B67B9774BE1}"/>
                  </a:ext>
                </a:extLst>
              </p:cNvPr>
              <p:cNvGrpSpPr/>
              <p:nvPr/>
            </p:nvGrpSpPr>
            <p:grpSpPr>
              <a:xfrm>
                <a:off x="3283131" y="8011154"/>
                <a:ext cx="2349954" cy="783771"/>
                <a:chOff x="3283131" y="908594"/>
                <a:chExt cx="2349954" cy="783771"/>
              </a:xfrm>
            </p:grpSpPr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8655A632-DDB2-ED51-0F52-EA6A09B32295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B517AF99-F23E-2944-8CD6-0AAFE70079F7}"/>
                    </a:ext>
                  </a:extLst>
                </p:cNvPr>
                <p:cNvGrpSpPr/>
                <p:nvPr/>
              </p:nvGrpSpPr>
              <p:grpSpPr>
                <a:xfrm>
                  <a:off x="3403600" y="988415"/>
                  <a:ext cx="502920" cy="563524"/>
                  <a:chOff x="3403600" y="988415"/>
                  <a:chExt cx="502920" cy="563524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0A02BCD3-8860-6F17-0C1C-4E6BFC1AA426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29BF1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DF5F4D19-DD99-6F66-D9D2-EE1168E95135}"/>
                      </a:ext>
                    </a:extLst>
                  </p:cNvPr>
                  <p:cNvSpPr txBox="1"/>
                  <p:nvPr/>
                </p:nvSpPr>
                <p:spPr>
                  <a:xfrm>
                    <a:off x="3504249" y="988415"/>
                    <a:ext cx="295274" cy="5539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8</a:t>
                    </a: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FBE30C69-EC1A-872D-32F8-52E947F28FDA}"/>
                    </a:ext>
                  </a:extLst>
                </p:cNvPr>
                <p:cNvSpPr txBox="1"/>
                <p:nvPr/>
              </p:nvSpPr>
              <p:spPr>
                <a:xfrm>
                  <a:off x="3991137" y="1115811"/>
                  <a:ext cx="154529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>
                      <a:latin typeface="Lato" panose="020F0502020204030203" pitchFamily="34" charset="0"/>
                    </a:rPr>
                    <a:t>Non flamm.</a:t>
                  </a:r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13062A65-A58B-0A73-15F0-D4AFDD901D95}"/>
                  </a:ext>
                </a:extLst>
              </p:cNvPr>
              <p:cNvGrpSpPr/>
              <p:nvPr/>
            </p:nvGrpSpPr>
            <p:grpSpPr>
              <a:xfrm>
                <a:off x="3283131" y="9105715"/>
                <a:ext cx="2349954" cy="783771"/>
                <a:chOff x="3283131" y="908594"/>
                <a:chExt cx="2349954" cy="783771"/>
              </a:xfrm>
            </p:grpSpPr>
            <p:sp>
              <p:nvSpPr>
                <p:cNvPr id="60" name="Rectangle: Rounded Corners 59">
                  <a:extLst>
                    <a:ext uri="{FF2B5EF4-FFF2-40B4-BE49-F238E27FC236}">
                      <a16:creationId xmlns:a16="http://schemas.microsoft.com/office/drawing/2014/main" id="{CE4E67D0-A9C7-8468-29C8-545F6B6C04B1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A0213D82-D08F-E0DE-F8F8-E0EED136A52B}"/>
                    </a:ext>
                  </a:extLst>
                </p:cNvPr>
                <p:cNvGrpSpPr/>
                <p:nvPr/>
              </p:nvGrpSpPr>
              <p:grpSpPr>
                <a:xfrm>
                  <a:off x="3403600" y="988415"/>
                  <a:ext cx="502920" cy="563524"/>
                  <a:chOff x="3403600" y="988415"/>
                  <a:chExt cx="502920" cy="563524"/>
                </a:xfrm>
              </p:grpSpPr>
              <p:sp>
                <p:nvSpPr>
                  <p:cNvPr id="63" name="Oval 62">
                    <a:extLst>
                      <a:ext uri="{FF2B5EF4-FFF2-40B4-BE49-F238E27FC236}">
                        <a16:creationId xmlns:a16="http://schemas.microsoft.com/office/drawing/2014/main" id="{0D390EC0-2E29-7981-4995-44DE53F34A62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0071F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909C70E0-4E8F-2961-9A9E-04642E5AC235}"/>
                      </a:ext>
                    </a:extLst>
                  </p:cNvPr>
                  <p:cNvSpPr txBox="1"/>
                  <p:nvPr/>
                </p:nvSpPr>
                <p:spPr>
                  <a:xfrm>
                    <a:off x="3504249" y="988415"/>
                    <a:ext cx="295274" cy="5539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9</a:t>
                    </a:r>
                  </a:p>
                </p:txBody>
              </p:sp>
            </p:grp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496E6589-3328-638C-F11C-382EB3A78378}"/>
                    </a:ext>
                  </a:extLst>
                </p:cNvPr>
                <p:cNvSpPr txBox="1"/>
                <p:nvPr/>
              </p:nvSpPr>
              <p:spPr>
                <a:xfrm>
                  <a:off x="3991137" y="1115811"/>
                  <a:ext cx="135614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 err="1">
                      <a:latin typeface="Lato" panose="020F0502020204030203" pitchFamily="34" charset="0"/>
                    </a:rPr>
                    <a:t>m.p</a:t>
                  </a:r>
                  <a:r>
                    <a:rPr lang="en-US" sz="2400" dirty="0">
                      <a:latin typeface="Lato" panose="020F0502020204030203" pitchFamily="34" charset="0"/>
                    </a:rPr>
                    <a:t> = 0 °C</a:t>
                  </a:r>
                </a:p>
              </p:txBody>
            </p: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2AFB2EBD-08AA-8CE0-DC7C-094AF3D3E95C}"/>
                  </a:ext>
                </a:extLst>
              </p:cNvPr>
              <p:cNvGrpSpPr/>
              <p:nvPr/>
            </p:nvGrpSpPr>
            <p:grpSpPr>
              <a:xfrm>
                <a:off x="3283131" y="10200276"/>
                <a:ext cx="2349954" cy="783771"/>
                <a:chOff x="3283131" y="908594"/>
                <a:chExt cx="2349954" cy="783771"/>
              </a:xfrm>
            </p:grpSpPr>
            <p:sp>
              <p:nvSpPr>
                <p:cNvPr id="66" name="Rectangle: Rounded Corners 65">
                  <a:extLst>
                    <a:ext uri="{FF2B5EF4-FFF2-40B4-BE49-F238E27FC236}">
                      <a16:creationId xmlns:a16="http://schemas.microsoft.com/office/drawing/2014/main" id="{487D22CB-7E4E-49AE-78C9-A04A1135C76F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A7B46291-6599-CA30-80A7-35F1F9C47CA4}"/>
                    </a:ext>
                  </a:extLst>
                </p:cNvPr>
                <p:cNvGrpSpPr/>
                <p:nvPr/>
              </p:nvGrpSpPr>
              <p:grpSpPr>
                <a:xfrm>
                  <a:off x="3396457" y="1045050"/>
                  <a:ext cx="510063" cy="506889"/>
                  <a:chOff x="3396457" y="1045050"/>
                  <a:chExt cx="510063" cy="506889"/>
                </a:xfrm>
              </p:grpSpPr>
              <p:sp>
                <p:nvSpPr>
                  <p:cNvPr id="69" name="Oval 68">
                    <a:extLst>
                      <a:ext uri="{FF2B5EF4-FFF2-40B4-BE49-F238E27FC236}">
                        <a16:creationId xmlns:a16="http://schemas.microsoft.com/office/drawing/2014/main" id="{BD345841-71E6-D994-F251-2581AE33E28D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29BF1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2ADE9C85-61FD-82F1-1D64-37A913AF2E94}"/>
                      </a:ext>
                    </a:extLst>
                  </p:cNvPr>
                  <p:cNvSpPr txBox="1"/>
                  <p:nvPr/>
                </p:nvSpPr>
                <p:spPr>
                  <a:xfrm>
                    <a:off x="3396457" y="1045050"/>
                    <a:ext cx="496572" cy="46166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0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10</a:t>
                    </a:r>
                  </a:p>
                </p:txBody>
              </p:sp>
            </p:grp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2CC6E3E7-5613-1382-E39D-83D4664EF07A}"/>
                    </a:ext>
                  </a:extLst>
                </p:cNvPr>
                <p:cNvSpPr txBox="1"/>
                <p:nvPr/>
              </p:nvSpPr>
              <p:spPr>
                <a:xfrm>
                  <a:off x="3920235" y="1115811"/>
                  <a:ext cx="163025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 err="1">
                      <a:latin typeface="Lato" panose="020F0502020204030203" pitchFamily="34" charset="0"/>
                    </a:rPr>
                    <a:t>b.p</a:t>
                  </a:r>
                  <a:r>
                    <a:rPr lang="en-US" sz="2400" dirty="0">
                      <a:latin typeface="Lato" panose="020F0502020204030203" pitchFamily="34" charset="0"/>
                    </a:rPr>
                    <a:t> = 100 °C</a:t>
                  </a:r>
                </a:p>
              </p:txBody>
            </p:sp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5B0C2BD7-5C91-CE11-7969-90591904DAE5}"/>
                  </a:ext>
                </a:extLst>
              </p:cNvPr>
              <p:cNvGrpSpPr/>
              <p:nvPr/>
            </p:nvGrpSpPr>
            <p:grpSpPr>
              <a:xfrm>
                <a:off x="3283131" y="11294833"/>
                <a:ext cx="2349954" cy="783771"/>
                <a:chOff x="3283131" y="908594"/>
                <a:chExt cx="2349954" cy="783771"/>
              </a:xfrm>
            </p:grpSpPr>
            <p:sp>
              <p:nvSpPr>
                <p:cNvPr id="72" name="Rectangle: Rounded Corners 71">
                  <a:extLst>
                    <a:ext uri="{FF2B5EF4-FFF2-40B4-BE49-F238E27FC236}">
                      <a16:creationId xmlns:a16="http://schemas.microsoft.com/office/drawing/2014/main" id="{1113F9EE-DD52-6D05-683A-C02AD4481BA9}"/>
                    </a:ext>
                  </a:extLst>
                </p:cNvPr>
                <p:cNvSpPr/>
                <p:nvPr/>
              </p:nvSpPr>
              <p:spPr>
                <a:xfrm>
                  <a:off x="3283131" y="908594"/>
                  <a:ext cx="2349954" cy="783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6E6E6"/>
                </a:solidFill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8A251C71-4713-9EB4-9870-F27A203B0F26}"/>
                    </a:ext>
                  </a:extLst>
                </p:cNvPr>
                <p:cNvGrpSpPr/>
                <p:nvPr/>
              </p:nvGrpSpPr>
              <p:grpSpPr>
                <a:xfrm>
                  <a:off x="3338992" y="1034366"/>
                  <a:ext cx="601978" cy="517573"/>
                  <a:chOff x="3338992" y="1034366"/>
                  <a:chExt cx="601978" cy="517573"/>
                </a:xfrm>
              </p:grpSpPr>
              <p:sp>
                <p:nvSpPr>
                  <p:cNvPr id="75" name="Oval 74">
                    <a:extLst>
                      <a:ext uri="{FF2B5EF4-FFF2-40B4-BE49-F238E27FC236}">
                        <a16:creationId xmlns:a16="http://schemas.microsoft.com/office/drawing/2014/main" id="{00AE7455-B164-E456-0390-FA379EF56FEC}"/>
                      </a:ext>
                    </a:extLst>
                  </p:cNvPr>
                  <p:cNvSpPr/>
                  <p:nvPr/>
                </p:nvSpPr>
                <p:spPr>
                  <a:xfrm>
                    <a:off x="3403600" y="1049019"/>
                    <a:ext cx="502920" cy="502920"/>
                  </a:xfrm>
                  <a:prstGeom prst="ellipse">
                    <a:avLst/>
                  </a:prstGeom>
                  <a:solidFill>
                    <a:srgbClr val="9381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3200" dirty="0">
                      <a:latin typeface="The Bold Font" pitchFamily="50" charset="0"/>
                    </a:endParaRPr>
                  </a:p>
                </p:txBody>
              </p:sp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29E19340-2CDE-A6B5-294B-5D99708A30A8}"/>
                      </a:ext>
                    </a:extLst>
                  </p:cNvPr>
                  <p:cNvSpPr txBox="1"/>
                  <p:nvPr/>
                </p:nvSpPr>
                <p:spPr>
                  <a:xfrm>
                    <a:off x="3338992" y="1034366"/>
                    <a:ext cx="601978" cy="49244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3200" dirty="0">
                        <a:solidFill>
                          <a:schemeClr val="bg1"/>
                        </a:solidFill>
                        <a:latin typeface="The Bold Font" pitchFamily="50" charset="0"/>
                      </a:rPr>
                      <a:t>11</a:t>
                    </a:r>
                  </a:p>
                </p:txBody>
              </p:sp>
            </p:grp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ED20264F-5174-4AB5-1AFE-BFD143EE0D20}"/>
                    </a:ext>
                  </a:extLst>
                </p:cNvPr>
                <p:cNvSpPr txBox="1"/>
                <p:nvPr/>
              </p:nvSpPr>
              <p:spPr>
                <a:xfrm>
                  <a:off x="3991137" y="1115811"/>
                  <a:ext cx="141384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400" dirty="0">
                      <a:latin typeface="Lato" panose="020F0502020204030203" pitchFamily="34" charset="0"/>
                    </a:rPr>
                    <a:t>Non-Toxic</a:t>
                  </a: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E41E6D9-BCBD-D5CE-79EC-FBBF28BB7571}"/>
                </a:ext>
              </a:extLst>
            </p:cNvPr>
            <p:cNvGrpSpPr/>
            <p:nvPr/>
          </p:nvGrpSpPr>
          <p:grpSpPr>
            <a:xfrm>
              <a:off x="6558915" y="331947"/>
              <a:ext cx="2349954" cy="783771"/>
              <a:chOff x="3283131" y="908594"/>
              <a:chExt cx="2349954" cy="783771"/>
            </a:xfrm>
          </p:grpSpPr>
          <p:sp>
            <p:nvSpPr>
              <p:cNvPr id="133" name="Rectangle: Rounded Corners 132">
                <a:extLst>
                  <a:ext uri="{FF2B5EF4-FFF2-40B4-BE49-F238E27FC236}">
                    <a16:creationId xmlns:a16="http://schemas.microsoft.com/office/drawing/2014/main" id="{5C27F02D-3804-5A76-F7C9-234B9E08A8D6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59C7C392-DE82-4EFE-8152-50B239DD6CCF}"/>
                  </a:ext>
                </a:extLst>
              </p:cNvPr>
              <p:cNvGrpSpPr/>
              <p:nvPr/>
            </p:nvGrpSpPr>
            <p:grpSpPr>
              <a:xfrm>
                <a:off x="3403600" y="997941"/>
                <a:ext cx="502920" cy="553998"/>
                <a:chOff x="3403600" y="997941"/>
                <a:chExt cx="502920" cy="553998"/>
              </a:xfrm>
            </p:grpSpPr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40304660-D73F-4285-9F73-AF3830A05467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FFB70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B2E63300-61AC-662F-CB50-19F44C887132}"/>
                    </a:ext>
                  </a:extLst>
                </p:cNvPr>
                <p:cNvSpPr txBox="1"/>
                <p:nvPr/>
              </p:nvSpPr>
              <p:spPr>
                <a:xfrm>
                  <a:off x="3478849" y="997941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1</a:t>
                  </a:r>
                </a:p>
              </p:txBody>
            </p:sp>
          </p:grp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24200F84-DA66-67BE-728E-4DE3B2BB3F30}"/>
                  </a:ext>
                </a:extLst>
              </p:cNvPr>
              <p:cNvSpPr txBox="1"/>
              <p:nvPr/>
            </p:nvSpPr>
            <p:spPr>
              <a:xfrm>
                <a:off x="4102238" y="1096761"/>
                <a:ext cx="12631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Colorless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6302BA5-3D2E-87CE-D04D-F5E3421CBFCE}"/>
                </a:ext>
              </a:extLst>
            </p:cNvPr>
            <p:cNvGrpSpPr/>
            <p:nvPr/>
          </p:nvGrpSpPr>
          <p:grpSpPr>
            <a:xfrm>
              <a:off x="6558915" y="1426508"/>
              <a:ext cx="2349954" cy="783771"/>
              <a:chOff x="3283131" y="908594"/>
              <a:chExt cx="2349954" cy="783771"/>
            </a:xfrm>
          </p:grpSpPr>
          <p:sp>
            <p:nvSpPr>
              <p:cNvPr id="128" name="Rectangle: Rounded Corners 127">
                <a:extLst>
                  <a:ext uri="{FF2B5EF4-FFF2-40B4-BE49-F238E27FC236}">
                    <a16:creationId xmlns:a16="http://schemas.microsoft.com/office/drawing/2014/main" id="{CAAFE805-7871-B651-7A6B-7B6EDBCA8F20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848E8DB4-2501-B2E5-66FF-6C236899B8E2}"/>
                  </a:ext>
                </a:extLst>
              </p:cNvPr>
              <p:cNvGrpSpPr/>
              <p:nvPr/>
            </p:nvGrpSpPr>
            <p:grpSpPr>
              <a:xfrm>
                <a:off x="3403600" y="983652"/>
                <a:ext cx="502920" cy="568287"/>
                <a:chOff x="3403600" y="983652"/>
                <a:chExt cx="502920" cy="568287"/>
              </a:xfrm>
            </p:grpSpPr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9B31E020-E9DB-AC52-D93D-20FE5CB4F103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19EB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E4C8F4A3-8AA7-5649-AE15-643C2E4D2E4F}"/>
                    </a:ext>
                  </a:extLst>
                </p:cNvPr>
                <p:cNvSpPr txBox="1"/>
                <p:nvPr/>
              </p:nvSpPr>
              <p:spPr>
                <a:xfrm>
                  <a:off x="3502664" y="983652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2</a:t>
                  </a:r>
                </a:p>
              </p:txBody>
            </p:sp>
          </p:grp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F93AD5C2-3632-1F75-E3DB-C52DE8B1BEE8}"/>
                  </a:ext>
                </a:extLst>
              </p:cNvPr>
              <p:cNvSpPr txBox="1"/>
              <p:nvPr/>
            </p:nvSpPr>
            <p:spPr>
              <a:xfrm>
                <a:off x="3927472" y="1096761"/>
                <a:ext cx="160941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Sweet Odor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B47EE87-0775-D682-C0AC-BD57EAF6EEE0}"/>
                </a:ext>
              </a:extLst>
            </p:cNvPr>
            <p:cNvGrpSpPr/>
            <p:nvPr/>
          </p:nvGrpSpPr>
          <p:grpSpPr>
            <a:xfrm>
              <a:off x="6558915" y="2521069"/>
              <a:ext cx="2349954" cy="783771"/>
              <a:chOff x="3283131" y="908594"/>
              <a:chExt cx="2349954" cy="783771"/>
            </a:xfrm>
          </p:grpSpPr>
          <p:sp>
            <p:nvSpPr>
              <p:cNvPr id="123" name="Rectangle: Rounded Corners 122">
                <a:extLst>
                  <a:ext uri="{FF2B5EF4-FFF2-40B4-BE49-F238E27FC236}">
                    <a16:creationId xmlns:a16="http://schemas.microsoft.com/office/drawing/2014/main" id="{B6D6A075-1B1A-D597-2972-595691F63665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061E1AD9-6572-EFA0-F35E-B4BA2F138FCD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43B5C2B4-DD90-A354-AFC6-0B1DAD6ECF34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A9D8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2E81955E-E910-9783-435D-07D8012DC8D0}"/>
                    </a:ext>
                  </a:extLst>
                </p:cNvPr>
                <p:cNvSpPr txBox="1"/>
                <p:nvPr/>
              </p:nvSpPr>
              <p:spPr>
                <a:xfrm>
                  <a:off x="3502664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3</a:t>
                  </a:r>
                </a:p>
              </p:txBody>
            </p:sp>
          </p:grp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0A7943C9-BCE6-6DBC-5585-F855FF893C5D}"/>
                  </a:ext>
                </a:extLst>
              </p:cNvPr>
              <p:cNvSpPr txBox="1"/>
              <p:nvPr/>
            </p:nvSpPr>
            <p:spPr>
              <a:xfrm>
                <a:off x="3929380" y="1096761"/>
                <a:ext cx="166071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Bittersweet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5522123-C5E5-469E-A444-132D53ED5509}"/>
                </a:ext>
              </a:extLst>
            </p:cNvPr>
            <p:cNvGrpSpPr/>
            <p:nvPr/>
          </p:nvGrpSpPr>
          <p:grpSpPr>
            <a:xfrm>
              <a:off x="6558915" y="3615630"/>
              <a:ext cx="2349954" cy="783771"/>
              <a:chOff x="3283131" y="908594"/>
              <a:chExt cx="2349954" cy="783771"/>
            </a:xfrm>
          </p:grpSpPr>
          <p:sp>
            <p:nvSpPr>
              <p:cNvPr id="118" name="Rectangle: Rounded Corners 117">
                <a:extLst>
                  <a:ext uri="{FF2B5EF4-FFF2-40B4-BE49-F238E27FC236}">
                    <a16:creationId xmlns:a16="http://schemas.microsoft.com/office/drawing/2014/main" id="{C3915360-F485-5E77-807D-623BB589CFF8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B8D13B5F-A233-7BDA-EC85-5A7E5564E7A7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DF556604-185A-F02C-1C66-2874F7DEB4CE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E6394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8C68EE2E-22DA-D556-AD21-42FCB786FA1B}"/>
                    </a:ext>
                  </a:extLst>
                </p:cNvPr>
                <p:cNvSpPr txBox="1"/>
                <p:nvPr/>
              </p:nvSpPr>
              <p:spPr>
                <a:xfrm>
                  <a:off x="3474086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4</a:t>
                  </a:r>
                </a:p>
              </p:txBody>
            </p:sp>
          </p:grp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266E0CD3-6889-EF7A-AB11-8A07798F9AA5}"/>
                  </a:ext>
                </a:extLst>
              </p:cNvPr>
              <p:cNvSpPr txBox="1"/>
              <p:nvPr/>
            </p:nvSpPr>
            <p:spPr>
              <a:xfrm>
                <a:off x="4221424" y="1115811"/>
                <a:ext cx="8159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78.9 g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232D0DC7-B944-2B89-B157-1E0D4D763A81}"/>
                </a:ext>
              </a:extLst>
            </p:cNvPr>
            <p:cNvGrpSpPr/>
            <p:nvPr/>
          </p:nvGrpSpPr>
          <p:grpSpPr>
            <a:xfrm>
              <a:off x="6558915" y="4710191"/>
              <a:ext cx="2349954" cy="783771"/>
              <a:chOff x="3283131" y="908594"/>
              <a:chExt cx="2349954" cy="783771"/>
            </a:xfrm>
          </p:grpSpPr>
          <p:sp>
            <p:nvSpPr>
              <p:cNvPr id="113" name="Rectangle: Rounded Corners 112">
                <a:extLst>
                  <a:ext uri="{FF2B5EF4-FFF2-40B4-BE49-F238E27FC236}">
                    <a16:creationId xmlns:a16="http://schemas.microsoft.com/office/drawing/2014/main" id="{9351D0D7-A2E2-4C2C-4BC5-326499EAA96E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1E862F3F-DC46-00C7-867B-A1F54F5FB8E3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CB29ACE0-7AF5-9B5E-1D5F-C9AEC1C239C7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C77D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F3337F88-CE7F-60EC-B2DF-AB710B7CD30A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5</a:t>
                  </a:r>
                </a:p>
              </p:txBody>
            </p:sp>
          </p:grp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3B7845BE-305B-8151-F79C-604C08708910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10050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100 mL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56F6FB75-D262-0DC7-72A8-73A825D22BE8}"/>
                </a:ext>
              </a:extLst>
            </p:cNvPr>
            <p:cNvGrpSpPr/>
            <p:nvPr/>
          </p:nvGrpSpPr>
          <p:grpSpPr>
            <a:xfrm>
              <a:off x="6558915" y="5804752"/>
              <a:ext cx="2349954" cy="783771"/>
              <a:chOff x="3283131" y="908594"/>
              <a:chExt cx="2349954" cy="783771"/>
            </a:xfrm>
          </p:grpSpPr>
          <p:sp>
            <p:nvSpPr>
              <p:cNvPr id="108" name="Rectangle: Rounded Corners 107">
                <a:extLst>
                  <a:ext uri="{FF2B5EF4-FFF2-40B4-BE49-F238E27FC236}">
                    <a16:creationId xmlns:a16="http://schemas.microsoft.com/office/drawing/2014/main" id="{29EE9205-3123-E3FB-2D37-B4CC3A7F479F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3B51343F-F7CB-4BB3-391C-9D4BF713D348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8383B0CA-FC74-14BD-E678-91BD9E194954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5FA8D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003E9587-DBCC-DDD8-C34A-E3D81EA8FF78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6</a:t>
                  </a:r>
                </a:p>
              </p:txBody>
            </p:sp>
          </p:grp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EB5C0670-C437-B8E5-22B3-8D95909DE0FE}"/>
                  </a:ext>
                </a:extLst>
              </p:cNvPr>
              <p:cNvSpPr txBox="1"/>
              <p:nvPr/>
            </p:nvSpPr>
            <p:spPr>
              <a:xfrm>
                <a:off x="3993018" y="1115811"/>
                <a:ext cx="15212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0.789 g/mL</a:t>
                </a: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431C55B9-5830-4DF9-3787-8C1584F7BF2C}"/>
                </a:ext>
              </a:extLst>
            </p:cNvPr>
            <p:cNvGrpSpPr/>
            <p:nvPr/>
          </p:nvGrpSpPr>
          <p:grpSpPr>
            <a:xfrm>
              <a:off x="6558915" y="6899313"/>
              <a:ext cx="2349954" cy="783771"/>
              <a:chOff x="3283131" y="908594"/>
              <a:chExt cx="2349954" cy="783771"/>
            </a:xfrm>
          </p:grpSpPr>
          <p:sp>
            <p:nvSpPr>
              <p:cNvPr id="103" name="Rectangle: Rounded Corners 102">
                <a:extLst>
                  <a:ext uri="{FF2B5EF4-FFF2-40B4-BE49-F238E27FC236}">
                    <a16:creationId xmlns:a16="http://schemas.microsoft.com/office/drawing/2014/main" id="{8C2AB31E-6D21-58A3-6759-5AEB857CC06D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EB921AE7-469A-58D4-5C2C-9E314988AC4A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2702E21E-653C-2FAA-BAC9-66B0534A5ADD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778DA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CC31A258-1355-143E-D5AF-7A7E1F4A4B30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7</a:t>
                  </a:r>
                </a:p>
              </p:txBody>
            </p:sp>
          </p:grp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FAF1E057-7674-FF5B-B58C-3C0A18F9EEE6}"/>
                  </a:ext>
                </a:extLst>
              </p:cNvPr>
              <p:cNvSpPr txBox="1"/>
              <p:nvPr/>
            </p:nvSpPr>
            <p:spPr>
              <a:xfrm>
                <a:off x="4043391" y="1115811"/>
                <a:ext cx="14122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Polar Solv.</a:t>
                </a: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1DE802D9-AD24-C902-43AA-A5A20699865F}"/>
                </a:ext>
              </a:extLst>
            </p:cNvPr>
            <p:cNvGrpSpPr/>
            <p:nvPr/>
          </p:nvGrpSpPr>
          <p:grpSpPr>
            <a:xfrm>
              <a:off x="6558915" y="7993874"/>
              <a:ext cx="2349954" cy="783771"/>
              <a:chOff x="3283131" y="908594"/>
              <a:chExt cx="2349954" cy="783771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9B33FE0C-3A2C-EC79-2B15-858AF28A82D9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94A3E606-1FBC-8C6E-651B-BBA3808DB17C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49D7F122-AEE3-9186-7377-C39DB815ADAF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9BF1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603F05BA-E6DD-5580-EAAF-1EA7DC95B674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8</a:t>
                  </a:r>
                </a:p>
              </p:txBody>
            </p:sp>
          </p:grp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6857EEF6-8749-AA77-1F79-20CD757F17DB}"/>
                  </a:ext>
                </a:extLst>
              </p:cNvPr>
              <p:cNvSpPr txBox="1"/>
              <p:nvPr/>
            </p:nvSpPr>
            <p:spPr>
              <a:xfrm>
                <a:off x="3975897" y="1115811"/>
                <a:ext cx="14827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Flammable</a:t>
                </a: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777FE0FF-FE5D-C4B5-D7A3-9F159C1BDF41}"/>
                </a:ext>
              </a:extLst>
            </p:cNvPr>
            <p:cNvGrpSpPr/>
            <p:nvPr/>
          </p:nvGrpSpPr>
          <p:grpSpPr>
            <a:xfrm>
              <a:off x="6558914" y="9088435"/>
              <a:ext cx="2707005" cy="783771"/>
              <a:chOff x="3283130" y="908594"/>
              <a:chExt cx="2707005" cy="783771"/>
            </a:xfrm>
          </p:grpSpPr>
          <p:sp>
            <p:nvSpPr>
              <p:cNvPr id="93" name="Rectangle: Rounded Corners 92">
                <a:extLst>
                  <a:ext uri="{FF2B5EF4-FFF2-40B4-BE49-F238E27FC236}">
                    <a16:creationId xmlns:a16="http://schemas.microsoft.com/office/drawing/2014/main" id="{FD9B2B3B-8018-6142-3C75-CB52F00E132D}"/>
                  </a:ext>
                </a:extLst>
              </p:cNvPr>
              <p:cNvSpPr/>
              <p:nvPr/>
            </p:nvSpPr>
            <p:spPr>
              <a:xfrm>
                <a:off x="3283130" y="908594"/>
                <a:ext cx="2707005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8A7836C1-8FF7-B546-BA59-AD06240DFCE7}"/>
                  </a:ext>
                </a:extLst>
              </p:cNvPr>
              <p:cNvGrpSpPr/>
              <p:nvPr/>
            </p:nvGrpSpPr>
            <p:grpSpPr>
              <a:xfrm>
                <a:off x="3403600" y="988415"/>
                <a:ext cx="502920" cy="563524"/>
                <a:chOff x="3403600" y="988415"/>
                <a:chExt cx="502920" cy="563524"/>
              </a:xfrm>
            </p:grpSpPr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039E1CF3-E858-3901-731B-A0AE2E2FB5B0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0071F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3A7679A1-E08D-858C-6621-911764BD28C6}"/>
                    </a:ext>
                  </a:extLst>
                </p:cNvPr>
                <p:cNvSpPr txBox="1"/>
                <p:nvPr/>
              </p:nvSpPr>
              <p:spPr>
                <a:xfrm>
                  <a:off x="3504249" y="988415"/>
                  <a:ext cx="295274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bg1"/>
                      </a:solidFill>
                      <a:latin typeface="The Bold Font" pitchFamily="50" charset="0"/>
                    </a:rPr>
                    <a:t>9</a:t>
                  </a:r>
                </a:p>
              </p:txBody>
            </p:sp>
          </p:grp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31508280-DBCC-A99C-6175-A669664C5CB9}"/>
                  </a:ext>
                </a:extLst>
              </p:cNvPr>
              <p:cNvSpPr txBox="1"/>
              <p:nvPr/>
            </p:nvSpPr>
            <p:spPr>
              <a:xfrm>
                <a:off x="4006377" y="1115811"/>
                <a:ext cx="181940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dirty="0" err="1">
                    <a:latin typeface="Lato" panose="020F0502020204030203" pitchFamily="34" charset="0"/>
                  </a:rPr>
                  <a:t>m.p</a:t>
                </a:r>
                <a:r>
                  <a:rPr lang="en-US" sz="2400" dirty="0">
                    <a:latin typeface="Lato" panose="020F0502020204030203" pitchFamily="34" charset="0"/>
                  </a:rPr>
                  <a:t> = -114 °C</a:t>
                </a: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AD33D391-5776-AD16-57C3-797560E7162D}"/>
                </a:ext>
              </a:extLst>
            </p:cNvPr>
            <p:cNvGrpSpPr/>
            <p:nvPr/>
          </p:nvGrpSpPr>
          <p:grpSpPr>
            <a:xfrm>
              <a:off x="6558915" y="10182996"/>
              <a:ext cx="2707004" cy="783771"/>
              <a:chOff x="3283131" y="908594"/>
              <a:chExt cx="2707004" cy="783771"/>
            </a:xfrm>
          </p:grpSpPr>
          <p:sp>
            <p:nvSpPr>
              <p:cNvPr id="88" name="Rectangle: Rounded Corners 87">
                <a:extLst>
                  <a:ext uri="{FF2B5EF4-FFF2-40B4-BE49-F238E27FC236}">
                    <a16:creationId xmlns:a16="http://schemas.microsoft.com/office/drawing/2014/main" id="{F40EC416-FF83-CF3F-0035-BFD5FE4E53B8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70700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FE4EC208-1255-95CE-BD91-AA6EB0B2EEA6}"/>
                  </a:ext>
                </a:extLst>
              </p:cNvPr>
              <p:cNvGrpSpPr/>
              <p:nvPr/>
            </p:nvGrpSpPr>
            <p:grpSpPr>
              <a:xfrm>
                <a:off x="3396457" y="1045050"/>
                <a:ext cx="510063" cy="506889"/>
                <a:chOff x="3396457" y="1045050"/>
                <a:chExt cx="510063" cy="506889"/>
              </a:xfrm>
            </p:grpSpPr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B6F93D4E-5D90-3086-A0ED-AD9E433BC9A2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29BF1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CFC6D7C3-0566-B0A1-CD5F-BE6D56DADF8F}"/>
                    </a:ext>
                  </a:extLst>
                </p:cNvPr>
                <p:cNvSpPr txBox="1"/>
                <p:nvPr/>
              </p:nvSpPr>
              <p:spPr>
                <a:xfrm>
                  <a:off x="3396457" y="1045050"/>
                  <a:ext cx="496572" cy="46166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000" dirty="0">
                      <a:solidFill>
                        <a:schemeClr val="bg1"/>
                      </a:solidFill>
                      <a:latin typeface="The Bold Font" pitchFamily="50" charset="0"/>
                    </a:rPr>
                    <a:t>10</a:t>
                  </a:r>
                </a:p>
              </p:txBody>
            </p:sp>
          </p:grp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3C4B4742-62FB-1095-9077-FF14FC7072C2}"/>
                  </a:ext>
                </a:extLst>
              </p:cNvPr>
              <p:cNvSpPr txBox="1"/>
              <p:nvPr/>
            </p:nvSpPr>
            <p:spPr>
              <a:xfrm>
                <a:off x="4063988" y="1115811"/>
                <a:ext cx="169597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 err="1">
                    <a:latin typeface="Lato" panose="020F0502020204030203" pitchFamily="34" charset="0"/>
                  </a:rPr>
                  <a:t>b.p</a:t>
                </a:r>
                <a:r>
                  <a:rPr lang="en-US" sz="2400" dirty="0">
                    <a:latin typeface="Lato" panose="020F0502020204030203" pitchFamily="34" charset="0"/>
                  </a:rPr>
                  <a:t> = 78.3 °C</a:t>
                </a:r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E0561CDA-0814-E57D-4B25-6C2792CE3927}"/>
                </a:ext>
              </a:extLst>
            </p:cNvPr>
            <p:cNvGrpSpPr/>
            <p:nvPr/>
          </p:nvGrpSpPr>
          <p:grpSpPr>
            <a:xfrm>
              <a:off x="6558915" y="11277553"/>
              <a:ext cx="2349954" cy="783771"/>
              <a:chOff x="3283131" y="908594"/>
              <a:chExt cx="2349954" cy="783771"/>
            </a:xfrm>
          </p:grpSpPr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E96251DB-5AF5-51AD-E74C-21493981A2BE}"/>
                  </a:ext>
                </a:extLst>
              </p:cNvPr>
              <p:cNvSpPr/>
              <p:nvPr/>
            </p:nvSpPr>
            <p:spPr>
              <a:xfrm>
                <a:off x="3283131" y="908594"/>
                <a:ext cx="2349954" cy="783771"/>
              </a:xfrm>
              <a:prstGeom prst="roundRect">
                <a:avLst>
                  <a:gd name="adj" fmla="val 50000"/>
                </a:avLst>
              </a:prstGeom>
              <a:solidFill>
                <a:srgbClr val="E6E6E6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D9BFC210-E906-90CA-7254-F430C9F0E61D}"/>
                  </a:ext>
                </a:extLst>
              </p:cNvPr>
              <p:cNvGrpSpPr/>
              <p:nvPr/>
            </p:nvGrpSpPr>
            <p:grpSpPr>
              <a:xfrm>
                <a:off x="3338992" y="1034366"/>
                <a:ext cx="601978" cy="517573"/>
                <a:chOff x="3338992" y="1034366"/>
                <a:chExt cx="601978" cy="517573"/>
              </a:xfrm>
            </p:grpSpPr>
            <p:sp>
              <p:nvSpPr>
                <p:cNvPr id="86" name="Oval 85">
                  <a:extLst>
                    <a:ext uri="{FF2B5EF4-FFF2-40B4-BE49-F238E27FC236}">
                      <a16:creationId xmlns:a16="http://schemas.microsoft.com/office/drawing/2014/main" id="{99533E76-CBF0-0AFE-E907-CED0FD2A44D6}"/>
                    </a:ext>
                  </a:extLst>
                </p:cNvPr>
                <p:cNvSpPr/>
                <p:nvPr/>
              </p:nvSpPr>
              <p:spPr>
                <a:xfrm>
                  <a:off x="3403600" y="1049019"/>
                  <a:ext cx="502920" cy="502920"/>
                </a:xfrm>
                <a:prstGeom prst="ellipse">
                  <a:avLst/>
                </a:prstGeom>
                <a:solidFill>
                  <a:srgbClr val="9381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3200" dirty="0">
                    <a:latin typeface="The Bold Font" pitchFamily="50" charset="0"/>
                  </a:endParaRPr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318C7DA2-8572-1A7C-BED9-8FEC380F3744}"/>
                    </a:ext>
                  </a:extLst>
                </p:cNvPr>
                <p:cNvSpPr txBox="1"/>
                <p:nvPr/>
              </p:nvSpPr>
              <p:spPr>
                <a:xfrm>
                  <a:off x="3338992" y="1034366"/>
                  <a:ext cx="601978" cy="4924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3200" dirty="0">
                      <a:solidFill>
                        <a:schemeClr val="bg1"/>
                      </a:solidFill>
                      <a:latin typeface="The Bold Font" pitchFamily="50" charset="0"/>
                    </a:rPr>
                    <a:t>11</a:t>
                  </a:r>
                </a:p>
              </p:txBody>
            </p:sp>
          </p:grp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D0DF968-BA28-0CD5-67CA-C8E02D2462ED}"/>
                  </a:ext>
                </a:extLst>
              </p:cNvPr>
              <p:cNvSpPr txBox="1"/>
              <p:nvPr/>
            </p:nvSpPr>
            <p:spPr>
              <a:xfrm>
                <a:off x="4273688" y="1115811"/>
                <a:ext cx="7309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latin typeface="Lato" panose="020F0502020204030203" pitchFamily="34" charset="0"/>
                  </a:rPr>
                  <a:t>Toxic</a:t>
                </a:r>
              </a:p>
            </p:txBody>
          </p:sp>
        </p:grp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D4ED3882-22A7-C93A-4DA9-7DC0C8F44C16}"/>
                </a:ext>
              </a:extLst>
            </p:cNvPr>
            <p:cNvSpPr txBox="1"/>
            <p:nvPr/>
          </p:nvSpPr>
          <p:spPr>
            <a:xfrm>
              <a:off x="5862603" y="472372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00B050"/>
                  </a:solidFill>
                  <a:effectLst/>
                  <a:latin typeface="Madimi One" pitchFamily="2" charset="0"/>
                </a:rPr>
                <a:t>=</a:t>
              </a:r>
              <a:endParaRPr lang="en-US" sz="4000" b="1" dirty="0">
                <a:solidFill>
                  <a:srgbClr val="00B050"/>
                </a:solidFill>
                <a:latin typeface="Madimi One" pitchFamily="2" charset="0"/>
              </a:endParaRP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E9846767-21C9-3386-24FD-AEB5B0E34A56}"/>
                </a:ext>
              </a:extLst>
            </p:cNvPr>
            <p:cNvSpPr txBox="1"/>
            <p:nvPr/>
          </p:nvSpPr>
          <p:spPr>
            <a:xfrm>
              <a:off x="5862603" y="1445398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FF0000"/>
                  </a:solidFill>
                  <a:effectLst/>
                  <a:latin typeface="Madimi One" pitchFamily="2" charset="0"/>
                </a:rPr>
                <a:t>≠</a:t>
              </a:r>
              <a:endParaRPr lang="en-US" sz="4000" b="1" dirty="0">
                <a:solidFill>
                  <a:srgbClr val="FF0000"/>
                </a:solidFill>
                <a:latin typeface="Madimi One" pitchFamily="2" charset="0"/>
              </a:endParaRP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7C5FAA5F-0075-61F8-EB0A-ACB478C1F512}"/>
                </a:ext>
              </a:extLst>
            </p:cNvPr>
            <p:cNvSpPr txBox="1"/>
            <p:nvPr/>
          </p:nvSpPr>
          <p:spPr>
            <a:xfrm>
              <a:off x="5862603" y="2559011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FF0000"/>
                  </a:solidFill>
                  <a:effectLst/>
                  <a:latin typeface="Madimi One" pitchFamily="2" charset="0"/>
                </a:rPr>
                <a:t>≠</a:t>
              </a:r>
              <a:endParaRPr lang="en-US" sz="4000" b="1" dirty="0">
                <a:solidFill>
                  <a:srgbClr val="FF0000"/>
                </a:solidFill>
                <a:latin typeface="Madimi One" pitchFamily="2" charset="0"/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A919D9A6-D6D6-B031-D24A-E7847915487D}"/>
                </a:ext>
              </a:extLst>
            </p:cNvPr>
            <p:cNvSpPr txBox="1"/>
            <p:nvPr/>
          </p:nvSpPr>
          <p:spPr>
            <a:xfrm>
              <a:off x="5862603" y="3672624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FF0000"/>
                  </a:solidFill>
                  <a:effectLst/>
                  <a:latin typeface="Madimi One" pitchFamily="2" charset="0"/>
                </a:rPr>
                <a:t>≠</a:t>
              </a:r>
              <a:endParaRPr lang="en-US" sz="4000" b="1" dirty="0">
                <a:solidFill>
                  <a:srgbClr val="FF0000"/>
                </a:solidFill>
                <a:latin typeface="Madimi One" pitchFamily="2" charset="0"/>
              </a:endParaRP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ED7E94A1-D7D3-037F-6404-6A8D22CB838F}"/>
                </a:ext>
              </a:extLst>
            </p:cNvPr>
            <p:cNvSpPr txBox="1"/>
            <p:nvPr/>
          </p:nvSpPr>
          <p:spPr>
            <a:xfrm>
              <a:off x="5862603" y="4786237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00B050"/>
                  </a:solidFill>
                  <a:effectLst/>
                  <a:latin typeface="Madimi One" pitchFamily="2" charset="0"/>
                </a:rPr>
                <a:t>=</a:t>
              </a:r>
              <a:endParaRPr lang="en-US" sz="4000" b="1" dirty="0">
                <a:solidFill>
                  <a:srgbClr val="00B050"/>
                </a:solidFill>
                <a:latin typeface="Madimi One" pitchFamily="2" charset="0"/>
              </a:endParaRP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B6854FAC-0C78-8765-1E74-92CC29902C6E}"/>
                </a:ext>
              </a:extLst>
            </p:cNvPr>
            <p:cNvSpPr txBox="1"/>
            <p:nvPr/>
          </p:nvSpPr>
          <p:spPr>
            <a:xfrm>
              <a:off x="5862603" y="5842692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FF0000"/>
                  </a:solidFill>
                  <a:effectLst/>
                  <a:latin typeface="Madimi One" pitchFamily="2" charset="0"/>
                </a:rPr>
                <a:t>≠</a:t>
              </a:r>
              <a:endParaRPr lang="en-US" sz="4000" b="1" dirty="0">
                <a:solidFill>
                  <a:srgbClr val="FF0000"/>
                </a:solidFill>
                <a:latin typeface="Madimi One" pitchFamily="2" charset="0"/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9A1576FF-68C9-C54D-A46C-A595AFDB51E8}"/>
                </a:ext>
              </a:extLst>
            </p:cNvPr>
            <p:cNvSpPr txBox="1"/>
            <p:nvPr/>
          </p:nvSpPr>
          <p:spPr>
            <a:xfrm>
              <a:off x="5862603" y="6937253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00B050"/>
                  </a:solidFill>
                  <a:effectLst/>
                  <a:latin typeface="Madimi One" pitchFamily="2" charset="0"/>
                </a:rPr>
                <a:t>=</a:t>
              </a:r>
              <a:endParaRPr lang="en-US" sz="4000" b="1" dirty="0">
                <a:solidFill>
                  <a:srgbClr val="00B050"/>
                </a:solidFill>
                <a:latin typeface="Madimi One" pitchFamily="2" charset="0"/>
              </a:endParaRP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9AB11F8A-4340-D120-8305-B3887163D632}"/>
                </a:ext>
              </a:extLst>
            </p:cNvPr>
            <p:cNvSpPr txBox="1"/>
            <p:nvPr/>
          </p:nvSpPr>
          <p:spPr>
            <a:xfrm>
              <a:off x="5862603" y="8031814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FF0000"/>
                  </a:solidFill>
                  <a:effectLst/>
                  <a:latin typeface="Madimi One" pitchFamily="2" charset="0"/>
                </a:rPr>
                <a:t>≠</a:t>
              </a:r>
              <a:endParaRPr lang="en-US" sz="4000" b="1" dirty="0">
                <a:solidFill>
                  <a:srgbClr val="FF0000"/>
                </a:solidFill>
                <a:latin typeface="Madimi One" pitchFamily="2" charset="0"/>
              </a:endParaRP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90B28F79-E234-0785-978B-A70A40D5E0FB}"/>
                </a:ext>
              </a:extLst>
            </p:cNvPr>
            <p:cNvSpPr txBox="1"/>
            <p:nvPr/>
          </p:nvSpPr>
          <p:spPr>
            <a:xfrm>
              <a:off x="5862603" y="9126375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FF0000"/>
                  </a:solidFill>
                  <a:effectLst/>
                  <a:latin typeface="Madimi One" pitchFamily="2" charset="0"/>
                </a:rPr>
                <a:t>≠</a:t>
              </a:r>
              <a:endParaRPr lang="en-US" sz="4000" b="1" dirty="0">
                <a:solidFill>
                  <a:srgbClr val="FF0000"/>
                </a:solidFill>
                <a:latin typeface="Madimi One" pitchFamily="2" charset="0"/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874052B0-EBD6-72B6-371E-3C8BBEED4F7B}"/>
                </a:ext>
              </a:extLst>
            </p:cNvPr>
            <p:cNvSpPr txBox="1"/>
            <p:nvPr/>
          </p:nvSpPr>
          <p:spPr>
            <a:xfrm>
              <a:off x="5862603" y="10220936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FF0000"/>
                  </a:solidFill>
                  <a:effectLst/>
                  <a:latin typeface="Madimi One" pitchFamily="2" charset="0"/>
                </a:rPr>
                <a:t>≠</a:t>
              </a:r>
              <a:endParaRPr lang="en-US" sz="4000" b="1" dirty="0">
                <a:solidFill>
                  <a:srgbClr val="FF0000"/>
                </a:solidFill>
                <a:latin typeface="Madimi One" pitchFamily="2" charset="0"/>
              </a:endParaRP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C48BAC2A-655C-8677-4009-EC5FE136C177}"/>
                </a:ext>
              </a:extLst>
            </p:cNvPr>
            <p:cNvSpPr txBox="1"/>
            <p:nvPr/>
          </p:nvSpPr>
          <p:spPr>
            <a:xfrm>
              <a:off x="5862603" y="11315497"/>
              <a:ext cx="466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i="0" dirty="0">
                  <a:solidFill>
                    <a:srgbClr val="FF0000"/>
                  </a:solidFill>
                  <a:effectLst/>
                  <a:latin typeface="Madimi One" pitchFamily="2" charset="0"/>
                </a:rPr>
                <a:t>≠</a:t>
              </a:r>
              <a:endParaRPr lang="en-US" sz="4000" b="1" dirty="0">
                <a:solidFill>
                  <a:srgbClr val="FF0000"/>
                </a:solidFill>
                <a:latin typeface="Madimi One" pitchFamily="2" charset="0"/>
              </a:endParaRPr>
            </a:p>
          </p:txBody>
        </p:sp>
      </p:grpSp>
      <p:pic>
        <p:nvPicPr>
          <p:cNvPr id="138" name="Graphic 137">
            <a:extLst>
              <a:ext uri="{FF2B5EF4-FFF2-40B4-BE49-F238E27FC236}">
                <a16:creationId xmlns:a16="http://schemas.microsoft.com/office/drawing/2014/main" id="{43805E16-3C16-A79F-0310-A4C7FEFB9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9464" y="-834011"/>
            <a:ext cx="1866900" cy="609600"/>
          </a:xfrm>
          <a:prstGeom prst="rect">
            <a:avLst/>
          </a:prstGeom>
        </p:spPr>
      </p:pic>
      <p:pic>
        <p:nvPicPr>
          <p:cNvPr id="142" name="Graphic 141">
            <a:extLst>
              <a:ext uri="{FF2B5EF4-FFF2-40B4-BE49-F238E27FC236}">
                <a16:creationId xmlns:a16="http://schemas.microsoft.com/office/drawing/2014/main" id="{2C2E42DA-96CE-1CD6-8172-B6357553B3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62550" y="-910925"/>
            <a:ext cx="18669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127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726639CA-0EE0-A16F-EB4E-4F2C3187E5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9464" y="155385"/>
            <a:ext cx="1866900" cy="6096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A2FAF68-D1D4-4E5C-E0E4-817515DF18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2550" y="78471"/>
            <a:ext cx="1866900" cy="6096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090A16A-EBAE-3C62-0973-11B9A3030285}"/>
              </a:ext>
            </a:extLst>
          </p:cNvPr>
          <p:cNvGrpSpPr/>
          <p:nvPr/>
        </p:nvGrpSpPr>
        <p:grpSpPr>
          <a:xfrm>
            <a:off x="3375589" y="1094777"/>
            <a:ext cx="5440822" cy="1185014"/>
            <a:chOff x="3171774" y="1223963"/>
            <a:chExt cx="5848454" cy="118501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FC76660-BDD7-0709-C51F-05DEDF34E772}"/>
                </a:ext>
              </a:extLst>
            </p:cNvPr>
            <p:cNvSpPr/>
            <p:nvPr/>
          </p:nvSpPr>
          <p:spPr>
            <a:xfrm>
              <a:off x="3171774" y="1223963"/>
              <a:ext cx="5848454" cy="1185014"/>
            </a:xfrm>
            <a:prstGeom prst="roundRect">
              <a:avLst>
                <a:gd name="adj" fmla="val 12971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6CBA16F-EEBF-D30F-2A10-86689F3445EF}"/>
                </a:ext>
              </a:extLst>
            </p:cNvPr>
            <p:cNvSpPr/>
            <p:nvPr/>
          </p:nvSpPr>
          <p:spPr>
            <a:xfrm>
              <a:off x="3341810" y="1383559"/>
              <a:ext cx="5508381" cy="865823"/>
            </a:xfrm>
            <a:prstGeom prst="roundRect">
              <a:avLst>
                <a:gd name="adj" fmla="val 1031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106C8B7-3B1A-9956-43C3-2EE20A0CAFAE}"/>
              </a:ext>
            </a:extLst>
          </p:cNvPr>
          <p:cNvSpPr txBox="1"/>
          <p:nvPr/>
        </p:nvSpPr>
        <p:spPr>
          <a:xfrm>
            <a:off x="3533776" y="1350433"/>
            <a:ext cx="51244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We can use these properties of matter to</a:t>
            </a:r>
            <a:br>
              <a:rPr lang="en-US" sz="2000" b="1" dirty="0">
                <a:latin typeface="Balsamiq Sans" pitchFamily="2" charset="0"/>
                <a:ea typeface="Balsamiq Sans" pitchFamily="2" charset="0"/>
              </a:rPr>
            </a:br>
            <a:r>
              <a:rPr lang="en-US" sz="2000" b="1" dirty="0">
                <a:solidFill>
                  <a:srgbClr val="EF476F"/>
                </a:solidFill>
                <a:latin typeface="Balsamiq Sans" pitchFamily="2" charset="0"/>
                <a:ea typeface="Balsamiq Sans" pitchFamily="2" charset="0"/>
              </a:rPr>
              <a:t>identity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 and </a:t>
            </a:r>
            <a:r>
              <a:rPr lang="en-US" sz="2000" b="1" dirty="0">
                <a:solidFill>
                  <a:srgbClr val="EF476F"/>
                </a:solidFill>
                <a:latin typeface="Balsamiq Sans" pitchFamily="2" charset="0"/>
                <a:ea typeface="Balsamiq Sans" pitchFamily="2" charset="0"/>
              </a:rPr>
              <a:t>distinguish 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different matters.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CCE8D13E-8482-A798-96AA-F6A74735BC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2714" y="3173784"/>
            <a:ext cx="1952625" cy="676275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FB0B891F-260B-396C-B152-7649F5C946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91069" y="3173784"/>
            <a:ext cx="1609725" cy="676275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3149FF3F-6B39-A924-7119-403899AF93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765536" y="4295321"/>
            <a:ext cx="2047875" cy="676275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61123A7C-A268-7C0D-E946-4C45E9D28A2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934814" y="4295321"/>
            <a:ext cx="1304925" cy="676275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4B259B1E-9C0E-A068-73F5-B6D705DF841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409212" y="4295321"/>
            <a:ext cx="1943100" cy="67627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4A98991D-DC7B-C5FD-55CA-225FE17B1B4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096000" y="5416858"/>
            <a:ext cx="2105025" cy="676275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2B532FCE-73A7-F768-539F-21ACBCD1E6E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561335" y="5416858"/>
            <a:ext cx="2105025" cy="67627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83445426-B24C-44B2-6DE3-956606BE714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357812" y="3173784"/>
            <a:ext cx="1343025" cy="6762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67010329-AD25-F191-28FD-28751921A28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936328" y="3173784"/>
            <a:ext cx="1619250" cy="676275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23B0E6A5-EC15-D007-CC2D-1994C36E72D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600830" y="3173784"/>
            <a:ext cx="1143000" cy="676275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482088E8-E840-60EA-8639-AEFBDEAE930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979321" y="3173784"/>
            <a:ext cx="1143000" cy="676275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E1ADCC49-10CE-774B-19BD-C37739E2869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636286" y="3173784"/>
            <a:ext cx="1143000" cy="67627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73E2D699-AC5A-DB07-9030-7174B64B09C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378590" y="4295321"/>
            <a:ext cx="1143000" cy="67627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C5765490-40DF-3F5D-FCFF-985A3408A28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4652963" y="4295321"/>
            <a:ext cx="1343025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3144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5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1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53430-1674-E009-118E-9AEBDE611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385CF869-E07B-4B55-E9C1-1DC661A3F0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9464" y="155385"/>
            <a:ext cx="1866900" cy="6096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1CD62F18-E57E-070E-796A-FF41638DE2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2550" y="78471"/>
            <a:ext cx="1866900" cy="60960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3C600B51-0AA3-D27D-40C5-4DF5AB00FC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01489" y="3565228"/>
            <a:ext cx="1609725" cy="676275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8FB75F00-74FC-2C3C-28F6-F1A15C3388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18510" y="2554299"/>
            <a:ext cx="1952625" cy="676275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2BCB5E71-FCEC-AB16-4FD8-3B46B3156B3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94985" y="2554299"/>
            <a:ext cx="1304925" cy="676275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E6CCEB39-2388-A463-310E-960520ACD43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033469" y="4576157"/>
            <a:ext cx="2047875" cy="676275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6F3C778A-A3FF-04ED-4D23-79A58988C0D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651810" y="4576158"/>
            <a:ext cx="1943100" cy="67627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F6BED0F7-CE01-C776-BE75-55612A67FE0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03700" y="4574571"/>
            <a:ext cx="2105025" cy="676275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210BA11F-2CC9-68A8-BA42-FA27191C449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721170" y="4574571"/>
            <a:ext cx="2105025" cy="6762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9CE9CD08-49F8-5A09-45B3-7245FFC575E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826423" y="5583745"/>
            <a:ext cx="1619250" cy="676275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BBA2539B-3136-5EAA-FD37-11361D7B41C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064548" y="3565398"/>
            <a:ext cx="1143000" cy="676275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2A0D7458-655F-0EF8-CADC-71F2524B10E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683195" y="3565398"/>
            <a:ext cx="1143000" cy="676275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A39B5339-9C75-AA30-0FE7-B269FE0E4A0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445900" y="3565398"/>
            <a:ext cx="1143000" cy="67627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5896A014-DD7A-66E6-E0A6-BC69EC89F2A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843422" y="2556225"/>
            <a:ext cx="1343025" cy="67627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3385DF7-2459-8E51-A785-0A7CAA59B87C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403700" y="2554299"/>
            <a:ext cx="1143000" cy="67627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E7386C29-945A-7A33-423B-65CB15CD6D6A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483170" y="2554299"/>
            <a:ext cx="1343025" cy="67627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A986C8C-3F59-8034-A4E9-755E08E5D973}"/>
              </a:ext>
            </a:extLst>
          </p:cNvPr>
          <p:cNvGrpSpPr/>
          <p:nvPr/>
        </p:nvGrpSpPr>
        <p:grpSpPr>
          <a:xfrm>
            <a:off x="545023" y="941822"/>
            <a:ext cx="4114800" cy="834568"/>
            <a:chOff x="3375589" y="1094777"/>
            <a:chExt cx="5440822" cy="1185014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696DEAAD-1132-FE9C-8A17-84C4DFC001E3}"/>
                </a:ext>
              </a:extLst>
            </p:cNvPr>
            <p:cNvGrpSpPr/>
            <p:nvPr/>
          </p:nvGrpSpPr>
          <p:grpSpPr>
            <a:xfrm>
              <a:off x="3375589" y="1094777"/>
              <a:ext cx="5440822" cy="1185014"/>
              <a:chOff x="3171774" y="1223963"/>
              <a:chExt cx="5848454" cy="1185014"/>
            </a:xfrm>
          </p:grpSpPr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A4A78C8E-1861-6277-1DA9-881B730BC401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192A5041-FA1E-F8E9-AC38-A327E01F94B7}"/>
                  </a:ext>
                </a:extLst>
              </p:cNvPr>
              <p:cNvSpPr/>
              <p:nvPr/>
            </p:nvSpPr>
            <p:spPr>
              <a:xfrm>
                <a:off x="3341810" y="1383559"/>
                <a:ext cx="5508381" cy="865823"/>
              </a:xfrm>
              <a:prstGeom prst="roundRect">
                <a:avLst>
                  <a:gd name="adj" fmla="val 103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7E078C4-5903-A7F6-0A87-B8C28630617D}"/>
                </a:ext>
              </a:extLst>
            </p:cNvPr>
            <p:cNvSpPr txBox="1"/>
            <p:nvPr/>
          </p:nvSpPr>
          <p:spPr>
            <a:xfrm>
              <a:off x="3533776" y="1322831"/>
              <a:ext cx="5124450" cy="7866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latin typeface="Balsamiq Sans" pitchFamily="2" charset="0"/>
                  <a:ea typeface="Balsamiq Sans" pitchFamily="2" charset="0"/>
                </a:rPr>
                <a:t>Physical Properties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DFF6FFB-AA98-8FE3-D773-C129C2AED2BE}"/>
              </a:ext>
            </a:extLst>
          </p:cNvPr>
          <p:cNvGrpSpPr/>
          <p:nvPr/>
        </p:nvGrpSpPr>
        <p:grpSpPr>
          <a:xfrm>
            <a:off x="7651810" y="941822"/>
            <a:ext cx="4114801" cy="834568"/>
            <a:chOff x="3375589" y="1094777"/>
            <a:chExt cx="5440823" cy="1185014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5B4E89E-4C77-9394-8A31-4CACA0E59AA3}"/>
                </a:ext>
              </a:extLst>
            </p:cNvPr>
            <p:cNvGrpSpPr/>
            <p:nvPr/>
          </p:nvGrpSpPr>
          <p:grpSpPr>
            <a:xfrm>
              <a:off x="3375589" y="1094777"/>
              <a:ext cx="5440822" cy="1185014"/>
              <a:chOff x="3171774" y="1223963"/>
              <a:chExt cx="5848454" cy="1185014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36C1B308-7631-E8D2-E63A-DD2B9AFEB2C5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27630CA-8E21-8619-3ADA-E7CAC1A568FB}"/>
                  </a:ext>
                </a:extLst>
              </p:cNvPr>
              <p:cNvSpPr/>
              <p:nvPr/>
            </p:nvSpPr>
            <p:spPr>
              <a:xfrm>
                <a:off x="3341810" y="1383559"/>
                <a:ext cx="5508381" cy="865823"/>
              </a:xfrm>
              <a:prstGeom prst="roundRect">
                <a:avLst>
                  <a:gd name="adj" fmla="val 103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8E267C4-0F4A-3314-DF85-AE61D5D64314}"/>
                </a:ext>
              </a:extLst>
            </p:cNvPr>
            <p:cNvSpPr txBox="1"/>
            <p:nvPr/>
          </p:nvSpPr>
          <p:spPr>
            <a:xfrm>
              <a:off x="3375590" y="1322831"/>
              <a:ext cx="5440822" cy="7866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latin typeface="Balsamiq Sans" pitchFamily="2" charset="0"/>
                  <a:ea typeface="Balsamiq Sans" pitchFamily="2" charset="0"/>
                </a:rPr>
                <a:t>Chemical Properties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1423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A6F7B-5464-35E5-7288-5B90C4277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AE67CA44-2A55-9C87-EE80-B18A918E4E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9464" y="155385"/>
            <a:ext cx="1866900" cy="6096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5048164-892D-A210-A451-424F7772A0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2550" y="78471"/>
            <a:ext cx="1866900" cy="60960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F85C33F9-4C88-B736-C9CB-F65A8732FD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01489" y="4152652"/>
            <a:ext cx="1609725" cy="676275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88156B4B-894A-0E7B-35B9-CA2BF1B7EA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18510" y="3215809"/>
            <a:ext cx="1952625" cy="676275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8FEC48DC-7F68-697F-2426-30FF969723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94985" y="3215809"/>
            <a:ext cx="1304925" cy="676275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54CA8FC4-702F-06BC-8406-FFE47D30322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033469" y="5089495"/>
            <a:ext cx="2047875" cy="676275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C2494120-60D5-85B4-D3DF-487D2AC53E9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651810" y="5089496"/>
            <a:ext cx="1943100" cy="67627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3BC3016-D62D-ED76-E8A1-F378F132FCA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03700" y="5087269"/>
            <a:ext cx="2105025" cy="676275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FC6BBE9E-B6B9-34E8-108D-A3F76280D3A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721170" y="5087269"/>
            <a:ext cx="2105025" cy="6762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36240F3E-B9A6-2BAB-F067-9E3763AA9F6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826423" y="6022999"/>
            <a:ext cx="1619250" cy="676275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A215D597-03CF-D1D8-16E5-0DF975293BB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064548" y="4151539"/>
            <a:ext cx="1143000" cy="676275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38A321D1-E493-051A-AAB6-E96B52F297D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683195" y="4151539"/>
            <a:ext cx="1143000" cy="676275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D5303B42-D13A-710F-8378-378D17E08E7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445900" y="4151539"/>
            <a:ext cx="1143000" cy="67627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2F0AEB08-FC7A-5878-1D08-15929282B0D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843422" y="3217735"/>
            <a:ext cx="1343025" cy="67627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9FF72860-0D65-99BF-B80C-2D6AEB692CD6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403700" y="3215809"/>
            <a:ext cx="1143000" cy="67627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36FE4790-A5A7-CEE4-C036-E0716D55178F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483170" y="3215809"/>
            <a:ext cx="1343025" cy="67627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BB32459-681E-3C52-82F0-2741BB4CEE47}"/>
              </a:ext>
            </a:extLst>
          </p:cNvPr>
          <p:cNvGrpSpPr/>
          <p:nvPr/>
        </p:nvGrpSpPr>
        <p:grpSpPr>
          <a:xfrm>
            <a:off x="545023" y="941822"/>
            <a:ext cx="4114800" cy="834568"/>
            <a:chOff x="3375589" y="1094777"/>
            <a:chExt cx="5440822" cy="1185014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360B7A5-321E-31B9-F574-7912E7EC4E80}"/>
                </a:ext>
              </a:extLst>
            </p:cNvPr>
            <p:cNvGrpSpPr/>
            <p:nvPr/>
          </p:nvGrpSpPr>
          <p:grpSpPr>
            <a:xfrm>
              <a:off x="3375589" y="1094777"/>
              <a:ext cx="5440822" cy="1185014"/>
              <a:chOff x="3171774" y="1223963"/>
              <a:chExt cx="5848454" cy="1185014"/>
            </a:xfrm>
          </p:grpSpPr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AADA9F15-D9D7-266D-B719-6CBAB31FFC93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51BA3870-8061-2844-ED72-C77F0655AF61}"/>
                  </a:ext>
                </a:extLst>
              </p:cNvPr>
              <p:cNvSpPr/>
              <p:nvPr/>
            </p:nvSpPr>
            <p:spPr>
              <a:xfrm>
                <a:off x="3341810" y="1383559"/>
                <a:ext cx="5508381" cy="865823"/>
              </a:xfrm>
              <a:prstGeom prst="roundRect">
                <a:avLst>
                  <a:gd name="adj" fmla="val 103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75C9182-4F39-7384-C705-E7E2569DDB5E}"/>
                </a:ext>
              </a:extLst>
            </p:cNvPr>
            <p:cNvSpPr txBox="1"/>
            <p:nvPr/>
          </p:nvSpPr>
          <p:spPr>
            <a:xfrm>
              <a:off x="3533776" y="1322831"/>
              <a:ext cx="5124450" cy="7866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latin typeface="Balsamiq Sans" pitchFamily="2" charset="0"/>
                  <a:ea typeface="Balsamiq Sans" pitchFamily="2" charset="0"/>
                </a:rPr>
                <a:t>Physical Properties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988C427-A839-3CF7-4AD4-71B1341EF055}"/>
              </a:ext>
            </a:extLst>
          </p:cNvPr>
          <p:cNvGrpSpPr/>
          <p:nvPr/>
        </p:nvGrpSpPr>
        <p:grpSpPr>
          <a:xfrm>
            <a:off x="7651810" y="941822"/>
            <a:ext cx="4114801" cy="834568"/>
            <a:chOff x="3375589" y="1094777"/>
            <a:chExt cx="5440823" cy="1185014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F18BC1A-18AA-B0A2-C1DB-A152C2E74D91}"/>
                </a:ext>
              </a:extLst>
            </p:cNvPr>
            <p:cNvGrpSpPr/>
            <p:nvPr/>
          </p:nvGrpSpPr>
          <p:grpSpPr>
            <a:xfrm>
              <a:off x="3375589" y="1094777"/>
              <a:ext cx="5440822" cy="1185014"/>
              <a:chOff x="3171774" y="1223963"/>
              <a:chExt cx="5848454" cy="1185014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C2A9A426-D19B-B18C-4B66-3187D919EA4D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60B63A10-5E08-2E94-E498-AD364C26B09E}"/>
                  </a:ext>
                </a:extLst>
              </p:cNvPr>
              <p:cNvSpPr/>
              <p:nvPr/>
            </p:nvSpPr>
            <p:spPr>
              <a:xfrm>
                <a:off x="3341810" y="1383559"/>
                <a:ext cx="5508381" cy="865823"/>
              </a:xfrm>
              <a:prstGeom prst="roundRect">
                <a:avLst>
                  <a:gd name="adj" fmla="val 103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8C4EBB6-8852-A2B1-E4E9-650FCDDF9361}"/>
                </a:ext>
              </a:extLst>
            </p:cNvPr>
            <p:cNvSpPr txBox="1"/>
            <p:nvPr/>
          </p:nvSpPr>
          <p:spPr>
            <a:xfrm>
              <a:off x="3375590" y="1322831"/>
              <a:ext cx="5440822" cy="7866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latin typeface="Balsamiq Sans" pitchFamily="2" charset="0"/>
                  <a:ea typeface="Balsamiq Sans" pitchFamily="2" charset="0"/>
                </a:rPr>
                <a:t>Chemical Properties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CCA2EB46-7C87-9051-2798-C55D86FB7880}"/>
              </a:ext>
            </a:extLst>
          </p:cNvPr>
          <p:cNvSpPr txBox="1"/>
          <p:nvPr/>
        </p:nvSpPr>
        <p:spPr>
          <a:xfrm>
            <a:off x="243457" y="2204404"/>
            <a:ext cx="4717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Observed and measured </a:t>
            </a:r>
            <a:r>
              <a:rPr lang="en-US" sz="2000" b="1" dirty="0">
                <a:solidFill>
                  <a:srgbClr val="FF0000"/>
                </a:solidFill>
                <a:latin typeface="Balsamiq Sans" pitchFamily="2" charset="0"/>
                <a:ea typeface="Balsamiq Sans" pitchFamily="2" charset="0"/>
              </a:rPr>
              <a:t>without a chemical reaction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3AF855F-F176-AE8F-AB3E-27EF24E62127}"/>
              </a:ext>
            </a:extLst>
          </p:cNvPr>
          <p:cNvSpPr txBox="1"/>
          <p:nvPr/>
        </p:nvSpPr>
        <p:spPr>
          <a:xfrm>
            <a:off x="7350244" y="2204404"/>
            <a:ext cx="4717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Observed and measured </a:t>
            </a:r>
            <a:r>
              <a:rPr lang="en-US" sz="2000" b="1" dirty="0">
                <a:solidFill>
                  <a:srgbClr val="00B050"/>
                </a:solidFill>
                <a:latin typeface="Balsamiq Sans" pitchFamily="2" charset="0"/>
                <a:ea typeface="Balsamiq Sans" pitchFamily="2" charset="0"/>
              </a:rPr>
              <a:t>with a chemical reaction</a:t>
            </a:r>
          </a:p>
        </p:txBody>
      </p:sp>
    </p:spTree>
    <p:extLst>
      <p:ext uri="{BB962C8B-B14F-4D97-AF65-F5344CB8AC3E}">
        <p14:creationId xmlns:p14="http://schemas.microsoft.com/office/powerpoint/2010/main" val="3744487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5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806D0FF2-FF38-D4B8-D16C-996537F3C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229225" y="147638"/>
            <a:ext cx="18669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BB3D327-C436-1DB9-C7B7-F64C4AF405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2550" y="71438"/>
            <a:ext cx="1866900" cy="6096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E795FA1-6132-273A-4A40-884C47F09D5E}"/>
              </a:ext>
            </a:extLst>
          </p:cNvPr>
          <p:cNvGrpSpPr/>
          <p:nvPr/>
        </p:nvGrpSpPr>
        <p:grpSpPr>
          <a:xfrm>
            <a:off x="3375589" y="1069377"/>
            <a:ext cx="5440822" cy="1185014"/>
            <a:chOff x="3171774" y="1223963"/>
            <a:chExt cx="5848454" cy="1185014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BBF1249-5A5D-6221-9BFB-C9411CBF576C}"/>
                </a:ext>
              </a:extLst>
            </p:cNvPr>
            <p:cNvSpPr/>
            <p:nvPr/>
          </p:nvSpPr>
          <p:spPr>
            <a:xfrm>
              <a:off x="3171774" y="1223963"/>
              <a:ext cx="5848454" cy="1185014"/>
            </a:xfrm>
            <a:prstGeom prst="roundRect">
              <a:avLst>
                <a:gd name="adj" fmla="val 12971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C09FE49F-DCD2-A9C2-2874-5D9619C70949}"/>
                </a:ext>
              </a:extLst>
            </p:cNvPr>
            <p:cNvSpPr/>
            <p:nvPr/>
          </p:nvSpPr>
          <p:spPr>
            <a:xfrm>
              <a:off x="3341810" y="1383559"/>
              <a:ext cx="5508381" cy="865823"/>
            </a:xfrm>
            <a:prstGeom prst="roundRect">
              <a:avLst>
                <a:gd name="adj" fmla="val 1031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0B05A1B4-6040-0CEB-000A-DB43DCDFD142}"/>
              </a:ext>
            </a:extLst>
          </p:cNvPr>
          <p:cNvSpPr txBox="1"/>
          <p:nvPr/>
        </p:nvSpPr>
        <p:spPr>
          <a:xfrm>
            <a:off x="3623417" y="1325033"/>
            <a:ext cx="4945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Structure of matter refers to the </a:t>
            </a:r>
            <a:r>
              <a:rPr lang="en-US" sz="2000" b="1" dirty="0">
                <a:solidFill>
                  <a:srgbClr val="AF57FF"/>
                </a:solidFill>
                <a:latin typeface="Balsamiq Sans" pitchFamily="2" charset="0"/>
                <a:ea typeface="Balsamiq Sans" pitchFamily="2" charset="0"/>
              </a:rPr>
              <a:t>three</a:t>
            </a:r>
            <a:br>
              <a:rPr lang="en-US" sz="2000" b="1" dirty="0">
                <a:solidFill>
                  <a:srgbClr val="AF57FF"/>
                </a:solidFill>
                <a:latin typeface="Balsamiq Sans" pitchFamily="2" charset="0"/>
                <a:ea typeface="Balsamiq Sans" pitchFamily="2" charset="0"/>
              </a:rPr>
            </a:br>
            <a:r>
              <a:rPr lang="en-US" sz="2000" b="1" dirty="0">
                <a:solidFill>
                  <a:srgbClr val="AF57FF"/>
                </a:solidFill>
                <a:latin typeface="Balsamiq Sans" pitchFamily="2" charset="0"/>
                <a:ea typeface="Balsamiq Sans" pitchFamily="2" charset="0"/>
              </a:rPr>
              <a:t>dimensional arrangements of its units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.</a:t>
            </a:r>
          </a:p>
        </p:txBody>
      </p:sp>
      <p:pic>
        <p:nvPicPr>
          <p:cNvPr id="15" name="Picture 14" descr="A blue diamond with black background&#10;&#10;Description automatically generated">
            <a:extLst>
              <a:ext uri="{FF2B5EF4-FFF2-40B4-BE49-F238E27FC236}">
                <a16:creationId xmlns:a16="http://schemas.microsoft.com/office/drawing/2014/main" id="{4A07D71D-DF22-6FB9-6F04-F90D981FBE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111" y="3348064"/>
            <a:ext cx="1581150" cy="1476322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 descr="A blue pencil with a white top&#10;&#10;Description automatically generated">
            <a:extLst>
              <a:ext uri="{FF2B5EF4-FFF2-40B4-BE49-F238E27FC236}">
                <a16:creationId xmlns:a16="http://schemas.microsoft.com/office/drawing/2014/main" id="{24579898-4039-E203-CC43-3A8E222215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13"/>
          <a:stretch/>
        </p:blipFill>
        <p:spPr>
          <a:xfrm>
            <a:off x="4229453" y="2996224"/>
            <a:ext cx="809448" cy="2180002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B414312-2265-B818-D2AA-3F308D6D9368}"/>
              </a:ext>
            </a:extLst>
          </p:cNvPr>
          <p:cNvSpPr txBox="1"/>
          <p:nvPr/>
        </p:nvSpPr>
        <p:spPr>
          <a:xfrm>
            <a:off x="5636016" y="3575193"/>
            <a:ext cx="12953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latin typeface="Madimi One" pitchFamily="2" charset="0"/>
              </a:rPr>
              <a:t>≠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6DFBBF4-1ABA-17FC-048F-3D22D29EF2E9}"/>
              </a:ext>
            </a:extLst>
          </p:cNvPr>
          <p:cNvGrpSpPr/>
          <p:nvPr/>
        </p:nvGrpSpPr>
        <p:grpSpPr>
          <a:xfrm>
            <a:off x="3674057" y="3787140"/>
            <a:ext cx="1920240" cy="611140"/>
            <a:chOff x="3171774" y="1223963"/>
            <a:chExt cx="5848454" cy="1185014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3D149BB2-6502-714D-01EB-87CF25837631}"/>
                </a:ext>
              </a:extLst>
            </p:cNvPr>
            <p:cNvSpPr/>
            <p:nvPr/>
          </p:nvSpPr>
          <p:spPr>
            <a:xfrm>
              <a:off x="3171774" y="1223963"/>
              <a:ext cx="5848454" cy="1185014"/>
            </a:xfrm>
            <a:prstGeom prst="roundRect">
              <a:avLst>
                <a:gd name="adj" fmla="val 12971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25C1BD09-2FAB-1C69-B526-7D27D21EF129}"/>
                </a:ext>
              </a:extLst>
            </p:cNvPr>
            <p:cNvSpPr/>
            <p:nvPr/>
          </p:nvSpPr>
          <p:spPr>
            <a:xfrm>
              <a:off x="3383550" y="1383558"/>
              <a:ext cx="5424902" cy="865824"/>
            </a:xfrm>
            <a:prstGeom prst="roundRect">
              <a:avLst>
                <a:gd name="adj" fmla="val 15647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rPr>
                <a:t>Carbon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81CBB30-8370-051C-828D-89AF7D98E0A3}"/>
              </a:ext>
            </a:extLst>
          </p:cNvPr>
          <p:cNvGrpSpPr/>
          <p:nvPr/>
        </p:nvGrpSpPr>
        <p:grpSpPr>
          <a:xfrm>
            <a:off x="7029450" y="3787140"/>
            <a:ext cx="1920240" cy="611140"/>
            <a:chOff x="3171774" y="1223963"/>
            <a:chExt cx="5848454" cy="1185014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C04D00F2-ED1C-C2FA-63C7-F3281DBEDA91}"/>
                </a:ext>
              </a:extLst>
            </p:cNvPr>
            <p:cNvSpPr/>
            <p:nvPr/>
          </p:nvSpPr>
          <p:spPr>
            <a:xfrm>
              <a:off x="3171774" y="1223963"/>
              <a:ext cx="5848454" cy="1185014"/>
            </a:xfrm>
            <a:prstGeom prst="roundRect">
              <a:avLst>
                <a:gd name="adj" fmla="val 12971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9AE62AC0-D1D6-A7D8-0488-DD9A3F245945}"/>
                </a:ext>
              </a:extLst>
            </p:cNvPr>
            <p:cNvSpPr/>
            <p:nvPr/>
          </p:nvSpPr>
          <p:spPr>
            <a:xfrm>
              <a:off x="3383550" y="1383558"/>
              <a:ext cx="5424902" cy="865824"/>
            </a:xfrm>
            <a:prstGeom prst="roundRect">
              <a:avLst>
                <a:gd name="adj" fmla="val 15647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rPr>
                <a:t>Carbon 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C3C5695F-E5E0-C053-DDB8-4A1406C96880}"/>
                  </a:ext>
                </a:extLst>
              </p14:cNvPr>
              <p14:cNvContentPartPr/>
              <p14:nvPr/>
            </p14:nvContentPartPr>
            <p14:xfrm>
              <a:off x="4194900" y="4847700"/>
              <a:ext cx="432720" cy="43308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C3C5695F-E5E0-C053-DDB8-4A1406C9688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77260" y="4829700"/>
                <a:ext cx="468360" cy="46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400AE010-ED56-99F6-70B4-B328CC6167BB}"/>
                  </a:ext>
                </a:extLst>
              </p14:cNvPr>
              <p14:cNvContentPartPr/>
              <p14:nvPr/>
            </p14:nvContentPartPr>
            <p14:xfrm>
              <a:off x="4014180" y="5159820"/>
              <a:ext cx="345960" cy="3312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400AE010-ED56-99F6-70B4-B328CC6167B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96180" y="5141820"/>
                <a:ext cx="381600" cy="366840"/>
              </a:xfrm>
              <a:prstGeom prst="rect">
                <a:avLst/>
              </a:prstGeom>
            </p:spPr>
          </p:pic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F1C9E0F5-A241-69D5-7693-195183572191}"/>
              </a:ext>
            </a:extLst>
          </p:cNvPr>
          <p:cNvSpPr txBox="1"/>
          <p:nvPr/>
        </p:nvSpPr>
        <p:spPr>
          <a:xfrm>
            <a:off x="2788920" y="5206057"/>
            <a:ext cx="12901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Graphite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F9395F9F-2B7D-398C-E305-1EE42DEA8F3C}"/>
                  </a:ext>
                </a:extLst>
              </p14:cNvPr>
              <p14:cNvContentPartPr/>
              <p14:nvPr/>
            </p14:nvContentPartPr>
            <p14:xfrm>
              <a:off x="2353140" y="4053900"/>
              <a:ext cx="1226880" cy="133884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F9395F9F-2B7D-398C-E305-1EE42DEA8F3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35500" y="4035900"/>
                <a:ext cx="1262520" cy="1374480"/>
              </a:xfrm>
              <a:prstGeom prst="rect">
                <a:avLst/>
              </a:prstGeom>
            </p:spPr>
          </p:pic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D7EE839A-F9DF-287B-B3E1-D20DBC0E7107}"/>
              </a:ext>
            </a:extLst>
          </p:cNvPr>
          <p:cNvSpPr txBox="1"/>
          <p:nvPr/>
        </p:nvSpPr>
        <p:spPr>
          <a:xfrm>
            <a:off x="5636016" y="3572700"/>
            <a:ext cx="12953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00B050"/>
                </a:solidFill>
                <a:latin typeface="Madimi One" pitchFamily="2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4157058263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9" presetID="1" presetClass="entr" presetSubtype="0" fill="hold" grpId="0" nodeType="afterEffect">
                                      <p:stCondLst>
                                        <p:cond delay="150"/>
                                      </p:stCondLst>
                                      <p:iterate type="lt">
                                        <p:tmAbs val="2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2" fill="hold" nodeType="click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5" dur="7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6" dur="7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9" dur="7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0" dur="7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15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8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63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drawProgress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56" presetID="6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drawProgress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6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2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63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drawProgress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9" grpId="0"/>
          <p:bldP spid="19" grpId="1"/>
          <p:bldP spid="37" grpId="0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9" presetID="1" presetClass="entr" presetSubtype="0" fill="hold" grpId="0" nodeType="afterEffect">
                                      <p:stCondLst>
                                        <p:cond delay="150"/>
                                      </p:stCondLst>
                                      <p:iterate type="lt">
                                        <p:tmAbs val="2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15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8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63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drawProgress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56" presetID="6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drawProgress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6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2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63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drawProgress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9" grpId="0"/>
          <p:bldP spid="19" grpId="1"/>
          <p:bldP spid="37" grpId="0"/>
          <p:bldP spid="40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9717E-54ED-966B-6E33-C6EF8BECC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D056F84D-9786-6C2F-BB38-C9F355A0F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229225" y="147638"/>
            <a:ext cx="18669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275C8B3-C2D4-9174-A689-DC4BA56E49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2550" y="71438"/>
            <a:ext cx="1866900" cy="6096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10D13EA-1FB1-FE26-8FFF-39DC921F8F16}"/>
              </a:ext>
            </a:extLst>
          </p:cNvPr>
          <p:cNvGrpSpPr/>
          <p:nvPr/>
        </p:nvGrpSpPr>
        <p:grpSpPr>
          <a:xfrm>
            <a:off x="3375589" y="1069377"/>
            <a:ext cx="5440822" cy="1185014"/>
            <a:chOff x="3171774" y="1223963"/>
            <a:chExt cx="5848454" cy="1185014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3B28B57-0D6C-389E-A901-73E588080F03}"/>
                </a:ext>
              </a:extLst>
            </p:cNvPr>
            <p:cNvSpPr/>
            <p:nvPr/>
          </p:nvSpPr>
          <p:spPr>
            <a:xfrm>
              <a:off x="3171774" y="1223963"/>
              <a:ext cx="5848454" cy="1185014"/>
            </a:xfrm>
            <a:prstGeom prst="roundRect">
              <a:avLst>
                <a:gd name="adj" fmla="val 12971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F9AF1541-65FA-2049-64D9-7563F58DB140}"/>
                </a:ext>
              </a:extLst>
            </p:cNvPr>
            <p:cNvSpPr/>
            <p:nvPr/>
          </p:nvSpPr>
          <p:spPr>
            <a:xfrm>
              <a:off x="3341810" y="1383559"/>
              <a:ext cx="5508381" cy="865823"/>
            </a:xfrm>
            <a:prstGeom prst="roundRect">
              <a:avLst>
                <a:gd name="adj" fmla="val 1031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46CB4D75-B62B-17A5-ADFB-C379D26319CB}"/>
              </a:ext>
            </a:extLst>
          </p:cNvPr>
          <p:cNvSpPr txBox="1"/>
          <p:nvPr/>
        </p:nvSpPr>
        <p:spPr>
          <a:xfrm>
            <a:off x="3623417" y="1325033"/>
            <a:ext cx="4945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Structure of matter refers to the </a:t>
            </a:r>
            <a:r>
              <a:rPr lang="en-US" sz="2000" b="1" dirty="0">
                <a:solidFill>
                  <a:srgbClr val="AF57FF"/>
                </a:solidFill>
                <a:latin typeface="Balsamiq Sans" pitchFamily="2" charset="0"/>
                <a:ea typeface="Balsamiq Sans" pitchFamily="2" charset="0"/>
              </a:rPr>
              <a:t>three</a:t>
            </a:r>
            <a:br>
              <a:rPr lang="en-US" sz="2000" b="1" dirty="0">
                <a:solidFill>
                  <a:srgbClr val="AF57FF"/>
                </a:solidFill>
                <a:latin typeface="Balsamiq Sans" pitchFamily="2" charset="0"/>
                <a:ea typeface="Balsamiq Sans" pitchFamily="2" charset="0"/>
              </a:rPr>
            </a:br>
            <a:r>
              <a:rPr lang="en-US" sz="2000" b="1" dirty="0">
                <a:solidFill>
                  <a:srgbClr val="AF57FF"/>
                </a:solidFill>
                <a:latin typeface="Balsamiq Sans" pitchFamily="2" charset="0"/>
                <a:ea typeface="Balsamiq Sans" pitchFamily="2" charset="0"/>
              </a:rPr>
              <a:t>dimensional arrangements of its units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64DB50-97DD-3E68-462A-282A69088D01}"/>
              </a:ext>
            </a:extLst>
          </p:cNvPr>
          <p:cNvSpPr txBox="1"/>
          <p:nvPr/>
        </p:nvSpPr>
        <p:spPr>
          <a:xfrm>
            <a:off x="1797466" y="5434680"/>
            <a:ext cx="36519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Arrangement of carbon atoms in </a:t>
            </a:r>
            <a:r>
              <a:rPr lang="en-US" sz="2000" b="1" dirty="0">
                <a:solidFill>
                  <a:srgbClr val="AF57FF"/>
                </a:solidFill>
                <a:latin typeface="Balsamiq Sans" pitchFamily="2" charset="0"/>
                <a:ea typeface="Balsamiq Sans" pitchFamily="2" charset="0"/>
              </a:rPr>
              <a:t>graphite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F9467C-5CFB-E474-8DB6-C16C6DFD0B53}"/>
              </a:ext>
            </a:extLst>
          </p:cNvPr>
          <p:cNvSpPr txBox="1"/>
          <p:nvPr/>
        </p:nvSpPr>
        <p:spPr>
          <a:xfrm>
            <a:off x="6633674" y="5434680"/>
            <a:ext cx="36519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Arrangement of carbon atoms in </a:t>
            </a:r>
            <a:r>
              <a:rPr lang="en-US" sz="2000" b="1" dirty="0">
                <a:solidFill>
                  <a:srgbClr val="AF57FF"/>
                </a:solidFill>
                <a:latin typeface="Balsamiq Sans" pitchFamily="2" charset="0"/>
                <a:ea typeface="Balsamiq Sans" pitchFamily="2" charset="0"/>
              </a:rPr>
              <a:t>diamond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C66FCD-D2C2-C773-5102-B207071A43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81509" y="2765507"/>
            <a:ext cx="2756233" cy="234404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60DD8D5-7767-D199-D3CA-A51B2245AE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28703" y="2662779"/>
            <a:ext cx="2589428" cy="239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3373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38FC942B-86F7-184F-E044-AEB3F2142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4176" y="144701"/>
            <a:ext cx="26574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66131BA-26D8-95BF-A872-AF0DA67DCA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67262" y="67787"/>
            <a:ext cx="2657475" cy="6096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4D9F1D68-FC84-91A2-0733-CC97E2494AC3}"/>
              </a:ext>
            </a:extLst>
          </p:cNvPr>
          <p:cNvGrpSpPr/>
          <p:nvPr/>
        </p:nvGrpSpPr>
        <p:grpSpPr>
          <a:xfrm>
            <a:off x="605289" y="2447485"/>
            <a:ext cx="3349293" cy="2407413"/>
            <a:chOff x="846037" y="2161689"/>
            <a:chExt cx="3349293" cy="2407413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B60BBA8C-23AE-F7D8-34EE-FFD2BF4FC062}"/>
                </a:ext>
              </a:extLst>
            </p:cNvPr>
            <p:cNvSpPr/>
            <p:nvPr/>
          </p:nvSpPr>
          <p:spPr>
            <a:xfrm>
              <a:off x="940930" y="2261502"/>
              <a:ext cx="3254400" cy="2307600"/>
            </a:xfrm>
            <a:prstGeom prst="roundRect">
              <a:avLst>
                <a:gd name="adj" fmla="val 6477"/>
              </a:avLst>
            </a:prstGeom>
            <a:solidFill>
              <a:srgbClr val="00B4D8"/>
            </a:solidFill>
            <a:ln w="34925" cap="rnd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42C9D45-6089-B71D-C926-F0FFF4BC3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46037" y="2161689"/>
              <a:ext cx="3253098" cy="2308200"/>
            </a:xfrm>
            <a:prstGeom prst="roundRect">
              <a:avLst>
                <a:gd name="adj" fmla="val 5327"/>
              </a:avLst>
            </a:prstGeom>
            <a:ln w="28575">
              <a:solidFill>
                <a:schemeClr val="tx1"/>
              </a:solidFill>
            </a:ln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AB2B95D-EA8C-53A8-2848-F30E54322CE6}"/>
              </a:ext>
            </a:extLst>
          </p:cNvPr>
          <p:cNvGrpSpPr/>
          <p:nvPr/>
        </p:nvGrpSpPr>
        <p:grpSpPr>
          <a:xfrm>
            <a:off x="4421354" y="2447485"/>
            <a:ext cx="3349293" cy="2407413"/>
            <a:chOff x="4537738" y="2161689"/>
            <a:chExt cx="3349293" cy="2407413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92E36B8-0742-FA15-1767-CAB366103727}"/>
                </a:ext>
              </a:extLst>
            </p:cNvPr>
            <p:cNvSpPr/>
            <p:nvPr/>
          </p:nvSpPr>
          <p:spPr>
            <a:xfrm>
              <a:off x="4632631" y="2261502"/>
              <a:ext cx="3254400" cy="2307600"/>
            </a:xfrm>
            <a:prstGeom prst="roundRect">
              <a:avLst>
                <a:gd name="adj" fmla="val 6477"/>
              </a:avLst>
            </a:prstGeom>
            <a:solidFill>
              <a:srgbClr val="FB6F92"/>
            </a:solidFill>
            <a:ln w="34925" cap="rnd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0A31531-61DE-1E5E-1BAB-965E24F11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537738" y="2161689"/>
              <a:ext cx="3253098" cy="2308200"/>
            </a:xfrm>
            <a:prstGeom prst="roundRect">
              <a:avLst>
                <a:gd name="adj" fmla="val 5327"/>
              </a:avLst>
            </a:prstGeom>
            <a:ln w="28575">
              <a:solidFill>
                <a:schemeClr val="tx1"/>
              </a:solidFill>
            </a:ln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C00685D-A551-B7B9-6D4D-D1A72E86E446}"/>
              </a:ext>
            </a:extLst>
          </p:cNvPr>
          <p:cNvGrpSpPr/>
          <p:nvPr/>
        </p:nvGrpSpPr>
        <p:grpSpPr>
          <a:xfrm>
            <a:off x="8237418" y="2447485"/>
            <a:ext cx="3349293" cy="2407413"/>
            <a:chOff x="8677582" y="2161689"/>
            <a:chExt cx="3349293" cy="2407413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1A1EEEB3-B44E-BC55-C35E-E3A86BF53893}"/>
                </a:ext>
              </a:extLst>
            </p:cNvPr>
            <p:cNvSpPr/>
            <p:nvPr/>
          </p:nvSpPr>
          <p:spPr>
            <a:xfrm>
              <a:off x="8772475" y="2261502"/>
              <a:ext cx="3254400" cy="2307600"/>
            </a:xfrm>
            <a:prstGeom prst="roundRect">
              <a:avLst>
                <a:gd name="adj" fmla="val 6477"/>
              </a:avLst>
            </a:prstGeom>
            <a:solidFill>
              <a:srgbClr val="2EC4B6"/>
            </a:solidFill>
            <a:ln w="34925" cap="rnd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B06242A-99E2-609A-6A0C-D5093FDCF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677582" y="2161689"/>
              <a:ext cx="3253098" cy="2308200"/>
            </a:xfrm>
            <a:prstGeom prst="roundRect">
              <a:avLst>
                <a:gd name="adj" fmla="val 5327"/>
              </a:avLst>
            </a:prstGeom>
            <a:ln w="285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91090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pull/>
      </p:transition>
    </mc:Choice>
    <mc:Fallback xmlns="">
      <p:transition spd="slow">
        <p:pull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8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BAB4E-4721-E188-BD15-AC20CBD61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F251805-C059-EEB9-58C0-381AE2CA4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4176" y="144701"/>
            <a:ext cx="26574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A330AE4-3AFD-EFC0-7911-E4DCAE92AC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67262" y="67787"/>
            <a:ext cx="2657475" cy="6096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06FD357-6414-B1D0-2D04-388DD361B330}"/>
              </a:ext>
            </a:extLst>
          </p:cNvPr>
          <p:cNvGrpSpPr/>
          <p:nvPr/>
        </p:nvGrpSpPr>
        <p:grpSpPr>
          <a:xfrm>
            <a:off x="1105924" y="2142456"/>
            <a:ext cx="2029004" cy="2873258"/>
            <a:chOff x="2838271" y="1533642"/>
            <a:chExt cx="2029004" cy="287325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5D532495-A6F4-E980-32C3-0F09F2F6359D}"/>
                </a:ext>
              </a:extLst>
            </p:cNvPr>
            <p:cNvSpPr/>
            <p:nvPr/>
          </p:nvSpPr>
          <p:spPr>
            <a:xfrm>
              <a:off x="2838271" y="1533642"/>
              <a:ext cx="2029004" cy="2873258"/>
            </a:xfrm>
            <a:prstGeom prst="roundRect">
              <a:avLst>
                <a:gd name="adj" fmla="val 7143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190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048C3F7-8AEA-7064-D912-897DB9400EEE}"/>
                </a:ext>
              </a:extLst>
            </p:cNvPr>
            <p:cNvGrpSpPr/>
            <p:nvPr/>
          </p:nvGrpSpPr>
          <p:grpSpPr>
            <a:xfrm>
              <a:off x="2962358" y="1648462"/>
              <a:ext cx="1780830" cy="1787874"/>
              <a:chOff x="2962358" y="1648462"/>
              <a:chExt cx="1780830" cy="1787874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A06EE571-B8DD-3D13-4BF3-716C85C94350}"/>
                  </a:ext>
                </a:extLst>
              </p:cNvPr>
              <p:cNvSpPr/>
              <p:nvPr/>
            </p:nvSpPr>
            <p:spPr>
              <a:xfrm>
                <a:off x="2962358" y="1648462"/>
                <a:ext cx="1780830" cy="1787874"/>
              </a:xfrm>
              <a:prstGeom prst="roundRect">
                <a:avLst>
                  <a:gd name="adj" fmla="val 5360"/>
                </a:avLst>
              </a:prstGeom>
              <a:solidFill>
                <a:srgbClr val="2EC4B6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A99DDB41-A382-F8D8-F438-FA1EF5862B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1829695">
                <a:off x="3226392" y="1818139"/>
                <a:ext cx="1160876" cy="1435148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67E9174-0F06-CEC9-11D5-9C976F9CEE5C}"/>
                </a:ext>
              </a:extLst>
            </p:cNvPr>
            <p:cNvSpPr txBox="1"/>
            <p:nvPr/>
          </p:nvSpPr>
          <p:spPr>
            <a:xfrm>
              <a:off x="3095900" y="3551156"/>
              <a:ext cx="1421864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Photo-</a:t>
              </a:r>
              <a:b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</a:br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synthesis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6D71374-27B6-4D8B-E0BE-EE84AAD005C4}"/>
              </a:ext>
            </a:extLst>
          </p:cNvPr>
          <p:cNvGrpSpPr/>
          <p:nvPr/>
        </p:nvGrpSpPr>
        <p:grpSpPr>
          <a:xfrm>
            <a:off x="3756307" y="2142456"/>
            <a:ext cx="2029004" cy="2873258"/>
            <a:chOff x="7026096" y="2124192"/>
            <a:chExt cx="2029004" cy="2873258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D70B389-74C2-0934-4253-E7E38A8F9BAE}"/>
                </a:ext>
              </a:extLst>
            </p:cNvPr>
            <p:cNvGrpSpPr/>
            <p:nvPr/>
          </p:nvGrpSpPr>
          <p:grpSpPr>
            <a:xfrm>
              <a:off x="7026096" y="2124192"/>
              <a:ext cx="2029004" cy="2873258"/>
              <a:chOff x="2838271" y="1533642"/>
              <a:chExt cx="2029004" cy="2873258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E1CB1960-EE32-AF4E-AD34-8F06D8464E43}"/>
                  </a:ext>
                </a:extLst>
              </p:cNvPr>
              <p:cNvSpPr/>
              <p:nvPr/>
            </p:nvSpPr>
            <p:spPr>
              <a:xfrm>
                <a:off x="2838271" y="1533642"/>
                <a:ext cx="2029004" cy="2873258"/>
              </a:xfrm>
              <a:prstGeom prst="roundRect">
                <a:avLst>
                  <a:gd name="adj" fmla="val 7143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190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9E3678DE-D6AC-A3A3-CA80-158110087C5B}"/>
                  </a:ext>
                </a:extLst>
              </p:cNvPr>
              <p:cNvGrpSpPr/>
              <p:nvPr/>
            </p:nvGrpSpPr>
            <p:grpSpPr>
              <a:xfrm>
                <a:off x="2962358" y="1648462"/>
                <a:ext cx="1780830" cy="1787874"/>
                <a:chOff x="2962358" y="1648462"/>
                <a:chExt cx="1780830" cy="1787874"/>
              </a:xfrm>
            </p:grpSpPr>
            <p:sp>
              <p:nvSpPr>
                <p:cNvPr id="25" name="Rectangle: Rounded Corners 24">
                  <a:extLst>
                    <a:ext uri="{FF2B5EF4-FFF2-40B4-BE49-F238E27FC236}">
                      <a16:creationId xmlns:a16="http://schemas.microsoft.com/office/drawing/2014/main" id="{E298CB23-EF3F-A1FB-8DF9-804ACB293BFE}"/>
                    </a:ext>
                  </a:extLst>
                </p:cNvPr>
                <p:cNvSpPr/>
                <p:nvPr/>
              </p:nvSpPr>
              <p:spPr>
                <a:xfrm>
                  <a:off x="2962358" y="1648462"/>
                  <a:ext cx="1780830" cy="1787874"/>
                </a:xfrm>
                <a:prstGeom prst="roundRect">
                  <a:avLst>
                    <a:gd name="adj" fmla="val 5360"/>
                  </a:avLst>
                </a:prstGeom>
                <a:solidFill>
                  <a:srgbClr val="FF8FAB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A7C274F7-6001-9912-B2CC-5AB4DA09C6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274254" y="1823632"/>
                  <a:ext cx="1157038" cy="1437534"/>
                </a:xfrm>
                <a:prstGeom prst="rect">
                  <a:avLst/>
                </a:prstGeom>
                <a:effectLst>
                  <a:glow rad="63500">
                    <a:schemeClr val="bg1"/>
                  </a:glow>
                </a:effectLst>
              </p:spPr>
            </p:pic>
          </p:grp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95729B5-6C9F-0221-AFFE-41E3DF83A925}"/>
                </a:ext>
              </a:extLst>
            </p:cNvPr>
            <p:cNvSpPr txBox="1"/>
            <p:nvPr/>
          </p:nvSpPr>
          <p:spPr>
            <a:xfrm>
              <a:off x="7279972" y="4173614"/>
              <a:ext cx="1521250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Boiling an</a:t>
              </a:r>
            </a:p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Egg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00C92AE-A585-648E-C73A-79C9DFC2C5F1}"/>
              </a:ext>
            </a:extLst>
          </p:cNvPr>
          <p:cNvGrpSpPr/>
          <p:nvPr/>
        </p:nvGrpSpPr>
        <p:grpSpPr>
          <a:xfrm>
            <a:off x="6406690" y="2142456"/>
            <a:ext cx="2029004" cy="2873258"/>
            <a:chOff x="9575848" y="2124192"/>
            <a:chExt cx="2029004" cy="2873258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79C17DA8-0245-D506-37C0-093F9711CEB7}"/>
                </a:ext>
              </a:extLst>
            </p:cNvPr>
            <p:cNvGrpSpPr/>
            <p:nvPr/>
          </p:nvGrpSpPr>
          <p:grpSpPr>
            <a:xfrm>
              <a:off x="9575848" y="2124192"/>
              <a:ext cx="2029004" cy="2873258"/>
              <a:chOff x="2838271" y="1533642"/>
              <a:chExt cx="2029004" cy="2873258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29CD9E21-87A8-F717-EFBA-20B2D376A46C}"/>
                  </a:ext>
                </a:extLst>
              </p:cNvPr>
              <p:cNvSpPr/>
              <p:nvPr/>
            </p:nvSpPr>
            <p:spPr>
              <a:xfrm>
                <a:off x="2838271" y="1533642"/>
                <a:ext cx="2029004" cy="2873258"/>
              </a:xfrm>
              <a:prstGeom prst="roundRect">
                <a:avLst>
                  <a:gd name="adj" fmla="val 7143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190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EC2B7802-5636-8E0E-202E-A8BE933E81A5}"/>
                  </a:ext>
                </a:extLst>
              </p:cNvPr>
              <p:cNvGrpSpPr/>
              <p:nvPr/>
            </p:nvGrpSpPr>
            <p:grpSpPr>
              <a:xfrm>
                <a:off x="2962358" y="1648462"/>
                <a:ext cx="1780830" cy="1787874"/>
                <a:chOff x="2962358" y="1648462"/>
                <a:chExt cx="1780830" cy="1787874"/>
              </a:xfrm>
            </p:grpSpPr>
            <p:sp>
              <p:nvSpPr>
                <p:cNvPr id="37" name="Rectangle: Rounded Corners 36">
                  <a:extLst>
                    <a:ext uri="{FF2B5EF4-FFF2-40B4-BE49-F238E27FC236}">
                      <a16:creationId xmlns:a16="http://schemas.microsoft.com/office/drawing/2014/main" id="{4E11FE88-AE7E-3A1B-1075-14398CA368AD}"/>
                    </a:ext>
                  </a:extLst>
                </p:cNvPr>
                <p:cNvSpPr/>
                <p:nvPr/>
              </p:nvSpPr>
              <p:spPr>
                <a:xfrm>
                  <a:off x="2962358" y="1648462"/>
                  <a:ext cx="1780830" cy="1787874"/>
                </a:xfrm>
                <a:prstGeom prst="roundRect">
                  <a:avLst>
                    <a:gd name="adj" fmla="val 5360"/>
                  </a:avLst>
                </a:prstGeom>
                <a:solidFill>
                  <a:srgbClr val="ADC178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pic>
              <p:nvPicPr>
                <p:cNvPr id="38" name="Picture 37">
                  <a:extLst>
                    <a:ext uri="{FF2B5EF4-FFF2-40B4-BE49-F238E27FC236}">
                      <a16:creationId xmlns:a16="http://schemas.microsoft.com/office/drawing/2014/main" id="{F6E36DEB-7436-2356-5658-8DAD411E46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105671" y="1853473"/>
                  <a:ext cx="1494204" cy="1377851"/>
                </a:xfrm>
                <a:prstGeom prst="rect">
                  <a:avLst/>
                </a:prstGeom>
                <a:effectLst>
                  <a:glow rad="63500">
                    <a:schemeClr val="bg1"/>
                  </a:glow>
                </a:effectLst>
              </p:spPr>
            </p:pic>
          </p:grp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4E77616-83BC-0710-D327-9E3AD5710F6D}"/>
                </a:ext>
              </a:extLst>
            </p:cNvPr>
            <p:cNvSpPr txBox="1"/>
            <p:nvPr/>
          </p:nvSpPr>
          <p:spPr>
            <a:xfrm>
              <a:off x="9934722" y="4173614"/>
              <a:ext cx="1311256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Baking a</a:t>
              </a:r>
            </a:p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Cookie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75465AC-0CD9-5AC2-4E44-67C99DFDB139}"/>
              </a:ext>
            </a:extLst>
          </p:cNvPr>
          <p:cNvGrpSpPr/>
          <p:nvPr/>
        </p:nvGrpSpPr>
        <p:grpSpPr>
          <a:xfrm>
            <a:off x="9057072" y="2142456"/>
            <a:ext cx="2029004" cy="2873258"/>
            <a:chOff x="9575848" y="2124192"/>
            <a:chExt cx="2029004" cy="2873258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9AE81A5-7A5E-40CC-68AC-C3921942A609}"/>
                </a:ext>
              </a:extLst>
            </p:cNvPr>
            <p:cNvGrpSpPr/>
            <p:nvPr/>
          </p:nvGrpSpPr>
          <p:grpSpPr>
            <a:xfrm>
              <a:off x="9575848" y="2124192"/>
              <a:ext cx="2029004" cy="2873258"/>
              <a:chOff x="2838271" y="1533642"/>
              <a:chExt cx="2029004" cy="2873258"/>
            </a:xfrm>
          </p:grpSpPr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3E5FA8AA-1BC5-0D87-931E-7125A7397B71}"/>
                  </a:ext>
                </a:extLst>
              </p:cNvPr>
              <p:cNvSpPr/>
              <p:nvPr/>
            </p:nvSpPr>
            <p:spPr>
              <a:xfrm>
                <a:off x="2838271" y="1533642"/>
                <a:ext cx="2029004" cy="2873258"/>
              </a:xfrm>
              <a:prstGeom prst="roundRect">
                <a:avLst>
                  <a:gd name="adj" fmla="val 7143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190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DF2ADF3F-B181-5116-169F-0FA36149A97A}"/>
                  </a:ext>
                </a:extLst>
              </p:cNvPr>
              <p:cNvGrpSpPr/>
              <p:nvPr/>
            </p:nvGrpSpPr>
            <p:grpSpPr>
              <a:xfrm>
                <a:off x="2962358" y="1648462"/>
                <a:ext cx="1780830" cy="1787874"/>
                <a:chOff x="2962358" y="1648462"/>
                <a:chExt cx="1780830" cy="1787874"/>
              </a:xfrm>
            </p:grpSpPr>
            <p:sp>
              <p:nvSpPr>
                <p:cNvPr id="46" name="Rectangle: Rounded Corners 45">
                  <a:extLst>
                    <a:ext uri="{FF2B5EF4-FFF2-40B4-BE49-F238E27FC236}">
                      <a16:creationId xmlns:a16="http://schemas.microsoft.com/office/drawing/2014/main" id="{42968608-C094-0606-4B53-F86605FCDA36}"/>
                    </a:ext>
                  </a:extLst>
                </p:cNvPr>
                <p:cNvSpPr/>
                <p:nvPr/>
              </p:nvSpPr>
              <p:spPr>
                <a:xfrm>
                  <a:off x="2962358" y="1648462"/>
                  <a:ext cx="1780830" cy="1787874"/>
                </a:xfrm>
                <a:prstGeom prst="roundRect">
                  <a:avLst>
                    <a:gd name="adj" fmla="val 5360"/>
                  </a:avLst>
                </a:prstGeom>
                <a:solidFill>
                  <a:srgbClr val="FFBF69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pic>
              <p:nvPicPr>
                <p:cNvPr id="47" name="Picture 46">
                  <a:extLst>
                    <a:ext uri="{FF2B5EF4-FFF2-40B4-BE49-F238E27FC236}">
                      <a16:creationId xmlns:a16="http://schemas.microsoft.com/office/drawing/2014/main" id="{3226A12B-297C-DC14-FF83-16C953191D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162920" y="1730596"/>
                  <a:ext cx="1379706" cy="1623606"/>
                </a:xfrm>
                <a:prstGeom prst="rect">
                  <a:avLst/>
                </a:prstGeom>
                <a:effectLst>
                  <a:glow rad="63500">
                    <a:schemeClr val="bg1"/>
                  </a:glow>
                </a:effectLst>
              </p:spPr>
            </p:pic>
          </p:grp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F2982EE-0942-1A22-5CC0-CC0CC3426B10}"/>
                </a:ext>
              </a:extLst>
            </p:cNvPr>
            <p:cNvSpPr txBox="1"/>
            <p:nvPr/>
          </p:nvSpPr>
          <p:spPr>
            <a:xfrm>
              <a:off x="9743167" y="4173614"/>
              <a:ext cx="1694374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Washing of</a:t>
              </a:r>
              <a:b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</a:br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Clothes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8027829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E43DF-7E81-0E5E-8967-74C89741C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6A4D9A0-EEE7-A07A-0424-81286F3FD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4176" y="144701"/>
            <a:ext cx="26574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0A1EDB0-598E-751B-1010-A1F0338B97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67262" y="67787"/>
            <a:ext cx="2657475" cy="6096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468A945-953E-38F7-9D0B-9E24BA26E326}"/>
              </a:ext>
            </a:extLst>
          </p:cNvPr>
          <p:cNvGrpSpPr/>
          <p:nvPr/>
        </p:nvGrpSpPr>
        <p:grpSpPr>
          <a:xfrm>
            <a:off x="344489" y="1773668"/>
            <a:ext cx="5440822" cy="1185014"/>
            <a:chOff x="3171774" y="1223963"/>
            <a:chExt cx="5848454" cy="1185014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5DA6D786-3D4B-C238-BC7B-67E928A371FD}"/>
                </a:ext>
              </a:extLst>
            </p:cNvPr>
            <p:cNvSpPr/>
            <p:nvPr/>
          </p:nvSpPr>
          <p:spPr>
            <a:xfrm>
              <a:off x="3171774" y="1223963"/>
              <a:ext cx="5848454" cy="1185014"/>
            </a:xfrm>
            <a:prstGeom prst="roundRect">
              <a:avLst>
                <a:gd name="adj" fmla="val 12971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F4C10906-722B-76F6-1553-1E33974A49A1}"/>
                </a:ext>
              </a:extLst>
            </p:cNvPr>
            <p:cNvSpPr/>
            <p:nvPr/>
          </p:nvSpPr>
          <p:spPr>
            <a:xfrm>
              <a:off x="3341810" y="1383559"/>
              <a:ext cx="5508381" cy="865823"/>
            </a:xfrm>
            <a:prstGeom prst="roundRect">
              <a:avLst>
                <a:gd name="adj" fmla="val 1031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F7ADD09-4B84-1510-525A-8E97B38F7911}"/>
              </a:ext>
            </a:extLst>
          </p:cNvPr>
          <p:cNvSpPr txBox="1"/>
          <p:nvPr/>
        </p:nvSpPr>
        <p:spPr>
          <a:xfrm>
            <a:off x="592317" y="2029324"/>
            <a:ext cx="4945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Chemical reaction is the </a:t>
            </a:r>
            <a:r>
              <a:rPr lang="en-US" sz="2000" b="1" dirty="0">
                <a:solidFill>
                  <a:srgbClr val="4A9C7D"/>
                </a:solidFill>
                <a:latin typeface="Balsamiq Sans" pitchFamily="2" charset="0"/>
                <a:ea typeface="Balsamiq Sans" pitchFamily="2" charset="0"/>
              </a:rPr>
              <a:t>conversion of one substance into another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518FBDA-88BA-FDB6-7BC6-7DDB175DD0D3}"/>
              </a:ext>
            </a:extLst>
          </p:cNvPr>
          <p:cNvGrpSpPr/>
          <p:nvPr/>
        </p:nvGrpSpPr>
        <p:grpSpPr>
          <a:xfrm>
            <a:off x="6238430" y="1773668"/>
            <a:ext cx="5777342" cy="1185014"/>
            <a:chOff x="3171774" y="1223963"/>
            <a:chExt cx="5848454" cy="1185014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431ED04E-D120-633B-2678-14926A492379}"/>
                </a:ext>
              </a:extLst>
            </p:cNvPr>
            <p:cNvSpPr/>
            <p:nvPr/>
          </p:nvSpPr>
          <p:spPr>
            <a:xfrm>
              <a:off x="3171774" y="1223963"/>
              <a:ext cx="5848454" cy="1185014"/>
            </a:xfrm>
            <a:prstGeom prst="roundRect">
              <a:avLst>
                <a:gd name="adj" fmla="val 12971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B9816C48-EA13-D577-BB8B-F9348B0D1ACB}"/>
                </a:ext>
              </a:extLst>
            </p:cNvPr>
            <p:cNvSpPr/>
            <p:nvPr/>
          </p:nvSpPr>
          <p:spPr>
            <a:xfrm>
              <a:off x="3341810" y="1383559"/>
              <a:ext cx="5508381" cy="865823"/>
            </a:xfrm>
            <a:prstGeom prst="roundRect">
              <a:avLst>
                <a:gd name="adj" fmla="val 1031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DCF7FE55-107E-ED7F-1A93-BDE10DDA674E}"/>
              </a:ext>
            </a:extLst>
          </p:cNvPr>
          <p:cNvSpPr txBox="1"/>
          <p:nvPr/>
        </p:nvSpPr>
        <p:spPr>
          <a:xfrm>
            <a:off x="6406693" y="2029324"/>
            <a:ext cx="5440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Chemical reaction is the </a:t>
            </a:r>
            <a:r>
              <a:rPr lang="en-US" sz="2000" b="1" dirty="0">
                <a:solidFill>
                  <a:srgbClr val="4A9C7D"/>
                </a:solidFill>
                <a:latin typeface="Balsamiq Sans" pitchFamily="2" charset="0"/>
                <a:ea typeface="Balsamiq Sans" pitchFamily="2" charset="0"/>
              </a:rPr>
              <a:t>change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 </a:t>
            </a:r>
            <a:r>
              <a:rPr lang="en-US" sz="2000" b="1" dirty="0">
                <a:solidFill>
                  <a:srgbClr val="4A9C7D"/>
                </a:solidFill>
                <a:latin typeface="Balsamiq Sans" pitchFamily="2" charset="0"/>
                <a:ea typeface="Balsamiq Sans" pitchFamily="2" charset="0"/>
              </a:rPr>
              <a:t>in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 the </a:t>
            </a:r>
            <a:r>
              <a:rPr lang="en-US" sz="2000" b="1" dirty="0">
                <a:solidFill>
                  <a:srgbClr val="4A9C7D"/>
                </a:solidFill>
                <a:latin typeface="Balsamiq Sans" pitchFamily="2" charset="0"/>
                <a:ea typeface="Balsamiq Sans" pitchFamily="2" charset="0"/>
              </a:rPr>
              <a:t>composition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 or the </a:t>
            </a:r>
            <a:r>
              <a:rPr lang="en-US" sz="2000" b="1" dirty="0">
                <a:solidFill>
                  <a:srgbClr val="4A9C7D"/>
                </a:solidFill>
                <a:latin typeface="Balsamiq Sans" pitchFamily="2" charset="0"/>
                <a:ea typeface="Balsamiq Sans" pitchFamily="2" charset="0"/>
              </a:rPr>
              <a:t>structure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 of a substance.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BFB95DF-7F29-400F-344E-C0E5481C529D}"/>
              </a:ext>
            </a:extLst>
          </p:cNvPr>
          <p:cNvGrpSpPr/>
          <p:nvPr/>
        </p:nvGrpSpPr>
        <p:grpSpPr>
          <a:xfrm>
            <a:off x="1105924" y="3543966"/>
            <a:ext cx="2029004" cy="2873258"/>
            <a:chOff x="2838271" y="1533642"/>
            <a:chExt cx="2029004" cy="287325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17370E7B-7871-CD51-A8AC-A9E325E5D0AB}"/>
                </a:ext>
              </a:extLst>
            </p:cNvPr>
            <p:cNvSpPr/>
            <p:nvPr/>
          </p:nvSpPr>
          <p:spPr>
            <a:xfrm>
              <a:off x="2838271" y="1533642"/>
              <a:ext cx="2029004" cy="2873258"/>
            </a:xfrm>
            <a:prstGeom prst="roundRect">
              <a:avLst>
                <a:gd name="adj" fmla="val 7143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190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56069B3-C0FA-B932-B358-783E741A32A7}"/>
                </a:ext>
              </a:extLst>
            </p:cNvPr>
            <p:cNvGrpSpPr/>
            <p:nvPr/>
          </p:nvGrpSpPr>
          <p:grpSpPr>
            <a:xfrm>
              <a:off x="2962358" y="1648462"/>
              <a:ext cx="1780830" cy="1787874"/>
              <a:chOff x="2962358" y="1648462"/>
              <a:chExt cx="1780830" cy="1787874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7E476129-F9B7-4E5E-9D0B-F20A3FED7812}"/>
                  </a:ext>
                </a:extLst>
              </p:cNvPr>
              <p:cNvSpPr/>
              <p:nvPr/>
            </p:nvSpPr>
            <p:spPr>
              <a:xfrm>
                <a:off x="2962358" y="1648462"/>
                <a:ext cx="1780830" cy="1787874"/>
              </a:xfrm>
              <a:prstGeom prst="roundRect">
                <a:avLst>
                  <a:gd name="adj" fmla="val 5360"/>
                </a:avLst>
              </a:prstGeom>
              <a:solidFill>
                <a:srgbClr val="2EC4B6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0BD1DBD0-7972-0ACC-6F6C-18D69FE736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1829695">
                <a:off x="3226392" y="1818139"/>
                <a:ext cx="1160876" cy="1435148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27F814A-3F07-26AB-319C-1EFF62B4DD72}"/>
                </a:ext>
              </a:extLst>
            </p:cNvPr>
            <p:cNvSpPr txBox="1"/>
            <p:nvPr/>
          </p:nvSpPr>
          <p:spPr>
            <a:xfrm>
              <a:off x="3095900" y="3551156"/>
              <a:ext cx="1421864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Photo-</a:t>
              </a:r>
              <a:b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</a:br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synthesis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85A8838-7016-6FC3-0A82-143DAFF1DAA5}"/>
              </a:ext>
            </a:extLst>
          </p:cNvPr>
          <p:cNvGrpSpPr/>
          <p:nvPr/>
        </p:nvGrpSpPr>
        <p:grpSpPr>
          <a:xfrm>
            <a:off x="3756307" y="3543966"/>
            <a:ext cx="2029004" cy="2873258"/>
            <a:chOff x="7026096" y="2124192"/>
            <a:chExt cx="2029004" cy="2873258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B20F7822-0BCD-C6F6-B836-3B7917339426}"/>
                </a:ext>
              </a:extLst>
            </p:cNvPr>
            <p:cNvGrpSpPr/>
            <p:nvPr/>
          </p:nvGrpSpPr>
          <p:grpSpPr>
            <a:xfrm>
              <a:off x="7026096" y="2124192"/>
              <a:ext cx="2029004" cy="2873258"/>
              <a:chOff x="2838271" y="1533642"/>
              <a:chExt cx="2029004" cy="2873258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A7F4FB4-5FA5-9007-7B9F-2255B9641324}"/>
                  </a:ext>
                </a:extLst>
              </p:cNvPr>
              <p:cNvSpPr/>
              <p:nvPr/>
            </p:nvSpPr>
            <p:spPr>
              <a:xfrm>
                <a:off x="2838271" y="1533642"/>
                <a:ext cx="2029004" cy="2873258"/>
              </a:xfrm>
              <a:prstGeom prst="roundRect">
                <a:avLst>
                  <a:gd name="adj" fmla="val 7143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190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F364BACF-7E34-303A-F55C-88E0A58EE815}"/>
                  </a:ext>
                </a:extLst>
              </p:cNvPr>
              <p:cNvGrpSpPr/>
              <p:nvPr/>
            </p:nvGrpSpPr>
            <p:grpSpPr>
              <a:xfrm>
                <a:off x="2962358" y="1648462"/>
                <a:ext cx="1780830" cy="1787874"/>
                <a:chOff x="2962358" y="1648462"/>
                <a:chExt cx="1780830" cy="1787874"/>
              </a:xfrm>
            </p:grpSpPr>
            <p:sp>
              <p:nvSpPr>
                <p:cNvPr id="50" name="Rectangle: Rounded Corners 49">
                  <a:extLst>
                    <a:ext uri="{FF2B5EF4-FFF2-40B4-BE49-F238E27FC236}">
                      <a16:creationId xmlns:a16="http://schemas.microsoft.com/office/drawing/2014/main" id="{E291654A-2547-DE67-B5C9-A60F0E02C60B}"/>
                    </a:ext>
                  </a:extLst>
                </p:cNvPr>
                <p:cNvSpPr/>
                <p:nvPr/>
              </p:nvSpPr>
              <p:spPr>
                <a:xfrm>
                  <a:off x="2962358" y="1648462"/>
                  <a:ext cx="1780830" cy="1787874"/>
                </a:xfrm>
                <a:prstGeom prst="roundRect">
                  <a:avLst>
                    <a:gd name="adj" fmla="val 5360"/>
                  </a:avLst>
                </a:prstGeom>
                <a:solidFill>
                  <a:srgbClr val="FF8FAB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pic>
              <p:nvPicPr>
                <p:cNvPr id="51" name="Picture 50">
                  <a:extLst>
                    <a:ext uri="{FF2B5EF4-FFF2-40B4-BE49-F238E27FC236}">
                      <a16:creationId xmlns:a16="http://schemas.microsoft.com/office/drawing/2014/main" id="{D1DA021E-1DF6-CD9F-E359-ABBA17D92A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274254" y="1823632"/>
                  <a:ext cx="1157038" cy="1437534"/>
                </a:xfrm>
                <a:prstGeom prst="rect">
                  <a:avLst/>
                </a:prstGeom>
                <a:effectLst>
                  <a:glow rad="63500">
                    <a:schemeClr val="bg1"/>
                  </a:glow>
                </a:effectLst>
              </p:spPr>
            </p:pic>
          </p:grp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74B248C-AA10-FA0B-FC4C-F89F7F55128D}"/>
                </a:ext>
              </a:extLst>
            </p:cNvPr>
            <p:cNvSpPr txBox="1"/>
            <p:nvPr/>
          </p:nvSpPr>
          <p:spPr>
            <a:xfrm>
              <a:off x="7279972" y="4173614"/>
              <a:ext cx="1521250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Boiling an</a:t>
              </a:r>
            </a:p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Egg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2BEEBF8-2847-F1BD-B094-C2B763E11AC9}"/>
              </a:ext>
            </a:extLst>
          </p:cNvPr>
          <p:cNvGrpSpPr/>
          <p:nvPr/>
        </p:nvGrpSpPr>
        <p:grpSpPr>
          <a:xfrm>
            <a:off x="6406690" y="3543966"/>
            <a:ext cx="2029004" cy="2873258"/>
            <a:chOff x="9575848" y="2124192"/>
            <a:chExt cx="2029004" cy="2873258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625D9A1-8A69-E06B-EED6-BBA2F5A6FA1B}"/>
                </a:ext>
              </a:extLst>
            </p:cNvPr>
            <p:cNvGrpSpPr/>
            <p:nvPr/>
          </p:nvGrpSpPr>
          <p:grpSpPr>
            <a:xfrm>
              <a:off x="9575848" y="2124192"/>
              <a:ext cx="2029004" cy="2873258"/>
              <a:chOff x="2838271" y="1533642"/>
              <a:chExt cx="2029004" cy="2873258"/>
            </a:xfrm>
          </p:grpSpPr>
          <p:sp>
            <p:nvSpPr>
              <p:cNvPr id="55" name="Rectangle: Rounded Corners 54">
                <a:extLst>
                  <a:ext uri="{FF2B5EF4-FFF2-40B4-BE49-F238E27FC236}">
                    <a16:creationId xmlns:a16="http://schemas.microsoft.com/office/drawing/2014/main" id="{F6E1DF85-E99A-364F-73C0-0E18151A73D1}"/>
                  </a:ext>
                </a:extLst>
              </p:cNvPr>
              <p:cNvSpPr/>
              <p:nvPr/>
            </p:nvSpPr>
            <p:spPr>
              <a:xfrm>
                <a:off x="2838271" y="1533642"/>
                <a:ext cx="2029004" cy="2873258"/>
              </a:xfrm>
              <a:prstGeom prst="roundRect">
                <a:avLst>
                  <a:gd name="adj" fmla="val 7143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190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0899C3F5-EEDB-5627-103E-CD94F4CFE6B8}"/>
                  </a:ext>
                </a:extLst>
              </p:cNvPr>
              <p:cNvGrpSpPr/>
              <p:nvPr/>
            </p:nvGrpSpPr>
            <p:grpSpPr>
              <a:xfrm>
                <a:off x="2962358" y="1648462"/>
                <a:ext cx="1780830" cy="1787874"/>
                <a:chOff x="2962358" y="1648462"/>
                <a:chExt cx="1780830" cy="1787874"/>
              </a:xfrm>
            </p:grpSpPr>
            <p:sp>
              <p:nvSpPr>
                <p:cNvPr id="57" name="Rectangle: Rounded Corners 56">
                  <a:extLst>
                    <a:ext uri="{FF2B5EF4-FFF2-40B4-BE49-F238E27FC236}">
                      <a16:creationId xmlns:a16="http://schemas.microsoft.com/office/drawing/2014/main" id="{20B48E46-CA01-7A46-6E65-7A06C79A4E76}"/>
                    </a:ext>
                  </a:extLst>
                </p:cNvPr>
                <p:cNvSpPr/>
                <p:nvPr/>
              </p:nvSpPr>
              <p:spPr>
                <a:xfrm>
                  <a:off x="2962358" y="1648462"/>
                  <a:ext cx="1780830" cy="1787874"/>
                </a:xfrm>
                <a:prstGeom prst="roundRect">
                  <a:avLst>
                    <a:gd name="adj" fmla="val 5360"/>
                  </a:avLst>
                </a:prstGeom>
                <a:solidFill>
                  <a:srgbClr val="ADC178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pic>
              <p:nvPicPr>
                <p:cNvPr id="58" name="Picture 57">
                  <a:extLst>
                    <a:ext uri="{FF2B5EF4-FFF2-40B4-BE49-F238E27FC236}">
                      <a16:creationId xmlns:a16="http://schemas.microsoft.com/office/drawing/2014/main" id="{1A6B89D0-A541-3EBE-A229-7D02CAE3BF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105671" y="1853473"/>
                  <a:ext cx="1494204" cy="1377851"/>
                </a:xfrm>
                <a:prstGeom prst="rect">
                  <a:avLst/>
                </a:prstGeom>
                <a:effectLst>
                  <a:glow rad="63500">
                    <a:schemeClr val="bg1"/>
                  </a:glow>
                </a:effectLst>
              </p:spPr>
            </p:pic>
          </p:grp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656A6FE-5D2A-316E-FB39-07B0C448AA8B}"/>
                </a:ext>
              </a:extLst>
            </p:cNvPr>
            <p:cNvSpPr txBox="1"/>
            <p:nvPr/>
          </p:nvSpPr>
          <p:spPr>
            <a:xfrm>
              <a:off x="9934722" y="4173614"/>
              <a:ext cx="1311256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Baking a</a:t>
              </a:r>
            </a:p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Cookie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06AD4E3-E134-F67C-CCAA-118DDF3D4A06}"/>
              </a:ext>
            </a:extLst>
          </p:cNvPr>
          <p:cNvGrpSpPr/>
          <p:nvPr/>
        </p:nvGrpSpPr>
        <p:grpSpPr>
          <a:xfrm>
            <a:off x="9057072" y="3543966"/>
            <a:ext cx="2029004" cy="2873258"/>
            <a:chOff x="9575848" y="2124192"/>
            <a:chExt cx="2029004" cy="2873258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D33053B9-89A5-7C60-44FE-A73FE2D17B53}"/>
                </a:ext>
              </a:extLst>
            </p:cNvPr>
            <p:cNvGrpSpPr/>
            <p:nvPr/>
          </p:nvGrpSpPr>
          <p:grpSpPr>
            <a:xfrm>
              <a:off x="9575848" y="2124192"/>
              <a:ext cx="2029004" cy="2873258"/>
              <a:chOff x="2838271" y="1533642"/>
              <a:chExt cx="2029004" cy="2873258"/>
            </a:xfrm>
          </p:grpSpPr>
          <p:sp>
            <p:nvSpPr>
              <p:cNvPr id="62" name="Rectangle: Rounded Corners 61">
                <a:extLst>
                  <a:ext uri="{FF2B5EF4-FFF2-40B4-BE49-F238E27FC236}">
                    <a16:creationId xmlns:a16="http://schemas.microsoft.com/office/drawing/2014/main" id="{C2A9466F-5E86-454F-D345-618AB88D6366}"/>
                  </a:ext>
                </a:extLst>
              </p:cNvPr>
              <p:cNvSpPr/>
              <p:nvPr/>
            </p:nvSpPr>
            <p:spPr>
              <a:xfrm>
                <a:off x="2838271" y="1533642"/>
                <a:ext cx="2029004" cy="2873258"/>
              </a:xfrm>
              <a:prstGeom prst="roundRect">
                <a:avLst>
                  <a:gd name="adj" fmla="val 7143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190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D806B3B2-9958-1E26-E8B4-F41A5FD540F5}"/>
                  </a:ext>
                </a:extLst>
              </p:cNvPr>
              <p:cNvGrpSpPr/>
              <p:nvPr/>
            </p:nvGrpSpPr>
            <p:grpSpPr>
              <a:xfrm>
                <a:off x="2962358" y="1648462"/>
                <a:ext cx="1780830" cy="1787874"/>
                <a:chOff x="2962358" y="1648462"/>
                <a:chExt cx="1780830" cy="1787874"/>
              </a:xfrm>
            </p:grpSpPr>
            <p:sp>
              <p:nvSpPr>
                <p:cNvPr id="64" name="Rectangle: Rounded Corners 63">
                  <a:extLst>
                    <a:ext uri="{FF2B5EF4-FFF2-40B4-BE49-F238E27FC236}">
                      <a16:creationId xmlns:a16="http://schemas.microsoft.com/office/drawing/2014/main" id="{D74059F9-5A63-143E-F9D6-D6D89B6E3583}"/>
                    </a:ext>
                  </a:extLst>
                </p:cNvPr>
                <p:cNvSpPr/>
                <p:nvPr/>
              </p:nvSpPr>
              <p:spPr>
                <a:xfrm>
                  <a:off x="2962358" y="1648462"/>
                  <a:ext cx="1780830" cy="1787874"/>
                </a:xfrm>
                <a:prstGeom prst="roundRect">
                  <a:avLst>
                    <a:gd name="adj" fmla="val 5360"/>
                  </a:avLst>
                </a:prstGeom>
                <a:solidFill>
                  <a:srgbClr val="FFBF69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pic>
              <p:nvPicPr>
                <p:cNvPr id="65" name="Picture 64">
                  <a:extLst>
                    <a:ext uri="{FF2B5EF4-FFF2-40B4-BE49-F238E27FC236}">
                      <a16:creationId xmlns:a16="http://schemas.microsoft.com/office/drawing/2014/main" id="{F807AFA4-83D2-DFBD-B57E-061EF2A43F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162920" y="1730596"/>
                  <a:ext cx="1379706" cy="1623606"/>
                </a:xfrm>
                <a:prstGeom prst="rect">
                  <a:avLst/>
                </a:prstGeom>
                <a:effectLst>
                  <a:glow rad="63500">
                    <a:schemeClr val="bg1"/>
                  </a:glow>
                </a:effectLst>
              </p:spPr>
            </p:pic>
          </p:grp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387BE57-C598-B439-390E-84BBA06E0019}"/>
                </a:ext>
              </a:extLst>
            </p:cNvPr>
            <p:cNvSpPr txBox="1"/>
            <p:nvPr/>
          </p:nvSpPr>
          <p:spPr>
            <a:xfrm>
              <a:off x="9743167" y="4173614"/>
              <a:ext cx="1694374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Washing of</a:t>
              </a:r>
              <a:b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</a:br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Clothes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84445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5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5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4A333AC-E134-0CE5-E2FF-D6C4F0AC4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4176" y="144701"/>
            <a:ext cx="2657475" cy="6096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F65156E-8F37-8F17-E5C5-AE63AE92DB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67262" y="67787"/>
            <a:ext cx="2657475" cy="6096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BF19FC4-C9A7-43E2-00AF-FFC764B731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690" y="1862152"/>
            <a:ext cx="1930400" cy="19304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0FED1D2-5BB2-2CC0-F04F-3F52AC28A8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41774" y="2490924"/>
            <a:ext cx="2510448" cy="672856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297B6C38-00FC-6635-42B3-E84D1B24F7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13489" y="2214821"/>
            <a:ext cx="1712302" cy="61253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FF521508-C653-3685-7ADB-49F7C2D0EF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13489" y="2900824"/>
            <a:ext cx="1712302" cy="61253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86F7B4B-8847-46FE-310A-D4BD30D0A20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765184" y="1801581"/>
            <a:ext cx="1703021" cy="94663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3B7EF87-34CA-AA72-68D7-4F1B1D74263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765184" y="2845914"/>
            <a:ext cx="1703021" cy="94663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24C1F3C-A2B5-AD24-E39E-0DD12682B044}"/>
                  </a:ext>
                </a:extLst>
              </p14:cNvPr>
              <p14:cNvContentPartPr/>
              <p14:nvPr/>
            </p14:nvContentPartPr>
            <p14:xfrm>
              <a:off x="4702539" y="2717333"/>
              <a:ext cx="1735560" cy="2444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24C1F3C-A2B5-AD24-E39E-0DD12682B04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684899" y="2699693"/>
                <a:ext cx="1771200" cy="280080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8E9E6E8B-8990-248A-A5D1-B67A2751256B}"/>
              </a:ext>
            </a:extLst>
          </p:cNvPr>
          <p:cNvSpPr txBox="1"/>
          <p:nvPr/>
        </p:nvSpPr>
        <p:spPr>
          <a:xfrm>
            <a:off x="677081" y="4295829"/>
            <a:ext cx="8036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spc="100" dirty="0">
                <a:solidFill>
                  <a:srgbClr val="FF9E1A"/>
                </a:solidFill>
                <a:latin typeface="Rubik SemiBold" pitchFamily="2" charset="-79"/>
                <a:ea typeface="Fira Sans" panose="020B0503050000020004" pitchFamily="34" charset="0"/>
                <a:cs typeface="Rubik SemiBold" pitchFamily="2" charset="-79"/>
              </a:rPr>
              <a:t>C</a:t>
            </a:r>
            <a:r>
              <a:rPr lang="en-US" sz="3200" spc="100" dirty="0">
                <a:solidFill>
                  <a:srgbClr val="1DB3D1"/>
                </a:solidFill>
                <a:latin typeface="Rubik SemiBold" pitchFamily="2" charset="-79"/>
                <a:ea typeface="Fira Sans" panose="020B0503050000020004" pitchFamily="34" charset="0"/>
                <a:cs typeface="Rubik SemiBold" pitchFamily="2" charset="-79"/>
              </a:rPr>
              <a:t>H</a:t>
            </a:r>
            <a:r>
              <a:rPr lang="en-US" sz="3200" spc="100" baseline="-25000" dirty="0">
                <a:solidFill>
                  <a:srgbClr val="1DB3D1"/>
                </a:solidFill>
                <a:latin typeface="Rubik SemiBold" pitchFamily="2" charset="-79"/>
                <a:ea typeface="Fira Sans" panose="020B0503050000020004" pitchFamily="34" charset="0"/>
                <a:cs typeface="Rubik SemiBold" pitchFamily="2" charset="-79"/>
              </a:rPr>
              <a:t>4</a:t>
            </a:r>
            <a:endParaRPr lang="en-US" sz="3200" spc="100" dirty="0">
              <a:solidFill>
                <a:srgbClr val="1DB3D1"/>
              </a:solidFill>
              <a:latin typeface="Rubik SemiBold" pitchFamily="2" charset="-79"/>
              <a:ea typeface="Fira Sans" panose="020B0503050000020004" pitchFamily="34" charset="0"/>
              <a:cs typeface="Rubik SemiBold" pitchFamily="2" charset="-79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A93533F-723D-68AF-2460-91CAADD97463}"/>
              </a:ext>
            </a:extLst>
          </p:cNvPr>
          <p:cNvSpPr txBox="1"/>
          <p:nvPr/>
        </p:nvSpPr>
        <p:spPr>
          <a:xfrm>
            <a:off x="3039778" y="4301670"/>
            <a:ext cx="85972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spc="100" dirty="0">
                <a:latin typeface="Rubik SemiBold" pitchFamily="2" charset="-79"/>
                <a:ea typeface="Fira Sans" panose="020B0503050000020004" pitchFamily="34" charset="0"/>
                <a:cs typeface="Rubik SemiBold" pitchFamily="2" charset="-79"/>
              </a:rPr>
              <a:t>2 </a:t>
            </a:r>
            <a:r>
              <a:rPr lang="en-US" sz="3200" spc="100" dirty="0">
                <a:solidFill>
                  <a:srgbClr val="6164E9"/>
                </a:solidFill>
                <a:latin typeface="Rubik SemiBold" pitchFamily="2" charset="-79"/>
                <a:ea typeface="Fira Sans" panose="020B0503050000020004" pitchFamily="34" charset="0"/>
                <a:cs typeface="Rubik SemiBold" pitchFamily="2" charset="-79"/>
              </a:rPr>
              <a:t>O</a:t>
            </a:r>
            <a:r>
              <a:rPr lang="en-US" sz="3200" spc="100" baseline="-25000" dirty="0">
                <a:solidFill>
                  <a:srgbClr val="6164E9"/>
                </a:solidFill>
                <a:latin typeface="Rubik SemiBold" pitchFamily="2" charset="-79"/>
                <a:ea typeface="Fira Sans" panose="020B0503050000020004" pitchFamily="34" charset="0"/>
                <a:cs typeface="Rubik SemiBold" pitchFamily="2" charset="-79"/>
              </a:rPr>
              <a:t>2</a:t>
            </a:r>
            <a:endParaRPr lang="en-US" sz="3200" spc="100" dirty="0">
              <a:solidFill>
                <a:srgbClr val="6164E9"/>
              </a:solidFill>
              <a:latin typeface="Rubik SemiBold" pitchFamily="2" charset="-79"/>
              <a:ea typeface="Fira Sans" panose="020B0503050000020004" pitchFamily="34" charset="0"/>
              <a:cs typeface="Rubik SemiBold" pitchFamily="2" charset="-79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B15011-30A7-C9C7-8A30-D39E316448CA}"/>
              </a:ext>
            </a:extLst>
          </p:cNvPr>
          <p:cNvSpPr txBox="1"/>
          <p:nvPr/>
        </p:nvSpPr>
        <p:spPr>
          <a:xfrm>
            <a:off x="7712644" y="4301670"/>
            <a:ext cx="7795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spc="100" dirty="0">
                <a:solidFill>
                  <a:srgbClr val="FF9E1A"/>
                </a:solidFill>
                <a:latin typeface="Rubik SemiBold" pitchFamily="2" charset="-79"/>
                <a:ea typeface="Fira Sans" panose="020B0503050000020004" pitchFamily="34" charset="0"/>
                <a:cs typeface="Rubik SemiBold" pitchFamily="2" charset="-79"/>
              </a:rPr>
              <a:t>C</a:t>
            </a:r>
            <a:r>
              <a:rPr lang="en-US" sz="3200" spc="100" dirty="0">
                <a:solidFill>
                  <a:srgbClr val="6E70EB"/>
                </a:solidFill>
                <a:latin typeface="Rubik SemiBold" pitchFamily="2" charset="-79"/>
                <a:ea typeface="Fira Sans" panose="020B0503050000020004" pitchFamily="34" charset="0"/>
                <a:cs typeface="Rubik SemiBold" pitchFamily="2" charset="-79"/>
              </a:rPr>
              <a:t>O</a:t>
            </a:r>
            <a:r>
              <a:rPr lang="en-US" sz="3200" spc="100" baseline="-25000" dirty="0">
                <a:solidFill>
                  <a:srgbClr val="6E70EB"/>
                </a:solidFill>
                <a:latin typeface="Rubik SemiBold" pitchFamily="2" charset="-79"/>
                <a:ea typeface="Fira Sans" panose="020B0503050000020004" pitchFamily="34" charset="0"/>
                <a:cs typeface="Rubik SemiBold" pitchFamily="2" charset="-79"/>
              </a:rPr>
              <a:t>2</a:t>
            </a:r>
            <a:endParaRPr lang="en-US" sz="3200" spc="100" dirty="0">
              <a:solidFill>
                <a:srgbClr val="6E70EB"/>
              </a:solidFill>
              <a:latin typeface="Rubik SemiBold" pitchFamily="2" charset="-79"/>
              <a:ea typeface="Fira Sans" panose="020B0503050000020004" pitchFamily="34" charset="0"/>
              <a:cs typeface="Rubik SemiBold" pitchFamily="2" charset="-79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25265E-AE3F-A76F-C865-3093E0D631D7}"/>
              </a:ext>
            </a:extLst>
          </p:cNvPr>
          <p:cNvSpPr txBox="1"/>
          <p:nvPr/>
        </p:nvSpPr>
        <p:spPr>
          <a:xfrm>
            <a:off x="10063208" y="4301670"/>
            <a:ext cx="117551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spc="100" dirty="0">
                <a:latin typeface="Rubik SemiBold" pitchFamily="2" charset="-79"/>
                <a:ea typeface="Fira Sans" panose="020B0503050000020004" pitchFamily="34" charset="0"/>
                <a:cs typeface="Rubik SemiBold" pitchFamily="2" charset="-79"/>
              </a:rPr>
              <a:t>2 </a:t>
            </a:r>
            <a:r>
              <a:rPr lang="en-US" sz="3200" spc="100" dirty="0">
                <a:solidFill>
                  <a:srgbClr val="1DB3D1"/>
                </a:solidFill>
                <a:latin typeface="Rubik SemiBold" pitchFamily="2" charset="-79"/>
                <a:ea typeface="Fira Sans" panose="020B0503050000020004" pitchFamily="34" charset="0"/>
                <a:cs typeface="Rubik SemiBold" pitchFamily="2" charset="-79"/>
              </a:rPr>
              <a:t>H</a:t>
            </a:r>
            <a:r>
              <a:rPr lang="en-US" sz="3200" spc="100" baseline="-25000" dirty="0">
                <a:solidFill>
                  <a:srgbClr val="1DB3D1"/>
                </a:solidFill>
                <a:latin typeface="Rubik SemiBold" pitchFamily="2" charset="-79"/>
                <a:ea typeface="Fira Sans" panose="020B0503050000020004" pitchFamily="34" charset="0"/>
                <a:cs typeface="Rubik SemiBold" pitchFamily="2" charset="-79"/>
              </a:rPr>
              <a:t>2</a:t>
            </a:r>
            <a:r>
              <a:rPr lang="en-US" sz="3200" spc="100" dirty="0">
                <a:solidFill>
                  <a:srgbClr val="6E70EB"/>
                </a:solidFill>
                <a:latin typeface="Rubik SemiBold" pitchFamily="2" charset="-79"/>
                <a:ea typeface="Fira Sans" panose="020B0503050000020004" pitchFamily="34" charset="0"/>
                <a:cs typeface="Rubik SemiBold" pitchFamily="2" charset="-79"/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85B980F-3E23-2A82-67FA-3A173E222D16}"/>
              </a:ext>
            </a:extLst>
          </p:cNvPr>
          <p:cNvSpPr txBox="1"/>
          <p:nvPr/>
        </p:nvSpPr>
        <p:spPr>
          <a:xfrm>
            <a:off x="2128792" y="4295829"/>
            <a:ext cx="26289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spc="100" dirty="0">
                <a:solidFill>
                  <a:srgbClr val="51AD8A"/>
                </a:solidFill>
                <a:latin typeface="Rubik SemiBold" pitchFamily="2" charset="-79"/>
                <a:ea typeface="Fira Sans" panose="020B0503050000020004" pitchFamily="34" charset="0"/>
                <a:cs typeface="Rubik SemiBold" pitchFamily="2" charset="-79"/>
              </a:rPr>
              <a:t>+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DC9DA61-DF29-FDC5-9AE2-E4D90F6F7D38}"/>
              </a:ext>
            </a:extLst>
          </p:cNvPr>
          <p:cNvSpPr txBox="1"/>
          <p:nvPr/>
        </p:nvSpPr>
        <p:spPr>
          <a:xfrm>
            <a:off x="9217330" y="4295829"/>
            <a:ext cx="26289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spc="100" dirty="0">
                <a:solidFill>
                  <a:srgbClr val="51AD8A"/>
                </a:solidFill>
                <a:latin typeface="Rubik SemiBold" pitchFamily="2" charset="-79"/>
                <a:ea typeface="Fira Sans" panose="020B0503050000020004" pitchFamily="34" charset="0"/>
                <a:cs typeface="Rubik SemiBold" pitchFamily="2" charset="-79"/>
              </a:rPr>
              <a:t>+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8E867ED5-D5B7-73B0-EF4C-4E3AC59A4A1E}"/>
                  </a:ext>
                </a:extLst>
              </p14:cNvPr>
              <p14:cNvContentPartPr/>
              <p14:nvPr/>
            </p14:nvContentPartPr>
            <p14:xfrm>
              <a:off x="4702539" y="4419830"/>
              <a:ext cx="1735560" cy="2444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8E867ED5-D5B7-73B0-EF4C-4E3AC59A4A1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684899" y="4402190"/>
                <a:ext cx="1771200" cy="280080"/>
              </a:xfrm>
              <a:prstGeom prst="rect">
                <a:avLst/>
              </a:prstGeom>
            </p:spPr>
          </p:pic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4C64C665-309D-6C09-0559-05E133010B96}"/>
              </a:ext>
            </a:extLst>
          </p:cNvPr>
          <p:cNvSpPr txBox="1"/>
          <p:nvPr/>
        </p:nvSpPr>
        <p:spPr>
          <a:xfrm>
            <a:off x="518640" y="5099198"/>
            <a:ext cx="112050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b="1" spc="100" dirty="0">
                <a:latin typeface="Balsamiq Sans" pitchFamily="2" charset="0"/>
                <a:ea typeface="Balsamiq Sans" pitchFamily="2" charset="0"/>
                <a:cs typeface="Rubik SemiBold" pitchFamily="2" charset="-79"/>
              </a:rPr>
              <a:t>Methane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06D08A5-CF9B-F82D-2CF5-2188E929AA98}"/>
              </a:ext>
            </a:extLst>
          </p:cNvPr>
          <p:cNvSpPr txBox="1"/>
          <p:nvPr/>
        </p:nvSpPr>
        <p:spPr>
          <a:xfrm>
            <a:off x="3004769" y="5099198"/>
            <a:ext cx="92974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b="1" spc="100" dirty="0">
                <a:latin typeface="Balsamiq Sans" pitchFamily="2" charset="0"/>
                <a:ea typeface="Balsamiq Sans" pitchFamily="2" charset="0"/>
                <a:cs typeface="Rubik SemiBold" pitchFamily="2" charset="-79"/>
              </a:rPr>
              <a:t>Oxygen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DEA7C6B-8F59-947D-216D-3A79955E6689}"/>
              </a:ext>
            </a:extLst>
          </p:cNvPr>
          <p:cNvSpPr txBox="1"/>
          <p:nvPr/>
        </p:nvSpPr>
        <p:spPr>
          <a:xfrm>
            <a:off x="7114182" y="5099198"/>
            <a:ext cx="197650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b="1" spc="100" dirty="0">
                <a:latin typeface="Balsamiq Sans" pitchFamily="2" charset="0"/>
                <a:ea typeface="Balsamiq Sans" pitchFamily="2" charset="0"/>
                <a:cs typeface="Rubik SemiBold" pitchFamily="2" charset="-79"/>
              </a:rPr>
              <a:t>Carbon Dioxide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5ED895C-9C64-F3B2-3979-679C93405AEB}"/>
              </a:ext>
            </a:extLst>
          </p:cNvPr>
          <p:cNvSpPr txBox="1"/>
          <p:nvPr/>
        </p:nvSpPr>
        <p:spPr>
          <a:xfrm>
            <a:off x="9473755" y="5013678"/>
            <a:ext cx="2285882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b="1" spc="100" dirty="0">
                <a:latin typeface="Balsamiq Sans" pitchFamily="2" charset="0"/>
                <a:ea typeface="Balsamiq Sans" pitchFamily="2" charset="0"/>
                <a:cs typeface="Rubik SemiBold" pitchFamily="2" charset="-79"/>
              </a:rPr>
              <a:t>Dihydrogen Oxide</a:t>
            </a:r>
            <a:br>
              <a:rPr lang="en-US" sz="2000" b="1" spc="100" dirty="0">
                <a:latin typeface="Balsamiq Sans" pitchFamily="2" charset="0"/>
                <a:ea typeface="Balsamiq Sans" pitchFamily="2" charset="0"/>
                <a:cs typeface="Rubik SemiBold" pitchFamily="2" charset="-79"/>
              </a:rPr>
            </a:br>
            <a:r>
              <a:rPr lang="en-US" sz="2000" b="1" spc="100" dirty="0">
                <a:latin typeface="Balsamiq Sans" pitchFamily="2" charset="0"/>
                <a:ea typeface="Balsamiq Sans" pitchFamily="2" charset="0"/>
                <a:cs typeface="Rubik SemiBold" pitchFamily="2" charset="-79"/>
              </a:rPr>
              <a:t>(Water)</a:t>
            </a:r>
          </a:p>
        </p:txBody>
      </p:sp>
    </p:spTree>
    <p:extLst>
      <p:ext uri="{BB962C8B-B14F-4D97-AF65-F5344CB8AC3E}">
        <p14:creationId xmlns:p14="http://schemas.microsoft.com/office/powerpoint/2010/main" val="2760745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"/>
                            </p:stCondLst>
                            <p:childTnLst>
                              <p:par>
                                <p:cTn id="3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8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37" grpId="0"/>
      <p:bldP spid="38" grpId="0"/>
      <p:bldP spid="39" grpId="0"/>
      <p:bldP spid="4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F63E8-2039-AA90-CA1F-192CB2887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D49C2026-E54E-0AE9-ECD5-CC823727E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4176" y="144701"/>
            <a:ext cx="2657475" cy="6096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E427C6D-5224-99E3-F60A-AE613EE1EA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67262" y="67787"/>
            <a:ext cx="2657475" cy="609600"/>
          </a:xfrm>
          <a:prstGeom prst="rect">
            <a:avLst/>
          </a:prstGeom>
        </p:spPr>
      </p:pic>
      <p:pic>
        <p:nvPicPr>
          <p:cNvPr id="7" name="Picture 6" descr="A glass with ice cubes&#10;&#10;Description automatically generated">
            <a:extLst>
              <a:ext uri="{FF2B5EF4-FFF2-40B4-BE49-F238E27FC236}">
                <a16:creationId xmlns:a16="http://schemas.microsoft.com/office/drawing/2014/main" id="{D7624D06-89E9-A3F9-7C07-419DA22DC4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524" y="1737112"/>
            <a:ext cx="1684108" cy="2089446"/>
          </a:xfrm>
          <a:prstGeom prst="rect">
            <a:avLst/>
          </a:prstGeom>
        </p:spPr>
      </p:pic>
      <p:pic>
        <p:nvPicPr>
          <p:cNvPr id="11" name="Picture 10" descr="A glass of water with a black lid&#10;&#10;Description automatically generated">
            <a:extLst>
              <a:ext uri="{FF2B5EF4-FFF2-40B4-BE49-F238E27FC236}">
                <a16:creationId xmlns:a16="http://schemas.microsoft.com/office/drawing/2014/main" id="{543E6B06-951E-9A08-DC13-3D853ED247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89" y="1737112"/>
            <a:ext cx="1512076" cy="21749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1C7A2A00-7C77-7BED-A3DC-1952038D4B2C}"/>
                  </a:ext>
                </a:extLst>
              </p14:cNvPr>
              <p14:cNvContentPartPr/>
              <p14:nvPr/>
            </p14:nvContentPartPr>
            <p14:xfrm>
              <a:off x="5344602" y="2719648"/>
              <a:ext cx="1735560" cy="2444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C7A2A00-7C77-7BED-A3DC-1952038D4B2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26962" y="2702008"/>
                <a:ext cx="1771200" cy="280080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E47F9E88-A938-7647-CB98-D69D3E89153D}"/>
              </a:ext>
            </a:extLst>
          </p:cNvPr>
          <p:cNvSpPr txBox="1"/>
          <p:nvPr/>
        </p:nvSpPr>
        <p:spPr>
          <a:xfrm>
            <a:off x="3135316" y="4086477"/>
            <a:ext cx="1441613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b="1" spc="100" dirty="0">
                <a:latin typeface="Balsamiq Sans" pitchFamily="2" charset="0"/>
                <a:ea typeface="Balsamiq Sans" pitchFamily="2" charset="0"/>
                <a:cs typeface="Rubik SemiBold" pitchFamily="2" charset="-79"/>
              </a:rPr>
              <a:t>Ice</a:t>
            </a:r>
            <a:br>
              <a:rPr lang="en-US" sz="2000" b="1" spc="100" dirty="0">
                <a:latin typeface="Balsamiq Sans" pitchFamily="2" charset="0"/>
                <a:ea typeface="Balsamiq Sans" pitchFamily="2" charset="0"/>
                <a:cs typeface="Rubik SemiBold" pitchFamily="2" charset="-79"/>
              </a:rPr>
            </a:br>
            <a:r>
              <a:rPr lang="en-US" sz="2000" b="1" spc="100" dirty="0">
                <a:latin typeface="Balsamiq Sans" pitchFamily="2" charset="0"/>
                <a:ea typeface="Balsamiq Sans" pitchFamily="2" charset="0"/>
                <a:cs typeface="Rubik SemiBold" pitchFamily="2" charset="-79"/>
              </a:rPr>
              <a:t>(Solid H</a:t>
            </a:r>
            <a:r>
              <a:rPr lang="en-US" sz="2000" b="1" spc="100" baseline="-25000" dirty="0">
                <a:latin typeface="Balsamiq Sans" pitchFamily="2" charset="0"/>
                <a:ea typeface="Balsamiq Sans" pitchFamily="2" charset="0"/>
                <a:cs typeface="Rubik SemiBold" pitchFamily="2" charset="-79"/>
              </a:rPr>
              <a:t>2</a:t>
            </a:r>
            <a:r>
              <a:rPr lang="en-US" sz="2000" b="1" spc="100" dirty="0">
                <a:latin typeface="Balsamiq Sans" pitchFamily="2" charset="0"/>
                <a:ea typeface="Balsamiq Sans" pitchFamily="2" charset="0"/>
                <a:cs typeface="Rubik SemiBold" pitchFamily="2" charset="-79"/>
              </a:rPr>
              <a:t>O)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22BEBC-AD3F-967A-0276-DC8939E8C6DE}"/>
              </a:ext>
            </a:extLst>
          </p:cNvPr>
          <p:cNvSpPr txBox="1"/>
          <p:nvPr/>
        </p:nvSpPr>
        <p:spPr>
          <a:xfrm>
            <a:off x="7607609" y="4086477"/>
            <a:ext cx="175003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spc="100" dirty="0">
                <a:latin typeface="Balsamiq Sans" pitchFamily="2" charset="0"/>
                <a:ea typeface="Balsamiq Sans" pitchFamily="2" charset="0"/>
                <a:cs typeface="Rubik SemiBold" pitchFamily="2" charset="-79"/>
              </a:rPr>
              <a:t>Water</a:t>
            </a:r>
            <a:br>
              <a:rPr lang="en-US" sz="2000" b="1" spc="100" dirty="0">
                <a:latin typeface="Balsamiq Sans" pitchFamily="2" charset="0"/>
                <a:ea typeface="Balsamiq Sans" pitchFamily="2" charset="0"/>
                <a:cs typeface="Rubik SemiBold" pitchFamily="2" charset="-79"/>
              </a:rPr>
            </a:br>
            <a:r>
              <a:rPr lang="en-US" sz="2000" b="1" spc="100" dirty="0">
                <a:latin typeface="Balsamiq Sans" pitchFamily="2" charset="0"/>
                <a:ea typeface="Balsamiq Sans" pitchFamily="2" charset="0"/>
                <a:cs typeface="Rubik SemiBold" pitchFamily="2" charset="-79"/>
              </a:rPr>
              <a:t>(Liquid H</a:t>
            </a:r>
            <a:r>
              <a:rPr lang="en-US" sz="2000" b="1" spc="100" baseline="-25000" dirty="0">
                <a:latin typeface="Balsamiq Sans" pitchFamily="2" charset="0"/>
                <a:ea typeface="Balsamiq Sans" pitchFamily="2" charset="0"/>
                <a:cs typeface="Rubik SemiBold" pitchFamily="2" charset="-79"/>
              </a:rPr>
              <a:t>2</a:t>
            </a:r>
            <a:r>
              <a:rPr lang="en-US" sz="2000" b="1" spc="100" dirty="0">
                <a:latin typeface="Balsamiq Sans" pitchFamily="2" charset="0"/>
                <a:ea typeface="Balsamiq Sans" pitchFamily="2" charset="0"/>
                <a:cs typeface="Rubik SemiBold" pitchFamily="2" charset="-79"/>
              </a:rPr>
              <a:t>O)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ABB6D923-94AF-05EE-F50F-25FE2E506FA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014068" y="4845852"/>
            <a:ext cx="1703021" cy="946638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344AF73C-E90E-EF50-431F-0EBC2A02114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07609" y="4845852"/>
            <a:ext cx="1703021" cy="94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76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884E0-6FF0-EF96-425C-970ADA9CD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C9A8D75A-BB41-6D1E-C7B6-7D6622790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4176" y="144701"/>
            <a:ext cx="2657475" cy="6096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8869F011-6687-02C0-4667-F8BF0EF563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67262" y="67787"/>
            <a:ext cx="2657475" cy="6096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61AC3FA-DBEB-1A89-079E-28CC134179B4}"/>
              </a:ext>
            </a:extLst>
          </p:cNvPr>
          <p:cNvGrpSpPr/>
          <p:nvPr/>
        </p:nvGrpSpPr>
        <p:grpSpPr>
          <a:xfrm>
            <a:off x="3014068" y="1737112"/>
            <a:ext cx="6343577" cy="4055378"/>
            <a:chOff x="3014068" y="1737112"/>
            <a:chExt cx="6343577" cy="4055378"/>
          </a:xfrm>
        </p:grpSpPr>
        <p:pic>
          <p:nvPicPr>
            <p:cNvPr id="7" name="Picture 6" descr="A glass with ice cubes&#10;&#10;Description automatically generated">
              <a:extLst>
                <a:ext uri="{FF2B5EF4-FFF2-40B4-BE49-F238E27FC236}">
                  <a16:creationId xmlns:a16="http://schemas.microsoft.com/office/drawing/2014/main" id="{ADBB9FE5-E481-66B2-FA0B-8C35E5368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3524" y="1737112"/>
              <a:ext cx="1684108" cy="2089446"/>
            </a:xfrm>
            <a:prstGeom prst="rect">
              <a:avLst/>
            </a:prstGeom>
          </p:spPr>
        </p:pic>
        <p:pic>
          <p:nvPicPr>
            <p:cNvPr id="11" name="Picture 10" descr="A glass of water with a black lid&#10;&#10;Description automatically generated">
              <a:extLst>
                <a:ext uri="{FF2B5EF4-FFF2-40B4-BE49-F238E27FC236}">
                  <a16:creationId xmlns:a16="http://schemas.microsoft.com/office/drawing/2014/main" id="{3187A41E-27D3-FEB3-A639-9BB2A8331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6589" y="1737112"/>
              <a:ext cx="1512076" cy="2174904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B61B87A-2B9F-A403-7E59-9199A97E7A98}"/>
                    </a:ext>
                  </a:extLst>
                </p14:cNvPr>
                <p14:cNvContentPartPr/>
                <p14:nvPr/>
              </p14:nvContentPartPr>
              <p14:xfrm>
                <a:off x="5344602" y="2719648"/>
                <a:ext cx="1735560" cy="2444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B61B87A-2B9F-A403-7E59-9199A97E7A9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326598" y="2701648"/>
                  <a:ext cx="1771207" cy="28008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0458C1D-E63D-E8DF-5978-F6FA10AA7276}"/>
                </a:ext>
              </a:extLst>
            </p:cNvPr>
            <p:cNvSpPr txBox="1"/>
            <p:nvPr/>
          </p:nvSpPr>
          <p:spPr>
            <a:xfrm>
              <a:off x="3135316" y="4086477"/>
              <a:ext cx="1441613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000" b="1" spc="100" dirty="0">
                  <a:latin typeface="Balsamiq Sans" pitchFamily="2" charset="0"/>
                  <a:ea typeface="Balsamiq Sans" pitchFamily="2" charset="0"/>
                  <a:cs typeface="Rubik SemiBold" pitchFamily="2" charset="-79"/>
                </a:rPr>
                <a:t>Ice</a:t>
              </a:r>
              <a:br>
                <a:rPr lang="en-US" sz="2000" b="1" spc="100" dirty="0">
                  <a:latin typeface="Balsamiq Sans" pitchFamily="2" charset="0"/>
                  <a:ea typeface="Balsamiq Sans" pitchFamily="2" charset="0"/>
                  <a:cs typeface="Rubik SemiBold" pitchFamily="2" charset="-79"/>
                </a:rPr>
              </a:br>
              <a:r>
                <a:rPr lang="en-US" sz="2000" b="1" spc="100" dirty="0">
                  <a:latin typeface="Balsamiq Sans" pitchFamily="2" charset="0"/>
                  <a:ea typeface="Balsamiq Sans" pitchFamily="2" charset="0"/>
                  <a:cs typeface="Rubik SemiBold" pitchFamily="2" charset="-79"/>
                </a:rPr>
                <a:t>(Solid H</a:t>
              </a:r>
              <a:r>
                <a:rPr lang="en-US" sz="2000" b="1" spc="100" baseline="-25000" dirty="0">
                  <a:latin typeface="Balsamiq Sans" pitchFamily="2" charset="0"/>
                  <a:ea typeface="Balsamiq Sans" pitchFamily="2" charset="0"/>
                  <a:cs typeface="Rubik SemiBold" pitchFamily="2" charset="-79"/>
                </a:rPr>
                <a:t>2</a:t>
              </a:r>
              <a:r>
                <a:rPr lang="en-US" sz="2000" b="1" spc="100" dirty="0">
                  <a:latin typeface="Balsamiq Sans" pitchFamily="2" charset="0"/>
                  <a:ea typeface="Balsamiq Sans" pitchFamily="2" charset="0"/>
                  <a:cs typeface="Rubik SemiBold" pitchFamily="2" charset="-79"/>
                </a:rPr>
                <a:t>O)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1B1E5C0-EE06-2D49-BB06-395EE9928AE9}"/>
                </a:ext>
              </a:extLst>
            </p:cNvPr>
            <p:cNvSpPr txBox="1"/>
            <p:nvPr/>
          </p:nvSpPr>
          <p:spPr>
            <a:xfrm>
              <a:off x="7607609" y="4086477"/>
              <a:ext cx="1750036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spc="100" dirty="0">
                  <a:latin typeface="Balsamiq Sans" pitchFamily="2" charset="0"/>
                  <a:ea typeface="Balsamiq Sans" pitchFamily="2" charset="0"/>
                  <a:cs typeface="Rubik SemiBold" pitchFamily="2" charset="-79"/>
                </a:rPr>
                <a:t>Water</a:t>
              </a:r>
              <a:br>
                <a:rPr lang="en-US" sz="2000" b="1" spc="100" dirty="0">
                  <a:latin typeface="Balsamiq Sans" pitchFamily="2" charset="0"/>
                  <a:ea typeface="Balsamiq Sans" pitchFamily="2" charset="0"/>
                  <a:cs typeface="Rubik SemiBold" pitchFamily="2" charset="-79"/>
                </a:rPr>
              </a:br>
              <a:r>
                <a:rPr lang="en-US" sz="2000" b="1" spc="100" dirty="0">
                  <a:latin typeface="Balsamiq Sans" pitchFamily="2" charset="0"/>
                  <a:ea typeface="Balsamiq Sans" pitchFamily="2" charset="0"/>
                  <a:cs typeface="Rubik SemiBold" pitchFamily="2" charset="-79"/>
                </a:rPr>
                <a:t>(Liquid H</a:t>
              </a:r>
              <a:r>
                <a:rPr lang="en-US" sz="2000" b="1" spc="100" baseline="-25000" dirty="0">
                  <a:latin typeface="Balsamiq Sans" pitchFamily="2" charset="0"/>
                  <a:ea typeface="Balsamiq Sans" pitchFamily="2" charset="0"/>
                  <a:cs typeface="Rubik SemiBold" pitchFamily="2" charset="-79"/>
                </a:rPr>
                <a:t>2</a:t>
              </a:r>
              <a:r>
                <a:rPr lang="en-US" sz="2000" b="1" spc="100" dirty="0">
                  <a:latin typeface="Balsamiq Sans" pitchFamily="2" charset="0"/>
                  <a:ea typeface="Balsamiq Sans" pitchFamily="2" charset="0"/>
                  <a:cs typeface="Rubik SemiBold" pitchFamily="2" charset="-79"/>
                </a:rPr>
                <a:t>O)</a:t>
              </a:r>
            </a:p>
          </p:txBody>
        </p:sp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4CACF027-027B-BFA6-DDA3-D8E19FDA0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14068" y="4845852"/>
              <a:ext cx="1703021" cy="946638"/>
            </a:xfrm>
            <a:prstGeom prst="rect">
              <a:avLst/>
            </a:prstGeom>
          </p:spPr>
        </p:pic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ECC6510F-907F-124D-8EAF-68B110FFF1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607609" y="4845852"/>
              <a:ext cx="1703021" cy="9466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6297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4357D-D1CD-F90E-2041-6FBCF3357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3D5F892F-9F89-CCDC-87A0-83F1B6FAA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4176" y="144701"/>
            <a:ext cx="2657475" cy="6096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04AD81C2-A547-A272-8DBA-955CFD7F56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67262" y="67787"/>
            <a:ext cx="2657475" cy="6096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5872866-CEEB-9051-9490-2BAAC2A2248E}"/>
              </a:ext>
            </a:extLst>
          </p:cNvPr>
          <p:cNvGrpSpPr/>
          <p:nvPr/>
        </p:nvGrpSpPr>
        <p:grpSpPr>
          <a:xfrm>
            <a:off x="3014068" y="2657921"/>
            <a:ext cx="6343577" cy="4055378"/>
            <a:chOff x="3014068" y="2657921"/>
            <a:chExt cx="6343577" cy="4055378"/>
          </a:xfrm>
        </p:grpSpPr>
        <p:pic>
          <p:nvPicPr>
            <p:cNvPr id="7" name="Picture 6" descr="A glass with ice cubes&#10;&#10;Description automatically generated">
              <a:extLst>
                <a:ext uri="{FF2B5EF4-FFF2-40B4-BE49-F238E27FC236}">
                  <a16:creationId xmlns:a16="http://schemas.microsoft.com/office/drawing/2014/main" id="{2F90CCAE-25EE-B823-FAC4-25678CA4A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3524" y="2657921"/>
              <a:ext cx="1684108" cy="2089446"/>
            </a:xfrm>
            <a:prstGeom prst="rect">
              <a:avLst/>
            </a:prstGeom>
          </p:spPr>
        </p:pic>
        <p:pic>
          <p:nvPicPr>
            <p:cNvPr id="11" name="Picture 10" descr="A glass of water with a black lid&#10;&#10;Description automatically generated">
              <a:extLst>
                <a:ext uri="{FF2B5EF4-FFF2-40B4-BE49-F238E27FC236}">
                  <a16:creationId xmlns:a16="http://schemas.microsoft.com/office/drawing/2014/main" id="{0322488B-B531-F332-F365-746B6991E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6589" y="2657921"/>
              <a:ext cx="1512076" cy="2174904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B5FF600-588B-12F9-A2E1-43878A9DE683}"/>
                    </a:ext>
                  </a:extLst>
                </p14:cNvPr>
                <p14:cNvContentPartPr/>
                <p14:nvPr/>
              </p14:nvContentPartPr>
              <p14:xfrm>
                <a:off x="5344602" y="3640457"/>
                <a:ext cx="1735560" cy="2444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B5FF600-588B-12F9-A2E1-43878A9DE68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326598" y="3622457"/>
                  <a:ext cx="1771207" cy="28008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E705D63-D302-6DAD-0E50-0BB4C503A47D}"/>
                </a:ext>
              </a:extLst>
            </p:cNvPr>
            <p:cNvSpPr txBox="1"/>
            <p:nvPr/>
          </p:nvSpPr>
          <p:spPr>
            <a:xfrm>
              <a:off x="3135316" y="5007286"/>
              <a:ext cx="1441613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000" b="1" spc="100" dirty="0">
                  <a:latin typeface="Balsamiq Sans" pitchFamily="2" charset="0"/>
                  <a:ea typeface="Balsamiq Sans" pitchFamily="2" charset="0"/>
                  <a:cs typeface="Rubik SemiBold" pitchFamily="2" charset="-79"/>
                </a:rPr>
                <a:t>Ice</a:t>
              </a:r>
              <a:br>
                <a:rPr lang="en-US" sz="2000" b="1" spc="100" dirty="0">
                  <a:latin typeface="Balsamiq Sans" pitchFamily="2" charset="0"/>
                  <a:ea typeface="Balsamiq Sans" pitchFamily="2" charset="0"/>
                  <a:cs typeface="Rubik SemiBold" pitchFamily="2" charset="-79"/>
                </a:rPr>
              </a:br>
              <a:r>
                <a:rPr lang="en-US" sz="2000" b="1" spc="100" dirty="0">
                  <a:latin typeface="Balsamiq Sans" pitchFamily="2" charset="0"/>
                  <a:ea typeface="Balsamiq Sans" pitchFamily="2" charset="0"/>
                  <a:cs typeface="Rubik SemiBold" pitchFamily="2" charset="-79"/>
                </a:rPr>
                <a:t>(Solid H</a:t>
              </a:r>
              <a:r>
                <a:rPr lang="en-US" sz="2000" b="1" spc="100" baseline="-25000" dirty="0">
                  <a:latin typeface="Balsamiq Sans" pitchFamily="2" charset="0"/>
                  <a:ea typeface="Balsamiq Sans" pitchFamily="2" charset="0"/>
                  <a:cs typeface="Rubik SemiBold" pitchFamily="2" charset="-79"/>
                </a:rPr>
                <a:t>2</a:t>
              </a:r>
              <a:r>
                <a:rPr lang="en-US" sz="2000" b="1" spc="100" dirty="0">
                  <a:latin typeface="Balsamiq Sans" pitchFamily="2" charset="0"/>
                  <a:ea typeface="Balsamiq Sans" pitchFamily="2" charset="0"/>
                  <a:cs typeface="Rubik SemiBold" pitchFamily="2" charset="-79"/>
                </a:rPr>
                <a:t>O)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564D981-81D3-9660-99E6-EF853694233C}"/>
                </a:ext>
              </a:extLst>
            </p:cNvPr>
            <p:cNvSpPr txBox="1"/>
            <p:nvPr/>
          </p:nvSpPr>
          <p:spPr>
            <a:xfrm>
              <a:off x="7607609" y="5007286"/>
              <a:ext cx="1750036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spc="100" dirty="0">
                  <a:latin typeface="Balsamiq Sans" pitchFamily="2" charset="0"/>
                  <a:ea typeface="Balsamiq Sans" pitchFamily="2" charset="0"/>
                  <a:cs typeface="Rubik SemiBold" pitchFamily="2" charset="-79"/>
                </a:rPr>
                <a:t>Water</a:t>
              </a:r>
              <a:br>
                <a:rPr lang="en-US" sz="2000" b="1" spc="100" dirty="0">
                  <a:latin typeface="Balsamiq Sans" pitchFamily="2" charset="0"/>
                  <a:ea typeface="Balsamiq Sans" pitchFamily="2" charset="0"/>
                  <a:cs typeface="Rubik SemiBold" pitchFamily="2" charset="-79"/>
                </a:rPr>
              </a:br>
              <a:r>
                <a:rPr lang="en-US" sz="2000" b="1" spc="100" dirty="0">
                  <a:latin typeface="Balsamiq Sans" pitchFamily="2" charset="0"/>
                  <a:ea typeface="Balsamiq Sans" pitchFamily="2" charset="0"/>
                  <a:cs typeface="Rubik SemiBold" pitchFamily="2" charset="-79"/>
                </a:rPr>
                <a:t>(Liquid H</a:t>
              </a:r>
              <a:r>
                <a:rPr lang="en-US" sz="2000" b="1" spc="100" baseline="-25000" dirty="0">
                  <a:latin typeface="Balsamiq Sans" pitchFamily="2" charset="0"/>
                  <a:ea typeface="Balsamiq Sans" pitchFamily="2" charset="0"/>
                  <a:cs typeface="Rubik SemiBold" pitchFamily="2" charset="-79"/>
                </a:rPr>
                <a:t>2</a:t>
              </a:r>
              <a:r>
                <a:rPr lang="en-US" sz="2000" b="1" spc="100" dirty="0">
                  <a:latin typeface="Balsamiq Sans" pitchFamily="2" charset="0"/>
                  <a:ea typeface="Balsamiq Sans" pitchFamily="2" charset="0"/>
                  <a:cs typeface="Rubik SemiBold" pitchFamily="2" charset="-79"/>
                </a:rPr>
                <a:t>O)</a:t>
              </a:r>
            </a:p>
          </p:txBody>
        </p:sp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81D85181-BFED-6373-CF61-87184977D9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14068" y="5766661"/>
              <a:ext cx="1703021" cy="946638"/>
            </a:xfrm>
            <a:prstGeom prst="rect">
              <a:avLst/>
            </a:prstGeom>
          </p:spPr>
        </p:pic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86A76A5E-EA15-FCB8-FF93-25AB4E62F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607609" y="5766661"/>
              <a:ext cx="1703021" cy="946638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601D934-CA1C-B743-A0ED-9670F643BC83}"/>
              </a:ext>
            </a:extLst>
          </p:cNvPr>
          <p:cNvGrpSpPr/>
          <p:nvPr/>
        </p:nvGrpSpPr>
        <p:grpSpPr>
          <a:xfrm>
            <a:off x="2027815" y="1014220"/>
            <a:ext cx="8141680" cy="1185014"/>
            <a:chOff x="3171774" y="1223963"/>
            <a:chExt cx="5848454" cy="1185014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99E2E387-895B-14A1-A749-EACF93783D59}"/>
                </a:ext>
              </a:extLst>
            </p:cNvPr>
            <p:cNvSpPr/>
            <p:nvPr/>
          </p:nvSpPr>
          <p:spPr>
            <a:xfrm>
              <a:off x="3171774" y="1223963"/>
              <a:ext cx="5848454" cy="1185014"/>
            </a:xfrm>
            <a:prstGeom prst="roundRect">
              <a:avLst>
                <a:gd name="adj" fmla="val 12971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23645C91-06A5-70F2-5033-95125275EB90}"/>
                </a:ext>
              </a:extLst>
            </p:cNvPr>
            <p:cNvSpPr/>
            <p:nvPr/>
          </p:nvSpPr>
          <p:spPr>
            <a:xfrm>
              <a:off x="3288816" y="1383559"/>
              <a:ext cx="5614369" cy="865823"/>
            </a:xfrm>
            <a:prstGeom prst="roundRect">
              <a:avLst>
                <a:gd name="adj" fmla="val 1031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B392605-70A9-FBA6-EAFB-B531BD1ACA20}"/>
              </a:ext>
            </a:extLst>
          </p:cNvPr>
          <p:cNvSpPr txBox="1"/>
          <p:nvPr/>
        </p:nvSpPr>
        <p:spPr>
          <a:xfrm>
            <a:off x="2217564" y="1269876"/>
            <a:ext cx="7762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This is </a:t>
            </a:r>
            <a:r>
              <a:rPr lang="en-US" sz="2000" b="1" dirty="0">
                <a:solidFill>
                  <a:srgbClr val="4A9C7D"/>
                </a:solidFill>
                <a:latin typeface="Balsamiq Sans" pitchFamily="2" charset="0"/>
                <a:ea typeface="Balsamiq Sans" pitchFamily="2" charset="0"/>
              </a:rPr>
              <a:t>not a chemical reaction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, because ice and water are </a:t>
            </a:r>
            <a:r>
              <a:rPr lang="en-US" sz="2000" b="1" dirty="0">
                <a:solidFill>
                  <a:srgbClr val="4A9C7D"/>
                </a:solidFill>
                <a:latin typeface="Balsamiq Sans" pitchFamily="2" charset="0"/>
                <a:ea typeface="Balsamiq Sans" pitchFamily="2" charset="0"/>
              </a:rPr>
              <a:t>same substances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, and there is </a:t>
            </a:r>
            <a:r>
              <a:rPr lang="en-US" sz="2000" b="1" dirty="0">
                <a:solidFill>
                  <a:srgbClr val="4A9C7D"/>
                </a:solidFill>
                <a:latin typeface="Balsamiq Sans" pitchFamily="2" charset="0"/>
                <a:ea typeface="Balsamiq Sans" pitchFamily="2" charset="0"/>
              </a:rPr>
              <a:t>no change in composition of structure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7418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5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25E9E-7603-ED54-04DF-559B509E2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72AD70CB-FE3A-E171-8790-DA03E0E47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4176" y="144701"/>
            <a:ext cx="2657475" cy="6096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0C701918-8590-F899-BA07-36640321B2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67262" y="67787"/>
            <a:ext cx="2657475" cy="6096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832CC567-2CA9-47CF-42B0-6893678692F1}"/>
                  </a:ext>
                </a:extLst>
              </p14:cNvPr>
              <p14:cNvContentPartPr/>
              <p14:nvPr/>
            </p14:nvContentPartPr>
            <p14:xfrm>
              <a:off x="5228931" y="2714981"/>
              <a:ext cx="1735560" cy="2444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832CC567-2CA9-47CF-42B0-6893678692F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10927" y="2696981"/>
                <a:ext cx="1771207" cy="280080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6A65A5AE-CB5F-3296-FD7B-2DFE98750DD9}"/>
              </a:ext>
            </a:extLst>
          </p:cNvPr>
          <p:cNvSpPr txBox="1"/>
          <p:nvPr/>
        </p:nvSpPr>
        <p:spPr>
          <a:xfrm>
            <a:off x="3066373" y="4310815"/>
            <a:ext cx="111408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b="1" spc="100" dirty="0">
                <a:latin typeface="Balsamiq Sans" pitchFamily="2" charset="0"/>
                <a:ea typeface="Balsamiq Sans" pitchFamily="2" charset="0"/>
                <a:cs typeface="Rubik SemiBold" pitchFamily="2" charset="-79"/>
              </a:rPr>
              <a:t>Graphite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45201F-5910-A590-4F83-A7F96174D849}"/>
              </a:ext>
            </a:extLst>
          </p:cNvPr>
          <p:cNvSpPr txBox="1"/>
          <p:nvPr/>
        </p:nvSpPr>
        <p:spPr>
          <a:xfrm>
            <a:off x="7584607" y="4304919"/>
            <a:ext cx="175003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spc="100" dirty="0">
                <a:latin typeface="Balsamiq Sans" pitchFamily="2" charset="0"/>
                <a:ea typeface="Balsamiq Sans" pitchFamily="2" charset="0"/>
                <a:cs typeface="Rubik SemiBold" pitchFamily="2" charset="-79"/>
              </a:rPr>
              <a:t>Diamond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A6D45C6-3342-2C6D-5705-759C17812F4D}"/>
              </a:ext>
            </a:extLst>
          </p:cNvPr>
          <p:cNvGrpSpPr/>
          <p:nvPr/>
        </p:nvGrpSpPr>
        <p:grpSpPr>
          <a:xfrm>
            <a:off x="3378244" y="5225755"/>
            <a:ext cx="5440822" cy="1185014"/>
            <a:chOff x="3171774" y="1223963"/>
            <a:chExt cx="5848454" cy="1185014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21B7F674-0C45-7C9F-B7D0-2FC00303B9D1}"/>
                </a:ext>
              </a:extLst>
            </p:cNvPr>
            <p:cNvSpPr/>
            <p:nvPr/>
          </p:nvSpPr>
          <p:spPr>
            <a:xfrm>
              <a:off x="3171774" y="1223963"/>
              <a:ext cx="5848454" cy="1185014"/>
            </a:xfrm>
            <a:prstGeom prst="roundRect">
              <a:avLst>
                <a:gd name="adj" fmla="val 12971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38F58C4-E958-F609-16BB-369330FB8691}"/>
                </a:ext>
              </a:extLst>
            </p:cNvPr>
            <p:cNvSpPr/>
            <p:nvPr/>
          </p:nvSpPr>
          <p:spPr>
            <a:xfrm>
              <a:off x="3341810" y="1383559"/>
              <a:ext cx="5508381" cy="865823"/>
            </a:xfrm>
            <a:prstGeom prst="roundRect">
              <a:avLst>
                <a:gd name="adj" fmla="val 1031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A278B78-8756-7441-9CC9-2D1B51C52502}"/>
              </a:ext>
            </a:extLst>
          </p:cNvPr>
          <p:cNvSpPr txBox="1"/>
          <p:nvPr/>
        </p:nvSpPr>
        <p:spPr>
          <a:xfrm>
            <a:off x="3626072" y="5481411"/>
            <a:ext cx="4945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This is a chemical reaction because it involves a </a:t>
            </a:r>
            <a:r>
              <a:rPr lang="en-US" sz="2000" b="1" dirty="0">
                <a:solidFill>
                  <a:srgbClr val="4A9C7D"/>
                </a:solidFill>
                <a:latin typeface="Balsamiq Sans" pitchFamily="2" charset="0"/>
                <a:ea typeface="Balsamiq Sans" pitchFamily="2" charset="0"/>
              </a:rPr>
              <a:t>change in the structure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A998CEA-A532-FB9F-08F0-42770D76E9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81509" y="1542961"/>
            <a:ext cx="2756233" cy="234404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6B25BC6-1286-C64A-8E3D-CD1364A0E5B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328703" y="1602541"/>
            <a:ext cx="2589428" cy="239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56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E8136EA-8C29-4CBE-E4B8-92BEF9A066A3}"/>
              </a:ext>
            </a:extLst>
          </p:cNvPr>
          <p:cNvSpPr txBox="1"/>
          <p:nvPr/>
        </p:nvSpPr>
        <p:spPr>
          <a:xfrm>
            <a:off x="758687" y="6227089"/>
            <a:ext cx="10674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spc="1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76200" dir="1500000" algn="tl" rotWithShape="0">
                    <a:srgbClr val="57CC99">
                      <a:alpha val="72000"/>
                    </a:srgbClr>
                  </a:outerShdw>
                </a:effectLst>
                <a:latin typeface="Balsamiq Sans" pitchFamily="2" charset="0"/>
                <a:ea typeface="Balsamiq Sans" pitchFamily="2" charset="0"/>
              </a:rPr>
              <a:t>Classification of matter based on its chemical composition</a:t>
            </a:r>
          </a:p>
        </p:txBody>
      </p:sp>
      <p:sp>
        <p:nvSpPr>
          <p:cNvPr id="5" name="Dozen(Box) Shadow">
            <a:extLst>
              <a:ext uri="{FF2B5EF4-FFF2-40B4-BE49-F238E27FC236}">
                <a16:creationId xmlns:a16="http://schemas.microsoft.com/office/drawing/2014/main" id="{2751B728-7169-95D9-5E89-E5008FB74BD9}"/>
              </a:ext>
            </a:extLst>
          </p:cNvPr>
          <p:cNvSpPr/>
          <p:nvPr/>
        </p:nvSpPr>
        <p:spPr>
          <a:xfrm>
            <a:off x="4824801" y="156086"/>
            <a:ext cx="2683692" cy="523220"/>
          </a:xfrm>
          <a:prstGeom prst="roundRect">
            <a:avLst>
              <a:gd name="adj" fmla="val 9834"/>
            </a:avLst>
          </a:prstGeom>
          <a:solidFill>
            <a:srgbClr val="57CC99"/>
          </a:solidFill>
          <a:ln w="254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71E017C-D25D-EE6B-2203-ED0CBF3C98ED}"/>
              </a:ext>
            </a:extLst>
          </p:cNvPr>
          <p:cNvGrpSpPr/>
          <p:nvPr/>
        </p:nvGrpSpPr>
        <p:grpSpPr>
          <a:xfrm>
            <a:off x="4752962" y="76200"/>
            <a:ext cx="2686076" cy="523220"/>
            <a:chOff x="4575088" y="232395"/>
            <a:chExt cx="3064852" cy="523220"/>
          </a:xfrm>
        </p:grpSpPr>
        <p:sp>
          <p:nvSpPr>
            <p:cNvPr id="8" name="Dozen(Box)">
              <a:extLst>
                <a:ext uri="{FF2B5EF4-FFF2-40B4-BE49-F238E27FC236}">
                  <a16:creationId xmlns:a16="http://schemas.microsoft.com/office/drawing/2014/main" id="{83A6244B-D52A-040B-0EF3-3B091A8F9911}"/>
                </a:ext>
              </a:extLst>
            </p:cNvPr>
            <p:cNvSpPr/>
            <p:nvPr/>
          </p:nvSpPr>
          <p:spPr>
            <a:xfrm>
              <a:off x="4575088" y="232395"/>
              <a:ext cx="3064852" cy="523220"/>
            </a:xfrm>
            <a:prstGeom prst="roundRect">
              <a:avLst>
                <a:gd name="adj" fmla="val 9834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Dozen">
              <a:extLst>
                <a:ext uri="{FF2B5EF4-FFF2-40B4-BE49-F238E27FC236}">
                  <a16:creationId xmlns:a16="http://schemas.microsoft.com/office/drawing/2014/main" id="{021F1E49-F2C2-1595-9FCC-F0A533E458CB}"/>
                </a:ext>
              </a:extLst>
            </p:cNvPr>
            <p:cNvSpPr txBox="1"/>
            <p:nvPr/>
          </p:nvSpPr>
          <p:spPr>
            <a:xfrm>
              <a:off x="4575089" y="263886"/>
              <a:ext cx="30648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76200" dir="1500000" algn="tl" rotWithShape="0">
                      <a:srgbClr val="57CC99">
                        <a:alpha val="72000"/>
                      </a:srgbClr>
                    </a:outerShdw>
                  </a:effectLst>
                  <a:latin typeface="Madimi One" pitchFamily="2" charset="0"/>
                </a:rPr>
                <a:t>What’s Next???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0132379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90000">
                                      <p:stCondLst>
                                        <p:cond delay="2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2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5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2.1|2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1178</Words>
  <Application>Microsoft Office PowerPoint</Application>
  <PresentationFormat>Widescreen</PresentationFormat>
  <Paragraphs>514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1" baseType="lpstr">
      <vt:lpstr>The Bold Font</vt:lpstr>
      <vt:lpstr>Sansita Black</vt:lpstr>
      <vt:lpstr>Calibri</vt:lpstr>
      <vt:lpstr>Museo 300</vt:lpstr>
      <vt:lpstr>Balsamiq Sans</vt:lpstr>
      <vt:lpstr>Lato</vt:lpstr>
      <vt:lpstr>Calibri Light</vt:lpstr>
      <vt:lpstr>Madimi One</vt:lpstr>
      <vt:lpstr>Arial</vt:lpstr>
      <vt:lpstr>Rubik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2025-02-16T12:33:42Z</dcterms:created>
  <dcterms:modified xsi:type="dcterms:W3CDTF">2025-02-16T12:33:53Z</dcterms:modified>
</cp:coreProperties>
</file>