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17"/>
  </p:notesMasterIdLst>
  <p:sldIdLst>
    <p:sldId id="476" r:id="rId2"/>
    <p:sldId id="517" r:id="rId3"/>
    <p:sldId id="518" r:id="rId4"/>
    <p:sldId id="519" r:id="rId5"/>
    <p:sldId id="520" r:id="rId6"/>
    <p:sldId id="631" r:id="rId7"/>
    <p:sldId id="632" r:id="rId8"/>
    <p:sldId id="521" r:id="rId9"/>
    <p:sldId id="522" r:id="rId10"/>
    <p:sldId id="523" r:id="rId11"/>
    <p:sldId id="524" r:id="rId12"/>
    <p:sldId id="525" r:id="rId13"/>
    <p:sldId id="526" r:id="rId14"/>
    <p:sldId id="528" r:id="rId15"/>
    <p:sldId id="531" r:id="rId16"/>
    <p:sldId id="532" r:id="rId17"/>
    <p:sldId id="533" r:id="rId18"/>
    <p:sldId id="534" r:id="rId19"/>
    <p:sldId id="535" r:id="rId20"/>
    <p:sldId id="515" r:id="rId21"/>
    <p:sldId id="536" r:id="rId22"/>
    <p:sldId id="633" r:id="rId23"/>
    <p:sldId id="539" r:id="rId24"/>
    <p:sldId id="540" r:id="rId25"/>
    <p:sldId id="541" r:id="rId26"/>
    <p:sldId id="542" r:id="rId27"/>
    <p:sldId id="543" r:id="rId28"/>
    <p:sldId id="544" r:id="rId29"/>
    <p:sldId id="545" r:id="rId30"/>
    <p:sldId id="549" r:id="rId31"/>
    <p:sldId id="550" r:id="rId32"/>
    <p:sldId id="551" r:id="rId33"/>
    <p:sldId id="552" r:id="rId34"/>
    <p:sldId id="553" r:id="rId35"/>
    <p:sldId id="554" r:id="rId36"/>
    <p:sldId id="555" r:id="rId37"/>
    <p:sldId id="556" r:id="rId38"/>
    <p:sldId id="557" r:id="rId39"/>
    <p:sldId id="558" r:id="rId40"/>
    <p:sldId id="559" r:id="rId41"/>
    <p:sldId id="560" r:id="rId42"/>
    <p:sldId id="634" r:id="rId43"/>
    <p:sldId id="561" r:id="rId44"/>
    <p:sldId id="562" r:id="rId45"/>
    <p:sldId id="581" r:id="rId46"/>
    <p:sldId id="582" r:id="rId47"/>
    <p:sldId id="583" r:id="rId48"/>
    <p:sldId id="563" r:id="rId49"/>
    <p:sldId id="566" r:id="rId50"/>
    <p:sldId id="567" r:id="rId51"/>
    <p:sldId id="568" r:id="rId52"/>
    <p:sldId id="569" r:id="rId53"/>
    <p:sldId id="570" r:id="rId54"/>
    <p:sldId id="573" r:id="rId55"/>
    <p:sldId id="575" r:id="rId56"/>
    <p:sldId id="576" r:id="rId57"/>
    <p:sldId id="577" r:id="rId58"/>
    <p:sldId id="578" r:id="rId59"/>
    <p:sldId id="579" r:id="rId60"/>
    <p:sldId id="636" r:id="rId61"/>
    <p:sldId id="637" r:id="rId62"/>
    <p:sldId id="638" r:id="rId63"/>
    <p:sldId id="639" r:id="rId64"/>
    <p:sldId id="571" r:id="rId65"/>
    <p:sldId id="572" r:id="rId66"/>
    <p:sldId id="664" r:id="rId67"/>
    <p:sldId id="660" r:id="rId68"/>
    <p:sldId id="586" r:id="rId69"/>
    <p:sldId id="587" r:id="rId70"/>
    <p:sldId id="588" r:id="rId71"/>
    <p:sldId id="589" r:id="rId72"/>
    <p:sldId id="591" r:id="rId73"/>
    <p:sldId id="592" r:id="rId74"/>
    <p:sldId id="593" r:id="rId75"/>
    <p:sldId id="594" r:id="rId76"/>
    <p:sldId id="596" r:id="rId77"/>
    <p:sldId id="597" r:id="rId78"/>
    <p:sldId id="598" r:id="rId79"/>
    <p:sldId id="599" r:id="rId80"/>
    <p:sldId id="600" r:id="rId81"/>
    <p:sldId id="601" r:id="rId82"/>
    <p:sldId id="604" r:id="rId83"/>
    <p:sldId id="605" r:id="rId84"/>
    <p:sldId id="606" r:id="rId85"/>
    <p:sldId id="607" r:id="rId86"/>
    <p:sldId id="610" r:id="rId87"/>
    <p:sldId id="612" r:id="rId88"/>
    <p:sldId id="614" r:id="rId89"/>
    <p:sldId id="615" r:id="rId90"/>
    <p:sldId id="616" r:id="rId91"/>
    <p:sldId id="617" r:id="rId92"/>
    <p:sldId id="619" r:id="rId93"/>
    <p:sldId id="620" r:id="rId94"/>
    <p:sldId id="621" r:id="rId95"/>
    <p:sldId id="622" r:id="rId96"/>
    <p:sldId id="623" r:id="rId97"/>
    <p:sldId id="624" r:id="rId98"/>
    <p:sldId id="625" r:id="rId99"/>
    <p:sldId id="643" r:id="rId100"/>
    <p:sldId id="669" r:id="rId101"/>
    <p:sldId id="646" r:id="rId102"/>
    <p:sldId id="641" r:id="rId103"/>
    <p:sldId id="648" r:id="rId104"/>
    <p:sldId id="650" r:id="rId105"/>
    <p:sldId id="649" r:id="rId106"/>
    <p:sldId id="655" r:id="rId107"/>
    <p:sldId id="291" r:id="rId108"/>
    <p:sldId id="290" r:id="rId109"/>
    <p:sldId id="262" r:id="rId110"/>
    <p:sldId id="647" r:id="rId111"/>
    <p:sldId id="642" r:id="rId112"/>
    <p:sldId id="659" r:id="rId113"/>
    <p:sldId id="665" r:id="rId114"/>
    <p:sldId id="667" r:id="rId115"/>
    <p:sldId id="666" r:id="rId116"/>
  </p:sldIdLst>
  <p:sldSz cx="12192000" cy="6858000"/>
  <p:notesSz cx="6858000" cy="9144000"/>
  <p:embeddedFontLst>
    <p:embeddedFont>
      <p:font typeface="Balsamiq Sans" pitchFamily="2" charset="0"/>
      <p:regular r:id="rId118"/>
      <p:bold r:id="rId119"/>
      <p:italic r:id="rId120"/>
      <p:boldItalic r:id="rId121"/>
    </p:embeddedFont>
    <p:embeddedFont>
      <p:font typeface="Fredoka" pitchFamily="2" charset="-79"/>
      <p:regular r:id="rId122"/>
      <p:bold r:id="rId123"/>
    </p:embeddedFont>
    <p:embeddedFont>
      <p:font typeface="Google Sans" panose="020B0503030502040204" pitchFamily="34" charset="0"/>
      <p:regular r:id="rId124"/>
    </p:embeddedFont>
    <p:embeddedFont>
      <p:font typeface="Madimi One" pitchFamily="2" charset="0"/>
      <p:regular r:id="rId125"/>
    </p:embeddedFont>
    <p:embeddedFont>
      <p:font typeface="Pacifico" panose="00000500000000000000" pitchFamily="2" charset="0"/>
      <p:regular r:id="rId126"/>
    </p:embeddedFont>
    <p:embeddedFont>
      <p:font typeface="PoetsenOne" panose="020108030300000D0203" pitchFamily="2" charset="0"/>
      <p:regular r:id="rId127"/>
    </p:embeddedFont>
    <p:embeddedFont>
      <p:font typeface="Poppins ExtraBold" panose="00000900000000000000" pitchFamily="2" charset="0"/>
      <p:bold r:id="rId128"/>
      <p:boldItalic r:id="rId129"/>
    </p:embeddedFont>
    <p:embeddedFont>
      <p:font typeface="Poppins Medium" panose="00000600000000000000" pitchFamily="2" charset="0"/>
      <p:regular r:id="rId130"/>
      <p:italic r:id="rId131"/>
    </p:embeddedFont>
    <p:embeddedFont>
      <p:font typeface="Poppins SemiBold" panose="00000700000000000000" pitchFamily="2" charset="0"/>
      <p:bold r:id="rId132"/>
      <p:boldItalic r:id="rId133"/>
    </p:embeddedFont>
    <p:embeddedFont>
      <p:font typeface="PT Sans" panose="020B0503020203020204" pitchFamily="34" charset="0"/>
      <p:regular r:id="rId134"/>
      <p:bold r:id="rId135"/>
      <p:italic r:id="rId136"/>
      <p:boldItalic r:id="rId137"/>
    </p:embeddedFont>
    <p:embeddedFont>
      <p:font typeface="Super Comic" pitchFamily="2" charset="0"/>
      <p:regular r:id="rId1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5A75998A-71D5-4BF7-9A52-6F603C5DE559}">
          <p14:sldIdLst>
            <p14:sldId id="476"/>
            <p14:sldId id="517"/>
          </p14:sldIdLst>
        </p14:section>
        <p14:section name="Basic Postulates of Bohr's Model" id="{D79306E8-D2EB-4A19-B0CC-3E28B28562F7}">
          <p14:sldIdLst>
            <p14:sldId id="518"/>
            <p14:sldId id="519"/>
            <p14:sldId id="520"/>
            <p14:sldId id="631"/>
            <p14:sldId id="632"/>
            <p14:sldId id="521"/>
            <p14:sldId id="522"/>
            <p14:sldId id="523"/>
            <p14:sldId id="524"/>
            <p14:sldId id="525"/>
            <p14:sldId id="526"/>
            <p14:sldId id="528"/>
            <p14:sldId id="531"/>
            <p14:sldId id="532"/>
            <p14:sldId id="533"/>
            <p14:sldId id="534"/>
            <p14:sldId id="535"/>
          </p14:sldIdLst>
        </p14:section>
        <p14:section name="Rutherford's Atomic Model &amp; Max Planck's Quantum Theory" id="{5697A3F5-0417-49AA-A3D6-3A025EA18262}">
          <p14:sldIdLst>
            <p14:sldId id="515"/>
            <p14:sldId id="536"/>
            <p14:sldId id="633"/>
            <p14:sldId id="539"/>
            <p14:sldId id="540"/>
            <p14:sldId id="541"/>
            <p14:sldId id="542"/>
            <p14:sldId id="543"/>
            <p14:sldId id="544"/>
            <p14:sldId id="545"/>
            <p14:sldId id="549"/>
          </p14:sldIdLst>
        </p14:section>
        <p14:section name="Two Analogies to Understand Quantization" id="{988BA982-7618-4652-BDA7-996F5BAE7C33}">
          <p14:sldIdLst>
            <p14:sldId id="550"/>
            <p14:sldId id="551"/>
            <p14:sldId id="552"/>
            <p14:sldId id="553"/>
            <p14:sldId id="554"/>
            <p14:sldId id="555"/>
            <p14:sldId id="556"/>
            <p14:sldId id="557"/>
            <p14:sldId id="558"/>
            <p14:sldId id="559"/>
            <p14:sldId id="560"/>
            <p14:sldId id="634"/>
            <p14:sldId id="561"/>
            <p14:sldId id="562"/>
            <p14:sldId id="581"/>
            <p14:sldId id="582"/>
            <p14:sldId id="583"/>
            <p14:sldId id="563"/>
          </p14:sldIdLst>
        </p14:section>
        <p14:section name="Quantum Theory (continued)" id="{D983DC63-A063-4C7A-83A9-B81022446D35}">
          <p14:sldIdLst>
            <p14:sldId id="566"/>
            <p14:sldId id="567"/>
            <p14:sldId id="568"/>
            <p14:sldId id="569"/>
            <p14:sldId id="570"/>
            <p14:sldId id="573"/>
            <p14:sldId id="575"/>
            <p14:sldId id="576"/>
            <p14:sldId id="577"/>
            <p14:sldId id="578"/>
            <p14:sldId id="579"/>
            <p14:sldId id="636"/>
            <p14:sldId id="637"/>
            <p14:sldId id="638"/>
            <p14:sldId id="639"/>
            <p14:sldId id="571"/>
          </p14:sldIdLst>
        </p14:section>
        <p14:section name="Bohr's Model in Detail" id="{78978F3D-B9C5-47FA-A9A8-B5E474DB7FAC}">
          <p14:sldIdLst>
            <p14:sldId id="572"/>
            <p14:sldId id="664"/>
            <p14:sldId id="660"/>
            <p14:sldId id="586"/>
            <p14:sldId id="587"/>
            <p14:sldId id="588"/>
            <p14:sldId id="589"/>
            <p14:sldId id="591"/>
            <p14:sldId id="592"/>
            <p14:sldId id="593"/>
            <p14:sldId id="594"/>
            <p14:sldId id="596"/>
            <p14:sldId id="597"/>
            <p14:sldId id="598"/>
            <p14:sldId id="599"/>
            <p14:sldId id="600"/>
            <p14:sldId id="601"/>
            <p14:sldId id="604"/>
            <p14:sldId id="605"/>
            <p14:sldId id="606"/>
            <p14:sldId id="607"/>
            <p14:sldId id="610"/>
            <p14:sldId id="612"/>
            <p14:sldId id="614"/>
            <p14:sldId id="615"/>
            <p14:sldId id="616"/>
            <p14:sldId id="617"/>
            <p14:sldId id="619"/>
            <p14:sldId id="620"/>
            <p14:sldId id="621"/>
            <p14:sldId id="622"/>
            <p14:sldId id="623"/>
            <p14:sldId id="624"/>
            <p14:sldId id="625"/>
          </p14:sldIdLst>
        </p14:section>
        <p14:section name="Limitations of Bohr's Model" id="{EE7C2935-E883-4B74-8A57-F7E37453EE86}">
          <p14:sldIdLst>
            <p14:sldId id="643"/>
            <p14:sldId id="669"/>
            <p14:sldId id="646"/>
          </p14:sldIdLst>
        </p14:section>
        <p14:section name="Quantized Atom vs Non-Quantized Atom" id="{98E1C139-3A0C-47EB-9A6A-FB821EDEC149}">
          <p14:sldIdLst>
            <p14:sldId id="641"/>
            <p14:sldId id="648"/>
            <p14:sldId id="650"/>
            <p14:sldId id="649"/>
            <p14:sldId id="655"/>
            <p14:sldId id="291"/>
            <p14:sldId id="290"/>
            <p14:sldId id="262"/>
            <p14:sldId id="647"/>
            <p14:sldId id="642"/>
            <p14:sldId id="659"/>
            <p14:sldId id="665"/>
            <p14:sldId id="667"/>
            <p14:sldId id="6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19" userDrawn="1">
          <p15:clr>
            <a:srgbClr val="A4A3A4"/>
          </p15:clr>
        </p15:guide>
        <p15:guide id="5" pos="370" userDrawn="1">
          <p15:clr>
            <a:srgbClr val="A4A3A4"/>
          </p15:clr>
        </p15:guide>
        <p15:guide id="6" pos="2166" userDrawn="1">
          <p15:clr>
            <a:srgbClr val="A4A3A4"/>
          </p15:clr>
        </p15:guide>
        <p15:guide id="7" pos="5813" userDrawn="1">
          <p15:clr>
            <a:srgbClr val="A4A3A4"/>
          </p15:clr>
        </p15:guide>
        <p15:guide id="8" pos="17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3C3"/>
    <a:srgbClr val="0D92F4"/>
    <a:srgbClr val="FF8383"/>
    <a:srgbClr val="DA498D"/>
    <a:srgbClr val="00AFB9"/>
    <a:srgbClr val="DF244E"/>
    <a:srgbClr val="EA9204"/>
    <a:srgbClr val="B82132"/>
    <a:srgbClr val="FBA518"/>
    <a:srgbClr val="578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37" autoAdjust="0"/>
    <p:restoredTop sz="96296" autoAdjust="0"/>
  </p:normalViewPr>
  <p:slideViewPr>
    <p:cSldViewPr snapToGrid="0">
      <p:cViewPr varScale="1">
        <p:scale>
          <a:sx n="106" d="100"/>
          <a:sy n="106" d="100"/>
        </p:scale>
        <p:origin x="114" y="240"/>
      </p:cViewPr>
      <p:guideLst>
        <p:guide orient="horz" pos="51"/>
        <p:guide pos="3840"/>
        <p:guide orient="horz" pos="2319"/>
        <p:guide pos="370"/>
        <p:guide pos="2166"/>
        <p:guide pos="5813"/>
        <p:guide pos="17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font" Target="fonts/font21.fntdata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6.fntdata"/><Relationship Id="rId128" Type="http://schemas.openxmlformats.org/officeDocument/2006/relationships/font" Target="fonts/font11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font" Target="fonts/font1.fntdata"/><Relationship Id="rId134" Type="http://schemas.openxmlformats.org/officeDocument/2006/relationships/font" Target="fonts/font17.fntdata"/><Relationship Id="rId139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font" Target="fonts/font7.fntdata"/><Relationship Id="rId129" Type="http://schemas.openxmlformats.org/officeDocument/2006/relationships/font" Target="fonts/font12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font" Target="fonts/font2.fntdata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font" Target="fonts/font13.fntdata"/><Relationship Id="rId135" Type="http://schemas.openxmlformats.org/officeDocument/2006/relationships/font" Target="fonts/font18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font" Target="fonts/font3.fntdata"/><Relationship Id="rId125" Type="http://schemas.openxmlformats.org/officeDocument/2006/relationships/font" Target="fonts/font8.fntdata"/><Relationship Id="rId141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14.fntdata"/><Relationship Id="rId136" Type="http://schemas.openxmlformats.org/officeDocument/2006/relationships/font" Target="fonts/font19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4.fntdata"/><Relationship Id="rId142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font" Target="fonts/font2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font" Target="fonts/font15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font" Target="fonts/font1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font" Target="fonts/font16.fntdata"/><Relationship Id="rId16" Type="http://schemas.openxmlformats.org/officeDocument/2006/relationships/slide" Target="slides/slide1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1T21:08:56.877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425 1184 20 0 0,'-20'2'15561'0'0,"-22"-56"-10218"0"0,26 30-4754 0 0,1 0-1 0 0,1-1 1 0 0,1-1 0 0 0,1-1 0 0 0,-13-43-1 0 0,-28-147 1106 0 0,31 113-763 0 0,12 56-871 0 0,2-1 1 0 0,2-1-1 0 0,2 1 0 0 0,3-1 0 0 0,1 1 0 0 0,3-1 1 0 0,2 1-1 0 0,2-1 0 0 0,20-68 0 0 0,-23 104-71 0 0,4-24 364 0 0,-15 43-210 0 0,1 0 0 0 0,0 1 0 0 0,0-1 0 0 0,0 1-1 0 0,1 1 1 0 0,0-1 0 0 0,0 1 0 0 0,-4 8 0 0 0,-25 42-103 0 0,4 2-1 0 0,2 0 1 0 0,-32 99 0 0 0,50-122-48 0 0,10-35 0 0 0,20-51-136 0 0,8-6 110 0 0,31-88 1 0 0,14 5-247 0 0,-71 135 263 0 0,0 0 1 0 0,0 0-1 0 0,0 1 0 0 0,1-1 1 0 0,0 1-1 0 0,-1-1 1 0 0,1 1-1 0 0,0 0 1 0 0,1 0-1 0 0,-1 1 1 0 0,5-4-1 0 0,4 23 28 0 0,-5-8 15 0 0,0 0 0 0 0,-1 0 0 0 0,0 0 0 0 0,-1 0 0 0 0,0 1 0 0 0,-1 0 0 0 0,1 0-1 0 0,-2 1 1 0 0,0-1 0 0 0,3 17 0 0 0,12 31 33 0 0,5-5-307 0 0,17 46 669 0 0,-22-34-5476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4T05:14:47.285"/>
    </inkml:context>
    <inkml:brush xml:id="br0">
      <inkml:brushProperty name="width" value="0.1" units="cm"/>
      <inkml:brushProperty name="height" value="0.1" units="cm"/>
      <inkml:brushProperty name="color" value="#00AFB9"/>
    </inkml:brush>
  </inkml:definitions>
  <inkml:trace contextRef="#ctx0" brushRef="#br0">942 14 1020 0 0,'-20'-13'23854'0'0,"16"26"-24435"0"0,-6 30 1774 0 0,-18 48 1 0 0,19-67-884 0 0,-2-1 1 0 0,0 0 0 0 0,-1-1-1 0 0,-2 0 1 0 0,0-1-1 0 0,-19 21 1 0 0,-23 26-84 0 0,-4-3 0 0 0,-2-3-1 0 0,-3-2 1 0 0,-3-3 0 0 0,-105 67 0 0 0,-69 9-103 0 0,245-153-77 0 0,5 4-30 0 0,-6 9-17 0 0,0 1 1 0 0,1-1-1 0 0,0 1 1 0 0,0 0-1 0 0,0 0 0 0 0,1 0 1 0 0,5-7-1 0 0,6-13 1 0 0,5-18-69 0 0,-3-1 0 0 0,16-61 0 0 0,-50 148 40 0 0,-2-1 0 0 0,-1 0 0 0 0,-38 54 0 0 0,-3-34 116 0 0,65-63-78 0 0,0 1 0 0 0,0-1-1 0 0,0 1 1 0 0,0 0 0 0 0,0 0 0 0 0,0 0 0 0 0,1 1 0 0 0,-1-1 0 0 0,0 1 0 0 0,0 0 0 0 0,1 0 0 0 0,-1 1-1 0 0,8 1 1 0 0,3-1 97 0 0,20-1-1464 0 0,52 9 4939 0 0,-28 9-6641 0 0,-32-4-3671 0 0,26 27-13096 0 0,-33-30 17392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4T05:14:47.286"/>
    </inkml:context>
    <inkml:brush xml:id="br0">
      <inkml:brushProperty name="width" value="0.1" units="cm"/>
      <inkml:brushProperty name="height" value="0.1" units="cm"/>
      <inkml:brushProperty name="color" value="#F37D1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4T05:14:47.287"/>
    </inkml:context>
    <inkml:brush xml:id="br0">
      <inkml:brushProperty name="width" value="0.1" units="cm"/>
      <inkml:brushProperty name="height" value="0.1" units="cm"/>
      <inkml:brushProperty name="color" value="#FA4032"/>
    </inkml:brush>
  </inkml:definitions>
  <inkml:trace contextRef="#ctx0" brushRef="#br0">2 17 1136 0 0,'-2'-16'15696'0'0,"13"22"-13785"0"0,-7-3-2350 0 0,10 9 1072 0 0,0 0 1 0 0,-1 1 0 0 0,-1 0-1 0 0,0 1 1 0 0,12 20 0 0 0,13 14 9 0 0,-2-7 124 0 0,-12-12-382 0 0,1-1 0 0 0,1-1-1 0 0,1-1 1 0 0,2-1 0 0 0,42 29-1 0 0,-55-44-329 0 0,-1-1 1 0 0,2-1-1 0 0,-1 0 0 0 0,1-1 0 0 0,0 0 0 0 0,0-1 0 0 0,1-1 0 0 0,0-1 0 0 0,0 0 0 0 0,0-2 0 0 0,0 0 0 0 0,0 0 0 0 0,1-2 0 0 0,19-1 0 0 0,14-5 1012 0 0,-67-45-364 0 0,10 34-739 0 0,-1 1 1 0 0,-1-1-1 0 0,-1 2 1 0 0,0-1-1 0 0,-1 1 0 0 0,-1 1 1 0 0,-23-25-1 0 0,-51-48-16 0 0,164 173 19 0 0,22 23 254 0 0,10-3-84 0 0,-118-107 131 0 0,0 0 0 0 0,0 1 0 0 0,-1 0 0 0 0,1 0 0 0 0,-13 2-1 0 0,-19 15 190 0 0,0 1 0 0 0,-56 37-1 0 0,28-15-3508 0 0,-1-5-8799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4T05:28:48.525"/>
    </inkml:context>
    <inkml:brush xml:id="br0">
      <inkml:brushProperty name="width" value="0.1" units="cm"/>
      <inkml:brushProperty name="height" value="0.1" units="cm"/>
      <inkml:brushProperty name="color" value="#FA4032"/>
    </inkml:brush>
  </inkml:definitions>
  <inkml:trace contextRef="#ctx0" brushRef="#br0">2 616 1136 0 0,'-2'16'15696'0'0,"13"-22"-13785"0"0,-7 3-2350 0 0,10-9 1072 0 0,0 0 1 0 0,-1-1 0 0 0,-1 0-1 0 0,0-1 1 0 0,12-20 0 0 0,13-14 9 0 0,-2 7 124 0 0,-12 12-382 0 0,1 1 0 0 0,1 1-1 0 0,1 1 1 0 0,2 1 0 0 0,42-29-1 0 0,-55 44-329 0 0,-1 1 1 0 0,2 1-1 0 0,-1 0 0 0 0,1 1 0 0 0,0 0 0 0 0,0 1 0 0 0,1 1 0 0 0,0 1 0 0 0,0 0 0 0 0,0 2 0 0 0,0 0 0 0 0,0 0 0 0 0,1 2 0 0 0,19 1 0 0 0,14 5 1012 0 0,-67 45-364 0 0,10-34-739 0 0,-1-1 1 0 0,-1 1-1 0 0,-1-2 1 0 0,0 1-1 0 0,-1-1 0 0 0,-1-1 1 0 0,-23 25-1 0 0,-51 48-16 0 0,164-173 19 0 0,22-23 254 0 0,10 3-84 0 0,-118 107 131 0 0,0 0 0 0 0,0-1 0 0 0,-1 0 0 0 0,1 0 0 0 0,-13-2-1 0 0,-19-15 190 0 0,0-1 0 0 0,-56-37-1 0 0,28 15-3508 0 0,-1 5-8799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4T07:10:24.997"/>
    </inkml:context>
    <inkml:brush xml:id="br0">
      <inkml:brushProperty name="width" value="0.17639" units="cm"/>
      <inkml:brushProperty name="height" value="0.17639" units="cm"/>
      <inkml:brushProperty name="color" value="#FF0092"/>
    </inkml:brush>
  </inkml:definitions>
  <inkml:trace contextRef="#ctx0" brushRef="#br0">29 90 696 0 0,'-2'0'435'0'0,"1"1"1"0"0,-1-1-1 0 0,1 0 1 0 0,-1 0-1 0 0,1-1 1 0 0,0 1-1 0 0,-1 0 0 0 0,1 0 1 0 0,-1-1-1 0 0,1 1 1 0 0,0-1-1 0 0,-1 1 0 0 0,1-1 1 0 0,0 1-1 0 0,0-1 1 0 0,-1 0-1 0 0,1 0 0 0 0,0 0 1 0 0,-1-1-1 0 0,5-5 2551 0 0,15 1-2119 0 0,262-27 636 0 0,-221 28-1427 0 0,238 2-5 0 0,-150 6-400 0 0,178-13 376 0 0,-149 5-37 0 0,24-3 0 0 0,-63 1-26 0 0,157 12 1 0 0,428 42 594 0 0,-604-41-580 0 0,296 2-5 0 0,-321-7-158 0 0,1 4 0 0 0,145 27-1 0 0,-210-26 160 0 0,30 2 49 0 0,-107 19-12550 0 0,31-17 10544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04T07:06:33.124"/>
    </inkml:context>
    <inkml:brush xml:id="br0">
      <inkml:brushProperty name="width" value="0.1" units="cm"/>
      <inkml:brushProperty name="height" value="0.1" units="cm"/>
      <inkml:brushProperty name="color" value="#00A0A8"/>
    </inkml:brush>
  </inkml:definitions>
  <inkml:trace contextRef="#ctx0" brushRef="#br0">1012 56 1488 0 0,'-2'-4'1481'0'0,"-1"0"-1"0"0,0 0 1 0 0,1 1-1 0 0,-1-1 1 0 0,-1 0-1 0 0,-6-5 1 0 0,-24-9 5271 0 0,26 16-6162 0 0,1 1 0 0 0,0-1 0 0 0,-1 2 0 0 0,1-1 0 0 0,-1 1 0 0 0,1 0-1 0 0,-1 1 1 0 0,1 0 0 0 0,-9 1 0 0 0,-1 3-260 0 0,-1 0 0 0 0,1 1 0 0 0,0 0 0 0 0,1 2-1 0 0,-1 0 1 0 0,1 1 0 0 0,-20 15 0 0 0,13-7-82 0 0,-17 11 378 0 0,2 2-1 0 0,-61 61 1 0 0,74-60-557 0 0,1 0 1 0 0,2 1-1 0 0,1 2 1 0 0,1 0 0 0 0,2 1-1 0 0,-17 47 1 0 0,4 5 144 0 0,-30 140 1 0 0,51-168-183 0 0,1 1 1 0 0,4-1-1 0 0,2 65 1 0 0,-32-158 324 0 0,-21-49-307 0 0,42 64-31 0 0,0 0 0 0 0,1-1 0 0 0,1-1 0 0 0,-12-30 0 0 0,13 28 1 0 0,-23-40-1 0 0,17 34-10 0 0,19 32-15 0 0,78 171-240 0 0,10-27 246 0 0,-80-130 13 0 0,17 20 18 0 0,-24-39-25 0 0,-1 0 0 0 0,0 0 0 0 0,0-1 0 0 0,0 1 0 0 0,0 0-1 0 0,0-1 1 0 0,0 1 0 0 0,0-1 0 0 0,2-4 0 0 0,9-12-21 0 0,49-42-13 0 0,-42 40 53 0 0,1 0-1 0 0,0 2 1 0 0,47-33-1 0 0,-68 52-76 0 0,0 0-1 0 0,0 0 1 0 0,0 0-1 0 0,1 0 1 0 0,-1 0-1 0 0,0 0 1 0 0,0 0-1 0 0,0 0 1 0 0,1 0-1 0 0,-1 0 0 0 0,0 0 1 0 0,0 0-1 0 0,0 0 1 0 0,1 0-1 0 0,-1 0 1 0 0,0 0-1 0 0,0 0 1 0 0,0 0-1 0 0,1 0 0 0 0,-1 0 1 0 0,0 0-1 0 0,0 1 1 0 0,0-1-1 0 0,0 0 1 0 0,1 0-1 0 0,-1 0 1 0 0,0 0-1 0 0,0 0 0 0 0,0 0 1 0 0,0 1-1 0 0,1-1 1 0 0,-1 0-1 0 0,0 0 1 0 0,0 0-1 0 0,0 0 1 0 0,0 1-1 0 0,0-1 0 0 0,0 0 1 0 0,0 0-1 0 0,0 0 1 0 0,0 1-1 0 0,0-1 1 0 0,0 0-1 0 0,1 0 1 0 0,-1 0-1 0 0,0 1 0 0 0,0-1 1 0 0,0 0-1 0 0,-1 0 1 0 0,1 0-1 0 0,0 1 1 0 0,0-1-1 0 0,0 0 1 0 0,0 0-1 0 0,0 0 1 0 0,0 1-1 0 0,0-1 0 0 0,0 0 1 0 0,0 0-1 0 0,0 0 1 0 0,0 0-1 0 0,-1 1 1 0 0,1-1-1 0 0,0 0 1 0 0,0 0-1 0 0,-6 25-10523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4T05:14:47.286"/>
    </inkml:context>
    <inkml:brush xml:id="br0">
      <inkml:brushProperty name="width" value="0.1" units="cm"/>
      <inkml:brushProperty name="height" value="0.1" units="cm"/>
      <inkml:brushProperty name="color" value="#F37D1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4T05:14:47.287"/>
    </inkml:context>
    <inkml:brush xml:id="br0">
      <inkml:brushProperty name="width" value="0.1" units="cm"/>
      <inkml:brushProperty name="height" value="0.1" units="cm"/>
      <inkml:brushProperty name="color" value="#FA4032"/>
    </inkml:brush>
  </inkml:definitions>
  <inkml:trace contextRef="#ctx0" brushRef="#br0">2 17 1136 0 0,'-2'-16'15696'0'0,"13"22"-13785"0"0,-7-3-2350 0 0,10 9 1072 0 0,0 0 1 0 0,-1 1 0 0 0,-1 0-1 0 0,0 1 1 0 0,12 20 0 0 0,13 14 9 0 0,-2-7 124 0 0,-12-12-382 0 0,1-1 0 0 0,1-1-1 0 0,1-1 1 0 0,2-1 0 0 0,42 29-1 0 0,-55-44-329 0 0,-1-1 1 0 0,2-1-1 0 0,-1 0 0 0 0,1-1 0 0 0,0 0 0 0 0,0-1 0 0 0,1-1 0 0 0,0-1 0 0 0,0 0 0 0 0,0-2 0 0 0,0 0 0 0 0,0 0 0 0 0,1-2 0 0 0,19-1 0 0 0,14-5 1012 0 0,-67-45-364 0 0,10 34-739 0 0,-1 1 1 0 0,-1-1-1 0 0,-1 2 1 0 0,0-1-1 0 0,-1 1 0 0 0,-1 1 1 0 0,-23-25-1 0 0,-51-48-16 0 0,164 173 19 0 0,22 23 254 0 0,10-3-84 0 0,-118-107 131 0 0,0 0 0 0 0,0 1 0 0 0,-1 0 0 0 0,1 0 0 0 0,-13 2-1 0 0,-19 15 190 0 0,0 1 0 0 0,-56 37-1 0 0,28-15-3508 0 0,-1-5-8799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4T05:28:48.525"/>
    </inkml:context>
    <inkml:brush xml:id="br0">
      <inkml:brushProperty name="width" value="0.1" units="cm"/>
      <inkml:brushProperty name="height" value="0.1" units="cm"/>
      <inkml:brushProperty name="color" value="#FA4032"/>
    </inkml:brush>
  </inkml:definitions>
  <inkml:trace contextRef="#ctx0" brushRef="#br0">2 616 1136 0 0,'-2'16'15696'0'0,"13"-22"-13785"0"0,-7 3-2350 0 0,10-9 1072 0 0,0 0 1 0 0,-1-1 0 0 0,-1 0-1 0 0,0-1 1 0 0,12-20 0 0 0,13-14 9 0 0,-2 7 124 0 0,-12 12-382 0 0,1 1 0 0 0,1 1-1 0 0,1 1 1 0 0,2 1 0 0 0,42-29-1 0 0,-55 44-329 0 0,-1 1 1 0 0,2 1-1 0 0,-1 0 0 0 0,1 1 0 0 0,0 0 0 0 0,0 1 0 0 0,1 1 0 0 0,0 1 0 0 0,0 0 0 0 0,0 2 0 0 0,0 0 0 0 0,0 0 0 0 0,1 2 0 0 0,19 1 0 0 0,14 5 1012 0 0,-67 45-364 0 0,10-34-739 0 0,-1-1 1 0 0,-1 1-1 0 0,-1-2 1 0 0,0 1-1 0 0,-1-1 0 0 0,-1-1 1 0 0,-23 25-1 0 0,-51 48-16 0 0,164-173 19 0 0,22-23 254 0 0,10 3-84 0 0,-118 107 131 0 0,0 0 0 0 0,0-1 0 0 0,-1 0 0 0 0,1 0 0 0 0,-13-2-1 0 0,-19-15 190 0 0,0-1 0 0 0,-56-37-1 0 0,28 15-3508 0 0,-1 5-8799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07T04:27:50.223"/>
    </inkml:context>
    <inkml:brush xml:id="br0">
      <inkml:brushProperty name="width" value="0.1" units="cm"/>
      <inkml:brushProperty name="height" value="0.1" units="cm"/>
      <inkml:brushProperty name="color" value="#00AFB9"/>
    </inkml:brush>
  </inkml:definitions>
  <inkml:trace contextRef="#ctx0" brushRef="#br0">942 14 1020 0 0,'-20'-13'23854'0'0,"16"26"-24435"0"0,-6 30 1774 0 0,-18 48 1 0 0,19-67-884 0 0,-2-1 1 0 0,0 0 0 0 0,-1-1-1 0 0,-2 0 1 0 0,0-1-1 0 0,-19 21 1 0 0,-23 26-84 0 0,-4-3 0 0 0,-2-3-1 0 0,-3-2 1 0 0,-3-3 0 0 0,-105 67 0 0 0,-69 9-103 0 0,245-153-77 0 0,5 4-30 0 0,-6 9-17 0 0,0 1 1 0 0,1-1-1 0 0,0 1 1 0 0,0 0-1 0 0,0 0 0 0 0,1 0 1 0 0,5-7-1 0 0,6-13 1 0 0,5-18-69 0 0,-3-1 0 0 0,16-61 0 0 0,-50 148 40 0 0,-2-1 0 0 0,-1 0 0 0 0,-38 54 0 0 0,-3-34 116 0 0,65-63-78 0 0,0 1 0 0 0,0-1-1 0 0,0 1 1 0 0,0 0 0 0 0,0 0 0 0 0,0 0 0 0 0,1 1 0 0 0,-1-1 0 0 0,0 1 0 0 0,0 0 0 0 0,1 0 0 0 0,-1 1-1 0 0,8 1 1 0 0,3-1 97 0 0,20-1-1464 0 0,52 9 4939 0 0,-28 9-6641 0 0,-32-4-3671 0 0,26 27-13096 0 0,-33-30 17392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5T14:35:17.358"/>
    </inkml:context>
    <inkml:brush xml:id="br0">
      <inkml:brushProperty name="width" value="0.1" units="cm"/>
      <inkml:brushProperty name="height" value="0.1" units="cm"/>
      <inkml:brushProperty name="color" value="#C77DFF"/>
    </inkml:brush>
  </inkml:definitions>
  <inkml:trace contextRef="#ctx0" brushRef="#br0">2 616 1136 0 0,'-2'16'15696'0'0,"13"-22"-13785"0"0,-7 3-2350 0 0,10-9 1072 0 0,0 0 1 0 0,-1-1 0 0 0,-1 0-1 0 0,0-1 1 0 0,12-20 0 0 0,13-14 9 0 0,-2 7 124 0 0,-12 12-382 0 0,1 1 0 0 0,1 1-1 0 0,1 1 1 0 0,2 1 0 0 0,42-29-1 0 0,-55 44-329 0 0,-1 1 1 0 0,2 1-1 0 0,-1 0 0 0 0,1 1 0 0 0,0 0 0 0 0,0 1 0 0 0,1 1 0 0 0,0 1 0 0 0,0 0 0 0 0,0 2 0 0 0,0 0 0 0 0,0 0 0 0 0,1 2 0 0 0,19 1 0 0 0,14 5 1012 0 0,-67 45-364 0 0,10-34-739 0 0,-1-1 1 0 0,-1 1-1 0 0,-1-2 1 0 0,0 1-1 0 0,-1-1 0 0 0,-1-1 1 0 0,-23 25-1 0 0,-51 48-16 0 0,164-173 19 0 0,22-23 254 0 0,10 3-84 0 0,-118 107 131 0 0,0 0 0 0 0,0-1 0 0 0,-1 0 0 0 0,1 0 0 0 0,-13-2-1 0 0,-19-15 190 0 0,0-1 0 0 0,-56-37-1 0 0,28 15-3508 0 0,-1 5-8799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5T14:35:40.246"/>
    </inkml:context>
    <inkml:brush xml:id="br0">
      <inkml:brushProperty name="width" value="0.1" units="cm"/>
      <inkml:brushProperty name="height" value="0.1" units="cm"/>
      <inkml:brushProperty name="color" value="#59B64C"/>
    </inkml:brush>
  </inkml:definitions>
  <inkml:trace contextRef="#ctx0" brushRef="#br0">942 14 1020 0 0,'-20'-13'23854'0'0,"16"26"-24435"0"0,-6 30 1774 0 0,-18 48 1 0 0,19-67-884 0 0,-2-1 1 0 0,0 0 0 0 0,-1-1-1 0 0,-2 0 1 0 0,0-1-1 0 0,-19 21 1 0 0,-23 26-84 0 0,-4-3 0 0 0,-2-3-1 0 0,-3-2 1 0 0,-3-3 0 0 0,-105 67 0 0 0,-69 9-103 0 0,245-153-77 0 0,5 4-30 0 0,-6 9-17 0 0,0 1 1 0 0,1-1-1 0 0,0 1 1 0 0,0 0-1 0 0,0 0 0 0 0,1 0 1 0 0,5-7-1 0 0,6-13 1 0 0,5-18-69 0 0,-3-1 0 0 0,16-61 0 0 0,-50 148 40 0 0,-2-1 0 0 0,-1 0 0 0 0,-38 54 0 0 0,-3-34 116 0 0,65-63-78 0 0,0 1 0 0 0,0-1-1 0 0,0 1 1 0 0,0 0 0 0 0,0 0 0 0 0,0 0 0 0 0,1 1 0 0 0,-1-1 0 0 0,0 1 0 0 0,0 0 0 0 0,1 0 0 0 0,-1 1-1 0 0,8 1 1 0 0,3-1 97 0 0,20-1-1464 0 0,52 9 4939 0 0,-28 9-6641 0 0,-32-4-3671 0 0,26 27-13096 0 0,-33-30 17392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6T10:38:13.404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1012 56 1488 0 0,'-2'-4'1481'0'0,"-1"0"-1"0"0,0 0 1 0 0,1 1-1 0 0,-1-1 1 0 0,-1 0-1 0 0,-6-5 1 0 0,-24-9 5271 0 0,26 16-6162 0 0,1 1 0 0 0,0-1 0 0 0,-1 2 0 0 0,1-1 0 0 0,-1 1 0 0 0,1 0-1 0 0,-1 1 1 0 0,1 0 0 0 0,-9 1 0 0 0,-1 3-260 0 0,-1 0 0 0 0,1 1 0 0 0,0 0 0 0 0,1 2-1 0 0,-1 0 1 0 0,1 1 0 0 0,-20 15 0 0 0,13-7-82 0 0,-17 11 378 0 0,2 2-1 0 0,-61 61 1 0 0,74-60-557 0 0,1 0 1 0 0,2 1-1 0 0,1 2 1 0 0,1 0 0 0 0,2 1-1 0 0,-17 47 1 0 0,4 5 144 0 0,-30 140 1 0 0,51-168-183 0 0,1 1 1 0 0,4-1-1 0 0,2 65 1 0 0,-32-158 324 0 0,-21-49-307 0 0,42 64-31 0 0,0 0 0 0 0,1-1 0 0 0,1-1 0 0 0,-12-30 0 0 0,13 28 1 0 0,-23-40-1 0 0,17 34-10 0 0,19 32-15 0 0,78 171-240 0 0,10-27 246 0 0,-80-130 13 0 0,17 20 18 0 0,-24-39-25 0 0,-1 0 0 0 0,0 0 0 0 0,0-1 0 0 0,0 1 0 0 0,0 0-1 0 0,0-1 1 0 0,0 1 0 0 0,0-1 0 0 0,2-4 0 0 0,9-12-21 0 0,49-42-13 0 0,-42 40 53 0 0,1 0-1 0 0,0 2 1 0 0,47-33-1 0 0,-68 52-76 0 0,0 0-1 0 0,0 0 1 0 0,0 0-1 0 0,1 0 1 0 0,-1 0-1 0 0,0 0 1 0 0,0 0-1 0 0,0 0 1 0 0,1 0-1 0 0,-1 0 0 0 0,0 0 1 0 0,0 0-1 0 0,0 0 1 0 0,1 0-1 0 0,-1 0 1 0 0,0 0-1 0 0,0 0 1 0 0,0 0-1 0 0,1 0 0 0 0,-1 0 1 0 0,0 0-1 0 0,0 1 1 0 0,0-1-1 0 0,0 0 1 0 0,1 0-1 0 0,-1 0 1 0 0,0 0-1 0 0,0 0 0 0 0,0 0 1 0 0,0 1-1 0 0,1-1 1 0 0,-1 0-1 0 0,0 0 1 0 0,0 0-1 0 0,0 0 1 0 0,0 1-1 0 0,0-1 0 0 0,0 0 1 0 0,0 0-1 0 0,0 0 1 0 0,0 1-1 0 0,0-1 1 0 0,0 0-1 0 0,1 0 1 0 0,-1 0-1 0 0,0 1 0 0 0,0-1 1 0 0,0 0-1 0 0,-1 0 1 0 0,1 0-1 0 0,0 1 1 0 0,0-1-1 0 0,0 0 1 0 0,0 0-1 0 0,0 0 1 0 0,0 1-1 0 0,0-1 0 0 0,0 0 1 0 0,0 0-1 0 0,0 0 1 0 0,0 0-1 0 0,-1 1 1 0 0,1-1-1 0 0,0 0 1 0 0,0 0-1 0 0,-6 25-10523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05T02:44:35.181"/>
    </inkml:context>
    <inkml:brush xml:id="br0">
      <inkml:brushProperty name="width" value="0.1" units="cm"/>
      <inkml:brushProperty name="height" value="0.1" units="cm"/>
      <inkml:brushProperty name="color" value="#578FCA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05T02:47:43.219"/>
    </inkml:context>
    <inkml:brush xml:id="br0">
      <inkml:brushProperty name="width" value="0.1" units="cm"/>
      <inkml:brushProperty name="height" value="0.1" units="cm"/>
      <inkml:brushProperty name="color" value="#DF244E"/>
    </inkml:brush>
  </inkml:definitions>
  <inkml:trace contextRef="#ctx0" brushRef="#br0">398 815 184 0 0,'-13'26'21470'0'0,"-22"-42"-16756"0"0,31 14-4708 0 0,-3-3 142 0 0,0-1 1 0 0,1 0-1 0 0,-1 0 1 0 0,1 0-1 0 0,0-1 0 0 0,0 0 1 0 0,1 0-1 0 0,-8-15 1 0 0,-31-67 615 0 0,43 88-756 0 0,-14-32 87 0 0,1-2-1 0 0,1 0 1 0 0,2 0 0 0 0,2-1 0 0 0,1 0-1 0 0,1-1 1 0 0,3 1 0 0 0,0-1 0 0 0,3-1-1 0 0,3-37 1 0 0,5 14-27 0 0,-1 24 52 0 0,-1-41 0 0 0,-5 77-85 0 0,-38 61 1528 0 0,-96 170-1316 0 0,174-328-1145 0 0,-8 16 1006 0 0,-21 56-38 0 0,-2-1 1 0 0,10-42-1 0 0,-19 67-70 0 0,0 0 0 0 0,0 0 1 0 0,1 1-1 0 0,-1-1 0 0 0,1 0 0 0 0,-1 0 0 0 0,1 1 0 0 0,0-1 0 0 0,0 1 0 0 0,0-1 0 0 0,0 0 1 0 0,0 1-1 0 0,0 0 0 0 0,0-1 0 0 0,0 1 0 0 0,0 0 0 0 0,1-1 0 0 0,-1 1 0 0 0,0 0 0 0 0,1 0 1 0 0,-1 0-1 0 0,1 0 0 0 0,0 0 0 0 0,-1 1 0 0 0,1-1 0 0 0,0 0 0 0 0,-1 1 0 0 0,1-1 0 0 0,0 1 1 0 0,-1 0-1 0 0,1-1 0 0 0,0 1 0 0 0,0 0 0 0 0,0 0 0 0 0,-1 0 0 0 0,1 0 0 0 0,0 1 0 0 0,0-1 1 0 0,-1 0-1 0 0,1 1 0 0 0,0-1 0 0 0,0 1 0 0 0,-1 0 0 0 0,1-1 0 0 0,-1 1 0 0 0,1 0 0 0 0,1 1 1 0 0,7 7 23 0 0,0 0 0 0 0,0 0 0 0 0,-1 0 0 0 0,-1 2 0 0 0,0-1 0 0 0,0 1 0 0 0,8 14 1 0 0,15 21-69 0 0,-3-14-711 0 0,23 31 2299 0 0,-34-28-5256 0 0,-11 2-6787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05T02:44:35.182"/>
    </inkml:context>
    <inkml:brush xml:id="br0">
      <inkml:brushProperty name="width" value="0.1" units="cm"/>
      <inkml:brushProperty name="height" value="0.1" units="cm"/>
      <inkml:brushProperty name="color" value="#EA9204"/>
    </inkml:brush>
  </inkml:definitions>
  <inkml:trace contextRef="#ctx0" brushRef="#br0">2 616 1136 0 0,'-2'16'15696'0'0,"13"-22"-13785"0"0,-7 3-2350 0 0,10-9 1072 0 0,0 0 1 0 0,-1-1 0 0 0,-1 0-1 0 0,0-1 1 0 0,12-20 0 0 0,13-14 9 0 0,-2 7 124 0 0,-12 12-382 0 0,1 1 0 0 0,1 1-1 0 0,1 1 1 0 0,2 1 0 0 0,42-29-1 0 0,-55 44-329 0 0,-1 1 1 0 0,2 1-1 0 0,-1 0 0 0 0,1 1 0 0 0,0 0 0 0 0,0 1 0 0 0,1 1 0 0 0,0 1 0 0 0,0 0 0 0 0,0 2 0 0 0,0 0 0 0 0,0 0 0 0 0,1 2 0 0 0,19 1 0 0 0,14 5 1012 0 0,-67 45-364 0 0,10-34-739 0 0,-1-1 1 0 0,-1 1-1 0 0,-1-2 1 0 0,0 1-1 0 0,-1-1 0 0 0,-1-1 1 0 0,-23 25-1 0 0,-51 48-16 0 0,164-173 19 0 0,22-23 254 0 0,10 3-84 0 0,-118 107 131 0 0,0 0 0 0 0,0-1 0 0 0,-1 0 0 0 0,1 0 0 0 0,-13-2-1 0 0,-19-15 190 0 0,0-1 0 0 0,-56-37-1 0 0,28 15-3508 0 0,-1 5-8799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05T05:25:37.688"/>
    </inkml:context>
    <inkml:brush xml:id="br0">
      <inkml:brushProperty name="width" value="0.1" units="cm"/>
      <inkml:brushProperty name="height" value="0.1" units="cm"/>
      <inkml:brushProperty name="color" value="#DF244E"/>
    </inkml:brush>
  </inkml:definitions>
  <inkml:trace contextRef="#ctx0" brushRef="#br0">1 815 184 0 0,'13'26'21470'0'0,"22"-42"-16756"0"0,-31 14-4708 0 0,3-3 142 0 0,0-1 1 0 0,-1 0-1 0 0,1 0 1 0 0,-1 0-1 0 0,0-1 0 0 0,0 0 1 0 0,-1 0-1 0 0,8-15 1 0 0,31-67 615 0 0,-43 88-756 0 0,14-32 87 0 0,-1-2-1 0 0,-1 0 1 0 0,-2 0 0 0 0,-2-1 0 0 0,-1 0-1 0 0,-1-1 1 0 0,-3 1 0 0 0,0-1 0 0 0,-3-1-1 0 0,-3-37 1 0 0,-5 14-27 0 0,1 24 52 0 0,1-41 0 0 0,5 77-85 0 0,38 61 1528 0 0,96 170-1316 0 0,-174-328-1145 0 0,8 16 1006 0 0,21 56-38 0 0,2-1 1 0 0,-10-42-1 0 0,19 67-70 0 0,0 0 0 0 0,0 0 1 0 0,-1 1-1 0 0,1-1 0 0 0,-1 0 0 0 0,1 0 0 0 0,-1 1 0 0 0,0-1 0 0 0,0 1 0 0 0,0-1 0 0 0,0 0 1 0 0,0 1-1 0 0,0 0 0 0 0,0-1 0 0 0,0 1 0 0 0,0 0 0 0 0,-1-1 0 0 0,1 1 0 0 0,0 0 0 0 0,-1 0 1 0 0,1 0-1 0 0,-1 0 0 0 0,0 0 0 0 0,1 1 0 0 0,-1-1 0 0 0,0 0 0 0 0,1 1 0 0 0,-1-1 0 0 0,0 1 1 0 0,1 0-1 0 0,-1-1 0 0 0,0 1 0 0 0,0 0 0 0 0,0 0 0 0 0,1 0 0 0 0,-1 0 0 0 0,0 1 0 0 0,0-1 1 0 0,1 0-1 0 0,-1 1 0 0 0,0-1 0 0 0,0 1 0 0 0,1 0 0 0 0,-1-1 0 0 0,1 1 0 0 0,-1 0 0 0 0,-1 1 1 0 0,-7 7 23 0 0,0 0 0 0 0,0 0 0 0 0,1 0 0 0 0,1 2 0 0 0,0-1 0 0 0,0 1 0 0 0,-8 14 1 0 0,-15 21-69 0 0,3-14-711 0 0,-23 31 2299 0 0,34-28-5256 0 0,11 2-6787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07T06:01:11.847"/>
    </inkml:context>
    <inkml:brush xml:id="br0">
      <inkml:brushProperty name="width" value="0.1" units="cm"/>
      <inkml:brushProperty name="height" value="0.1" units="cm"/>
      <inkml:brushProperty name="color" value="#FF8383"/>
    </inkml:brush>
  </inkml:definitions>
  <inkml:trace contextRef="#ctx0" brushRef="#br0">400 815 184 0 0,'-13'26'21470'0'0,"-22"-42"-16756"0"0,31 14-4708 0 0,-3-3 142 0 0,0-1 1 0 0,1 0-1 0 0,-1 0 1 0 0,1 0-1 0 0,0-1 0 0 0,0 0 1 0 0,1 0-1 0 0,-8-15 1 0 0,-31-67 615 0 0,43 88-756 0 0,-14-32 87 0 0,1-2-1 0 0,1 0 1 0 0,2 0 0 0 0,2-1 0 0 0,1 0-1 0 0,1-1 1 0 0,3 1 0 0 0,0-1 0 0 0,3-1-1 0 0,3-37 1 0 0,5 14-27 0 0,-1 24 52 0 0,-1-41 0 0 0,-5 77-85 0 0,-38 61 1528 0 0,-96 170-1316 0 0,174-328-1145 0 0,-8 16 1006 0 0,-21 56-38 0 0,-2-1 1 0 0,10-42-1 0 0,-19 67-70 0 0,0 0 0 0 0,0 0 1 0 0,1 1-1 0 0,-1-1 0 0 0,1 0 0 0 0,-1 0 0 0 0,1 1 0 0 0,0-1 0 0 0,0 1 0 0 0,0-1 0 0 0,0 0 1 0 0,0 1-1 0 0,0 0 0 0 0,0-1 0 0 0,0 1 0 0 0,0 0 0 0 0,1-1 0 0 0,-1 1 0 0 0,0 0 0 0 0,1 0 1 0 0,-1 0-1 0 0,1 0 0 0 0,0 0 0 0 0,-1 1 0 0 0,1-1 0 0 0,0 0 0 0 0,-1 1 0 0 0,1-1 0 0 0,0 1 1 0 0,-1 0-1 0 0,1-1 0 0 0,0 1 0 0 0,0 0 0 0 0,0 0 0 0 0,-1 0 0 0 0,1 0 0 0 0,0 1 0 0 0,0-1 1 0 0,-1 0-1 0 0,1 1 0 0 0,0-1 0 0 0,0 1 0 0 0,-1 0 0 0 0,1-1 0 0 0,-1 1 0 0 0,1 0 0 0 0,1 1 1 0 0,7 7 23 0 0,0 0 0 0 0,0 0 0 0 0,-1 0 0 0 0,-1 2 0 0 0,0-1 0 0 0,0 1 0 0 0,8 14 1 0 0,15 21-69 0 0,-3-14-711 0 0,23 31 2299 0 0,-34-28-5256 0 0,-11 2-6787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05T03:01:41.842"/>
    </inkml:context>
    <inkml:brush xml:id="br0">
      <inkml:brushProperty name="width" value="0.1" units="cm"/>
      <inkml:brushProperty name="height" value="0.1" units="cm"/>
      <inkml:brushProperty name="color" value="#DA498D"/>
    </inkml:brush>
  </inkml:definitions>
  <inkml:trace contextRef="#ctx0" brushRef="#br0">20 991 604 0 0,'1'-6'19488'0'0,"-5"-2"-17523"0"0,0-4-1183 0 0,0-1-1 0 0,1 0 0 0 0,1 0 0 0 0,0 1 1 0 0,0-21-1 0 0,3 6-188 0 0,0-1 0 0 0,2 1 1 0 0,9-39-1 0 0,-5 37-500 0 0,3 1 0 0 0,0-1 0 0 0,1 2 0 0 0,2 0 1 0 0,1 0-1 0 0,1 1 0 0 0,1 1 0 0 0,25-30 0 0 0,-14 23-30 0 0,2 1 0 0 0,1 1 0 0 0,1 2 0 0 0,1 1 1 0 0,48-31-1 0 0,-32 30-35 0 0,1 2 0 0 0,1 3-1 0 0,1 1 1 0 0,2 3 0 0 0,0 3 0 0 0,84-17 0 0 0,-111 29-74 0 0,-14 2 714 0 0,-37-1-142 0 0,0-1-374 0 0,0 0-1 0 0,0-2 1 0 0,-44-17-1 0 0,41 13 10 0 0,0 1 0 0 0,-44-8 0 0 0,1 13-161 0 0,249 18-40 0 0,12-11-457 0 0,-189-3 490 0 0,-3 12 32 0 0,-1 1 0 0 0,0-1 0 0 0,0 0 0 0 0,-2 0 0 0 0,1 0 0 0 0,-13 22 0 0 0,1 0-28 0 0,4-2-306 0 0,-33 69 1052 0 0,8-39-4054 0 0,32-56 2450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05T03:02:42.914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6 14 1116 0 0,'-5'-13'13179'0'0,"13"14"-10407"0"0,10 14 341 0 0,7 20-1698 0 0,-13-16-1325 0 0,-4-9 25 0 0,39 40-59 0 0,30 25 240 0 0,-46-48-106 0 0,1 0 0 0 0,2-2 1 0 0,1-2-1 0 0,50 26 0 0 0,-46-34 233 0 0,0-2-1 0 0,1-1 0 0 0,0-2 0 0 0,1-2 1 0 0,67 5-1 0 0,-70-11-383 0 0,-17 0 1461 0 0,-53 8-769 0 0,11-4-711 0 0,0 2-1 0 0,0 0 1 0 0,1 1-1 0 0,1 1 1 0 0,-1 1-1 0 0,2 1 1 0 0,-1 0-1 0 0,-24 23 1 0 0,20-9-3 0 0,24-26-16 0 0,0 1-1 0 0,1 0 0 0 0,-1 0 1 0 0,0-1-1 0 0,1 1 0 0 0,-1-1 1 0 0,1 1-1 0 0,-1-1 0 0 0,1 0 1 0 0,-1 0-1 0 0,1 1 0 0 0,-1-1 1 0 0,1 0-1 0 0,-1 0 0 0 0,1 0 1 0 0,0-1-1 0 0,-1 1 0 0 0,2-1 1 0 0,22-1-3 0 0,-1-1 0 0 0,1-2 0 0 0,-1 0 0 0 0,-1-2 0 0 0,34-13 0 0 0,-36 13-2 0 0,22-9-11 0 0,-25 8 11 0 0,-4 2 3 0 0,-9 3 10 0 0,-4 2-5 0 0,-1 0 1 0 0,1 0-1 0 0,-1 1 1 0 0,1-1-1 0 0,-1 0 1 0 0,0 0-1 0 0,1 0 0 0 0,-1 0 1 0 0,0 0-1 0 0,0 0 1 0 0,0 1-1 0 0,0-1 1 0 0,0 0-1 0 0,0 0 1 0 0,0 0-1 0 0,0 0 1 0 0,0 0-1 0 0,0 0 1 0 0,0 0-1 0 0,0 0 1 0 0,-1 0-1 0 0,1 1 1 0 0,0-1-1 0 0,-1-2 0 0 0,-4-4 12 0 0,-23-27 35 0 0,-12-19 61 0 0,2-1 20 0 0,-17-28 49 0 0,54 80-313 0 0,-8-11 440 0 0,5 8-883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05T03:03:05.332"/>
    </inkml:context>
    <inkml:brush xml:id="br0">
      <inkml:brushProperty name="width" value="0.1" units="cm"/>
      <inkml:brushProperty name="height" value="0.1" units="cm"/>
      <inkml:brushProperty name="color" value="#EA9204"/>
    </inkml:brush>
  </inkml:definitions>
  <inkml:trace contextRef="#ctx0" brushRef="#br0">213 55 920 0 0,'-18'5'12871'0'0,"19"-5"-12770"0"0,-1-45-147 0 0,1 31 474 0 0,-1 36 1881 0 0,1 140 1351 0 0,4 64-497 0 0,2-115-2238 0 0,23 115 0 0 0,10-16-263 0 0,-33-122-534 0 0,-43-121-92 0 0,-2-2-8 0 0,2 1 62 0 0,-53-37 1 0 0,2 9 160 0 0,86 61-239 0 0,48 37 0 0 0,-21-13-24 0 0,-3-3-25 0 0,-1 0 1 0 0,-1 1 0 0 0,29 39 0 0 0,-45-52 39 0 0,1-1-1 0 0,-1 0 1 0 0,1 0 0 0 0,1 0-1 0 0,-1 0 1 0 0,1-1 0 0 0,14 9-1 0 0,-20-14 7 0 0,1 0-1 0 0,0-1 1 0 0,0 1-1 0 0,0-1 1 0 0,0 1-1 0 0,0-1 1 0 0,0 0-1 0 0,0 0 1 0 0,0 0-1 0 0,0 0 1 0 0,0 0-1 0 0,0-1 1 0 0,0 1-1 0 0,0 0 1 0 0,0-1-1 0 0,0 0 1 0 0,0 1-1 0 0,-1-1 1 0 0,1 0-1 0 0,0 0 1 0 0,0 0-1 0 0,-1 0 1 0 0,3-1-1 0 0,31-34 1126 0 0,-30 30-820 0 0,66-111 966 0 0,-25 61-2265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05T05:28:16.155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831 14 1116 0 0,'5'-13'13179'0'0,"-13"14"-10407"0"0,-10 14 341 0 0,-7 20-1698 0 0,13-16-1325 0 0,4-9 25 0 0,-39 40-59 0 0,-30 25 240 0 0,46-48-106 0 0,-1 0 0 0 0,-2-2 1 0 0,-1-2-1 0 0,-50 26 0 0 0,46-34 233 0 0,0-2-1 0 0,-1-1 0 0 0,0-2 0 0 0,-1-2 1 0 0,-67 5-1 0 0,70-11-383 0 0,17 0 1461 0 0,53 8-769 0 0,-11-4-711 0 0,0 2-1 0 0,0 0 1 0 0,-1 1-1 0 0,-1 1 1 0 0,1 1-1 0 0,-2 1 1 0 0,1 0-1 0 0,24 23 1 0 0,-20-9-3 0 0,-24-26-16 0 0,0 1-1 0 0,-1 0 0 0 0,1 0 1 0 0,0-1-1 0 0,-1 1 0 0 0,1-1 1 0 0,-1 1-1 0 0,1-1 0 0 0,-1 0 1 0 0,1 0-1 0 0,-1 1 0 0 0,1-1 1 0 0,-1 0-1 0 0,1 0 0 0 0,-1 0 1 0 0,0-1-1 0 0,1 1 0 0 0,-2-1 1 0 0,-22-1-3 0 0,1-1 0 0 0,-1-2 0 0 0,1 0 0 0 0,1-2 0 0 0,-34-13 0 0 0,36 13-2 0 0,-22-9-11 0 0,25 8 11 0 0,4 2 3 0 0,9 3 10 0 0,4 2-5 0 0,1 0 1 0 0,-1 0-1 0 0,1 1 1 0 0,-1-1-1 0 0,1 0 1 0 0,0 0-1 0 0,-1 0 0 0 0,1 0 1 0 0,0 0-1 0 0,0 0 1 0 0,0 1-1 0 0,0-1 1 0 0,0 0-1 0 0,0 0 1 0 0,0 0-1 0 0,0 0 1 0 0,0 0-1 0 0,0 0 1 0 0,0 0-1 0 0,0 0 1 0 0,1 0-1 0 0,-1 1 1 0 0,0-1-1 0 0,1-2 0 0 0,4-4 12 0 0,23-27 35 0 0,12-19 61 0 0,-2-1 20 0 0,17-28 49 0 0,-54 80-313 0 0,8-11 440 0 0,-5 8-883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05:48:42.619"/>
    </inkml:context>
    <inkml:brush xml:id="br0">
      <inkml:brushProperty name="width" value="0.1" units="cm"/>
      <inkml:brushProperty name="height" value="0.1" units="cm"/>
      <inkml:brushProperty name="color" value="#DA498D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05:48:42.620"/>
    </inkml:context>
    <inkml:brush xml:id="br0">
      <inkml:brushProperty name="width" value="0.1" units="cm"/>
      <inkml:brushProperty name="height" value="0.1" units="cm"/>
      <inkml:brushProperty name="color" value="#F96E2A"/>
    </inkml:brush>
  </inkml:definitions>
  <inkml:trace contextRef="#ctx0" brushRef="#br0">2 616 1136 0 0,'-2'16'15696'0'0,"13"-22"-13785"0"0,-7 3-2350 0 0,10-9 1072 0 0,0 0 1 0 0,-1-1 0 0 0,-1 0-1 0 0,0-1 1 0 0,12-20 0 0 0,13-14 9 0 0,-2 7 124 0 0,-12 12-382 0 0,1 1 0 0 0,1 1-1 0 0,1 1 1 0 0,2 1 0 0 0,42-29-1 0 0,-55 44-329 0 0,-1 1 1 0 0,2 1-1 0 0,-1 0 0 0 0,1 1 0 0 0,0 0 0 0 0,0 1 0 0 0,1 1 0 0 0,0 1 0 0 0,0 0 0 0 0,0 2 0 0 0,0 0 0 0 0,0 0 0 0 0,1 2 0 0 0,19 1 0 0 0,14 5 1012 0 0,-67 45-364 0 0,10-34-739 0 0,-1-1 1 0 0,-1 1-1 0 0,-1-2 1 0 0,0 1-1 0 0,-1-1 0 0 0,-1-1 1 0 0,-23 25-1 0 0,-51 48-16 0 0,164-173 19 0 0,22-23 254 0 0,10 3-84 0 0,-118 107 131 0 0,0 0 0 0 0,0-1 0 0 0,-1 0 0 0 0,1 0 0 0 0,-13-2-1 0 0,-19-15 190 0 0,0-1 0 0 0,-56-37-1 0 0,28 15-3508 0 0,-1 5-8799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09:32:27.707"/>
    </inkml:context>
    <inkml:brush xml:id="br0">
      <inkml:brushProperty name="width" value="0.1" units="cm"/>
      <inkml:brushProperty name="height" value="0.1" units="cm"/>
      <inkml:brushProperty name="color" value="#8B5DFF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09:45:16.911"/>
    </inkml:context>
    <inkml:brush xml:id="br0">
      <inkml:brushProperty name="width" value="0.1" units="cm"/>
      <inkml:brushProperty name="height" value="0.1" units="cm"/>
      <inkml:brushProperty name="color" value="#DA498D"/>
    </inkml:brush>
  </inkml:definitions>
  <inkml:trace contextRef="#ctx0" brushRef="#br0">15 17 488 0 0,'-15'-16'21421'0'0,"31"22"-20910"0"0,0 4 97 0 0,-1 0 0 0 0,0 1-1 0 0,-1 1 1 0 0,0 0 0 0 0,0 1 0 0 0,-1 1 0 0 0,15 20 0 0 0,71 117-428 0 0,-76-114 394 0 0,109 225 43 0 0,-61-113-545 0 0,-65-137-61 0 0,0 0 1 0 0,0 0-1 0 0,-1 1 0 0 0,-1-1 1 0 0,0 1-1 0 0,4 25 0 0 0,-12-37 65 0 0,0-1 0 0 0,1 0-1 0 0,-1 0 1 0 0,0 0 0 0 0,1-1-1 0 0,-1 1 1 0 0,0-1 0 0 0,1 0-1 0 0,-7-2 1 0 0,-29-13 62 0 0,1-1 0 0 0,1-2 0 0 0,-61-43 0 0 0,-20-10 7 0 0,109 69-224 0 0,11 9 44 0 0,25 23 53 0 0,-10-12 9 0 0,0-1 0 0 0,23 15-1 0 0,11 2 18 0 0,-2 2 0 0 0,62 57-1 0 0,-109-90-42 0 0,0 0 0 0 0,0 0-1 0 0,0 0 1 0 0,0 0-1 0 0,1 0 1 0 0,-1-1-1 0 0,0 1 1 0 0,1-1-1 0 0,-1 0 1 0 0,1 1 0 0 0,-1-1-1 0 0,1 0 1 0 0,0-1-1 0 0,4 2 1 0 0,-6-2 3 0 0,-1-8 1 0 0,1 0 1 0 0,0 0-1 0 0,1 1 1 0 0,0-1-1 0 0,3-7 1 0 0,7-33 9 0 0,-9 7-10 0 0,2 0-1 0 0,2 1 1 0 0,2 0 0 0 0,20-57 0 0 0,-2 14-12357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09:50:04.704"/>
    </inkml:context>
    <inkml:brush xml:id="br0">
      <inkml:brushProperty name="width" value="0.1" units="cm"/>
      <inkml:brushProperty name="height" value="0.1" units="cm"/>
      <inkml:brushProperty name="color" value="#8B5DFF"/>
    </inkml:brush>
  </inkml:definitions>
  <inkml:trace contextRef="#ctx0" brushRef="#br0">204 0 1004 0 0,'4'10'13831'0'0,"5"22"-12623"0"0,-6-11-91 0 0,8 163 1861 0 0,-3-96-1872 0 0,21 270 1402 0 0,-16-207-2202 0 0,3 102 408 0 0,-10-153-606 0 0,-2-63-9 0 0,-3 58 0 0 0,-35-116 19 0 0,21 7-86 0 0,1-1 0 0 0,1 0 0 0 0,0-1 1 0 0,1 0-1 0 0,0-1 0 0 0,-7-18 1 0 0,-12-20 23 0 0,-26-52 64 0 0,35 66-100 0 0,-1 1 0 0 0,-30-42 0 0 0,38 68 409 0 0,22 36-302 0 0,24 37-95 0 0,-2-5 27 0 0,-3 1 0 0 0,34 90 0 0 0,1 5-64 0 0,-59-142 4 0 0,-4-6 1 0 0,1 0 0 0 0,-1 0-1 0 0,1 0 1 0 0,0 0 0 0 0,0 0 0 0 0,0 0 0 0 0,0-1 0 0 0,0 1 0 0 0,0 0 0 0 0,0-1 0 0 0,0 1 0 0 0,1-1 0 0 0,-1 1 0 0 0,1-1 0 0 0,-1 1 0 0 0,1-1 0 0 0,0 0 0 0 0,-1 0 0 0 0,1 0 0 0 0,0 0-1 0 0,0 0 1 0 0,0 0 0 0 0,0-1 0 0 0,0 1 0 0 0,0 0 0 0 0,0-1 0 0 0,2 1 0 0 0,-2-2 11 0 0,0 0-1 0 0,0 1 1 0 0,0-1-1 0 0,-1 0 1 0 0,1 0-1 0 0,0 0 1 0 0,0 0-1 0 0,-1 0 1 0 0,1-1-1 0 0,-1 1 1 0 0,1-1-1 0 0,-1 1 1 0 0,0-1-1 0 0,1 1 1 0 0,0-3-1 0 0,25-35 125 0 0,-18 25-111 0 0,26-36 89 0 0,161-209 431 0 0,-177 227-344 0 0,-20 17-4899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10:04:29.864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5 270 872 0 0,'-4'-5'13008'0'0,"13"-5"-9605"0"0,20-6-2634 0 0,5 12 188 0 0,1 1 0 0 0,-1 3-1 0 0,63 5 1 0 0,13 1 403 0 0,100 6 222 0 0,2 1-1054 0 0,242-13-415 0 0,-337 2-270 0 0,133-6 490 0 0,-196 4-297 0 0,-41 0-22 0 0,0 1 0 0 0,0-2-1 0 0,0 0 1 0 0,17-3 0 0 0,-26 3-11 0 0,-60-36 1978 0 0,35 20-1894 0 0,-35-27-85 0 0,-82-48 0 0 0,103 75-6 0 0,-1 1 0 0 0,-70-20 1 0 0,117 47-50 0 0,1 0 1 0 0,0-1 0 0 0,0 0 0 0 0,21 11 0 0 0,27 10 123 0 0,-28-13-27 0 0,1-1 0 0 0,0-1 1 0 0,2-2-1 0 0,-1-1 0 0 0,71 15 0 0 0,-97-27-43 0 0,-3-1 1 0 0,-1 0-1 0 0,0 1 0 0 0,0-1 0 0 0,1 1 0 0 0,-1 0 1 0 0,0 1-1 0 0,0-1 0 0 0,0 1 0 0 0,0-1 1 0 0,0 1-1 0 0,-1 0 0 0 0,6 4 0 0 0,-9-4-1 0 0,0-1 0 0 0,-2 3 41 0 0,1 0 1 0 0,-1-1-1 0 0,-1 1 0 0 0,1-1 0 0 0,0 0 0 0 0,-1 0 0 0 0,0 0 1 0 0,0 0-1 0 0,0 0 0 0 0,0-1 0 0 0,0 1 0 0 0,0-1 0 0 0,-1 0 1 0 0,1 0-1 0 0,-5 2 0 0 0,-7 6 40 0 0,-51 40 84 0 0,-115 65 1 0 0,145-96-2725 0 0,-41 14 0 0 0,60-28-1876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10:04:34.393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0 302 432 0 0,'48'1'11859'0'0,"7"4"-4412"0"0,67 10-1620 0 0,95 9-6619 0 0,-129-21 2916 0 0,486-25-564 0 0,-322 3-1095 0 0,-89 8-296 0 0,-133 9-158 0 0,14-2 27 0 0,57-11 0 0 0,-46 1 3 0 0,-43 10-44 0 0,1 1-1 0 0,-1 0 1 0 0,1 0 0 0 0,0 2-1 0 0,18-1 1 0 0,-37-1 24 0 0,-1 0 0 0 0,1 0 0 0 0,-1 0 0 0 0,1-1 0 0 0,0 0 0 0 0,-5-4 0 0 0,-10-6-25 0 0,-59-32-47 0 0,-2 3 1 0 0,-95-34-1 0 0,175 76 48 0 0,-9-3-5 0 0,0 0 0 0 0,0 0 0 0 0,1-1 0 0 0,-1 0 0 0 0,-13-11 0 0 0,49 33 14 0 0,1-1 0 0 0,1-1 0 0 0,0-2 0 0 0,50 18 0 0 0,-41-17 23 0 0,-14-6-1 0 0,0-1 0 0 0,35 5-1 0 0,-36-8-22 0 0,0 0-1 0 0,0 2 0 0 0,25 10 0 0 0,-43-14-5 0 0,-1-1-1 0 0,1 1 1 0 0,-1 0 0 0 0,0 0 0 0 0,1 0-1 0 0,-1 1 1 0 0,0-1 0 0 0,0 0-1 0 0,0 1 1 0 0,-1-1 0 0 0,1 1-1 0 0,-1 0 1 0 0,1 0 0 0 0,-1-1 0 0 0,0 1-1 0 0,0 0 1 0 0,0 0 0 0 0,0 4-1 0 0,6 57 1059 0 0,-12-60-733 0 0,0-1 0 0 0,0 1 1 0 0,-1-1-1 0 0,1 0 0 0 0,-11 3 0 0 0,13-4-215 0 0,-36 17-64 0 0,2 1 1 0 0,-58 43-1 0 0,-12 19-4899 0 0,61-46-657 0 0,38-30 3762 0 0,-29 24-5925 0 0,36-29 7094 0 0,-1 1 1 0 0,1-1-1 0 0,-1 1 1 0 0,1-1-1 0 0,0 1 1 0 0,0 0 0 0 0,-1 0-1 0 0,1-1 1 0 0,0 1-1 0 0,1 0 1 0 0,-1 0-1 0 0,0 0 1 0 0,0 0-1 0 0,1 0 1 0 0,-1 0-1 0 0,1 0 1 0 0,0 4 0 0 0,3 1-1475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09:50:04.704"/>
    </inkml:context>
    <inkml:brush xml:id="br0">
      <inkml:brushProperty name="width" value="0.1" units="cm"/>
      <inkml:brushProperty name="height" value="0.1" units="cm"/>
      <inkml:brushProperty name="color" value="#8B5DFF"/>
    </inkml:brush>
  </inkml:definitions>
  <inkml:trace contextRef="#ctx0" brushRef="#br0">204 0 1004 0 0,'4'10'13831'0'0,"5"22"-12623"0"0,-6-11-91 0 0,8 163 1861 0 0,-3-96-1872 0 0,21 270 1402 0 0,-16-207-2202 0 0,3 102 408 0 0,-10-153-606 0 0,-2-63-9 0 0,-3 58 0 0 0,-35-116 19 0 0,21 7-86 0 0,1-1 0 0 0,1 0 0 0 0,0-1 1 0 0,1 0-1 0 0,0-1 0 0 0,-7-18 1 0 0,-12-20 23 0 0,-26-52 64 0 0,35 66-100 0 0,-1 1 0 0 0,-30-42 0 0 0,38 68 409 0 0,22 36-302 0 0,24 37-95 0 0,-2-5 27 0 0,-3 1 0 0 0,34 90 0 0 0,1 5-64 0 0,-59-142 4 0 0,-4-6 1 0 0,1 0 0 0 0,-1 0-1 0 0,1 0 1 0 0,0 0 0 0 0,0 0 0 0 0,0 0 0 0 0,0-1 0 0 0,0 1 0 0 0,0 0 0 0 0,0-1 0 0 0,0 1 0 0 0,1-1 0 0 0,-1 1 0 0 0,1-1 0 0 0,-1 1 0 0 0,1-1 0 0 0,0 0 0 0 0,-1 0 0 0 0,1 0 0 0 0,0 0-1 0 0,0 0 1 0 0,0 0 0 0 0,0-1 0 0 0,0 1 0 0 0,0 0 0 0 0,0-1 0 0 0,2 1 0 0 0,-2-2 11 0 0,0 0-1 0 0,0 1 1 0 0,0-1-1 0 0,-1 0 1 0 0,1 0-1 0 0,0 0 1 0 0,0 0-1 0 0,-1 0 1 0 0,1-1-1 0 0,-1 1 1 0 0,1-1-1 0 0,-1 1 1 0 0,0-1-1 0 0,1 1 1 0 0,0-3-1 0 0,25-35 125 0 0,-18 25-111 0 0,26-36 89 0 0,161-209 431 0 0,-177 227-344 0 0,-20 17-4899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10:04:29.864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5 270 872 0 0,'-4'-5'13008'0'0,"13"-5"-9605"0"0,20-6-2634 0 0,5 12 188 0 0,1 1 0 0 0,-1 3-1 0 0,63 5 1 0 0,13 1 403 0 0,100 6 222 0 0,2 1-1054 0 0,242-13-415 0 0,-337 2-270 0 0,133-6 490 0 0,-196 4-297 0 0,-41 0-22 0 0,0 1 0 0 0,0-2-1 0 0,0 0 1 0 0,17-3 0 0 0,-26 3-11 0 0,-60-36 1978 0 0,35 20-1894 0 0,-35-27-85 0 0,-82-48 0 0 0,103 75-6 0 0,-1 1 0 0 0,-70-20 1 0 0,117 47-50 0 0,1 0 1 0 0,0-1 0 0 0,0 0 0 0 0,21 11 0 0 0,27 10 123 0 0,-28-13-27 0 0,1-1 0 0 0,0-1 1 0 0,2-2-1 0 0,-1-1 0 0 0,71 15 0 0 0,-97-27-43 0 0,-3-1 1 0 0,-1 0-1 0 0,0 1 0 0 0,0-1 0 0 0,1 1 0 0 0,-1 0 1 0 0,0 1-1 0 0,0-1 0 0 0,0 1 0 0 0,0-1 1 0 0,0 1-1 0 0,-1 0 0 0 0,6 4 0 0 0,-9-4-1 0 0,0-1 0 0 0,-2 3 41 0 0,1 0 1 0 0,-1-1-1 0 0,-1 1 0 0 0,1-1 0 0 0,0 0 0 0 0,-1 0 0 0 0,0 0 1 0 0,0 0-1 0 0,0 0 0 0 0,0-1 0 0 0,0 1 0 0 0,0-1 0 0 0,-1 0 1 0 0,1 0-1 0 0,-5 2 0 0 0,-7 6 40 0 0,-51 40 84 0 0,-115 65 1 0 0,145-96-2725 0 0,-41 14 0 0 0,60-28-1876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10:04:34.393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0 302 432 0 0,'48'1'11859'0'0,"7"4"-4412"0"0,67 10-1620 0 0,95 9-6619 0 0,-129-21 2916 0 0,486-25-564 0 0,-322 3-1095 0 0,-89 8-296 0 0,-133 9-158 0 0,14-2 27 0 0,57-11 0 0 0,-46 1 3 0 0,-43 10-44 0 0,1 1-1 0 0,-1 0 1 0 0,1 0 0 0 0,0 2-1 0 0,18-1 1 0 0,-37-1 24 0 0,-1 0 0 0 0,1 0 0 0 0,-1 0 0 0 0,1-1 0 0 0,0 0 0 0 0,-5-4 0 0 0,-10-6-25 0 0,-59-32-47 0 0,-2 3 1 0 0,-95-34-1 0 0,175 76 48 0 0,-9-3-5 0 0,0 0 0 0 0,0 0 0 0 0,1-1 0 0 0,-1 0 0 0 0,-13-11 0 0 0,49 33 14 0 0,1-1 0 0 0,1-1 0 0 0,0-2 0 0 0,50 18 0 0 0,-41-17 23 0 0,-14-6-1 0 0,0-1 0 0 0,35 5-1 0 0,-36-8-22 0 0,0 0-1 0 0,0 2 0 0 0,25 10 0 0 0,-43-14-5 0 0,-1-1-1 0 0,1 1 1 0 0,-1 0 0 0 0,0 0 0 0 0,1 0-1 0 0,-1 1 1 0 0,0-1 0 0 0,0 0-1 0 0,0 1 1 0 0,-1-1 0 0 0,1 1-1 0 0,-1 0 1 0 0,1 0 0 0 0,-1-1 0 0 0,0 1-1 0 0,0 0 1 0 0,0 0 0 0 0,0 4-1 0 0,6 57 1059 0 0,-12-60-733 0 0,0-1 0 0 0,0 1 1 0 0,-1-1-1 0 0,1 0 0 0 0,-11 3 0 0 0,13-4-215 0 0,-36 17-64 0 0,2 1 1 0 0,-58 43-1 0 0,-12 19-4899 0 0,61-46-657 0 0,38-30 3762 0 0,-29 24-5925 0 0,36-29 7094 0 0,-1 1 1 0 0,1-1-1 0 0,-1 1 1 0 0,1-1-1 0 0,0 1 1 0 0,0 0 0 0 0,-1 0-1 0 0,1-1 1 0 0,0 1-1 0 0,1 0 1 0 0,-1 0-1 0 0,0 0 1 0 0,0 0-1 0 0,1 0 1 0 0,-1 0-1 0 0,1 0 1 0 0,0 4 0 0 0,3 1-1475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09:50:04.704"/>
    </inkml:context>
    <inkml:brush xml:id="br0">
      <inkml:brushProperty name="width" value="0.1" units="cm"/>
      <inkml:brushProperty name="height" value="0.1" units="cm"/>
      <inkml:brushProperty name="color" value="#8B5DFF"/>
    </inkml:brush>
  </inkml:definitions>
  <inkml:trace contextRef="#ctx0" brushRef="#br0">204 0 1004 0 0,'4'10'13831'0'0,"5"22"-12623"0"0,-6-11-91 0 0,8 163 1861 0 0,-3-96-1872 0 0,21 270 1402 0 0,-16-207-2202 0 0,3 102 408 0 0,-10-153-606 0 0,-2-63-9 0 0,-3 58 0 0 0,-35-116 19 0 0,21 7-86 0 0,1-1 0 0 0,1 0 0 0 0,0-1 1 0 0,1 0-1 0 0,0-1 0 0 0,-7-18 1 0 0,-12-20 23 0 0,-26-52 64 0 0,35 66-100 0 0,-1 1 0 0 0,-30-42 0 0 0,38 68 409 0 0,22 36-302 0 0,24 37-95 0 0,-2-5 27 0 0,-3 1 0 0 0,34 90 0 0 0,1 5-64 0 0,-59-142 4 0 0,-4-6 1 0 0,1 0 0 0 0,-1 0-1 0 0,1 0 1 0 0,0 0 0 0 0,0 0 0 0 0,0 0 0 0 0,0-1 0 0 0,0 1 0 0 0,0 0 0 0 0,0-1 0 0 0,0 1 0 0 0,1-1 0 0 0,-1 1 0 0 0,1-1 0 0 0,-1 1 0 0 0,1-1 0 0 0,0 0 0 0 0,-1 0 0 0 0,1 0 0 0 0,0 0-1 0 0,0 0 1 0 0,0 0 0 0 0,0-1 0 0 0,0 1 0 0 0,0 0 0 0 0,0-1 0 0 0,2 1 0 0 0,-2-2 11 0 0,0 0-1 0 0,0 1 1 0 0,0-1-1 0 0,-1 0 1 0 0,1 0-1 0 0,0 0 1 0 0,0 0-1 0 0,-1 0 1 0 0,1-1-1 0 0,-1 1 1 0 0,1-1-1 0 0,-1 1 1 0 0,0-1-1 0 0,1 1 1 0 0,0-3-1 0 0,25-35 125 0 0,-18 25-111 0 0,26-36 89 0 0,161-209 431 0 0,-177 227-344 0 0,-20 17-4899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10:04:29.864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5 270 872 0 0,'-4'-5'13008'0'0,"13"-5"-9605"0"0,20-6-2634 0 0,5 12 188 0 0,1 1 0 0 0,-1 3-1 0 0,63 5 1 0 0,13 1 403 0 0,100 6 222 0 0,2 1-1054 0 0,242-13-415 0 0,-337 2-270 0 0,133-6 490 0 0,-196 4-297 0 0,-41 0-22 0 0,0 1 0 0 0,0-2-1 0 0,0 0 1 0 0,17-3 0 0 0,-26 3-11 0 0,-60-36 1978 0 0,35 20-1894 0 0,-35-27-85 0 0,-82-48 0 0 0,103 75-6 0 0,-1 1 0 0 0,-70-20 1 0 0,117 47-50 0 0,1 0 1 0 0,0-1 0 0 0,0 0 0 0 0,21 11 0 0 0,27 10 123 0 0,-28-13-27 0 0,1-1 0 0 0,0-1 1 0 0,2-2-1 0 0,-1-1 0 0 0,71 15 0 0 0,-97-27-43 0 0,-3-1 1 0 0,-1 0-1 0 0,0 1 0 0 0,0-1 0 0 0,1 1 0 0 0,-1 0 1 0 0,0 1-1 0 0,0-1 0 0 0,0 1 0 0 0,0-1 1 0 0,0 1-1 0 0,-1 0 0 0 0,6 4 0 0 0,-9-4-1 0 0,0-1 0 0 0,-2 3 41 0 0,1 0 1 0 0,-1-1-1 0 0,-1 1 0 0 0,1-1 0 0 0,0 0 0 0 0,-1 0 0 0 0,0 0 1 0 0,0 0-1 0 0,0 0 0 0 0,0-1 0 0 0,0 1 0 0 0,0-1 0 0 0,-1 0 1 0 0,1 0-1 0 0,-5 2 0 0 0,-7 6 40 0 0,-51 40 84 0 0,-115 65 1 0 0,145-96-2725 0 0,-41 14 0 0 0,60-28-1876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10:04:34.393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0 302 432 0 0,'48'1'11859'0'0,"7"4"-4412"0"0,67 10-1620 0 0,95 9-6619 0 0,-129-21 2916 0 0,486-25-564 0 0,-322 3-1095 0 0,-89 8-296 0 0,-133 9-158 0 0,14-2 27 0 0,57-11 0 0 0,-46 1 3 0 0,-43 10-44 0 0,1 1-1 0 0,-1 0 1 0 0,1 0 0 0 0,0 2-1 0 0,18-1 1 0 0,-37-1 24 0 0,-1 0 0 0 0,1 0 0 0 0,-1 0 0 0 0,1-1 0 0 0,0 0 0 0 0,-5-4 0 0 0,-10-6-25 0 0,-59-32-47 0 0,-2 3 1 0 0,-95-34-1 0 0,175 76 48 0 0,-9-3-5 0 0,0 0 0 0 0,0 0 0 0 0,1-1 0 0 0,-1 0 0 0 0,-13-11 0 0 0,49 33 14 0 0,1-1 0 0 0,1-1 0 0 0,0-2 0 0 0,50 18 0 0 0,-41-17 23 0 0,-14-6-1 0 0,0-1 0 0 0,35 5-1 0 0,-36-8-22 0 0,0 0-1 0 0,0 2 0 0 0,25 10 0 0 0,-43-14-5 0 0,-1-1-1 0 0,1 1 1 0 0,-1 0 0 0 0,0 0 0 0 0,1 0-1 0 0,-1 1 1 0 0,0-1 0 0 0,0 0-1 0 0,0 1 1 0 0,-1-1 0 0 0,1 1-1 0 0,-1 0 1 0 0,1 0 0 0 0,-1-1 0 0 0,0 1-1 0 0,0 0 1 0 0,0 0 0 0 0,0 4-1 0 0,6 57 1059 0 0,-12-60-733 0 0,0-1 0 0 0,0 1 1 0 0,-1-1-1 0 0,1 0 0 0 0,-11 3 0 0 0,13-4-215 0 0,-36 17-64 0 0,2 1 1 0 0,-58 43-1 0 0,-12 19-4899 0 0,61-46-657 0 0,38-30 3762 0 0,-29 24-5925 0 0,36-29 7094 0 0,-1 1 1 0 0,1-1-1 0 0,-1 1 1 0 0,1-1-1 0 0,0 1 1 0 0,0 0 0 0 0,-1 0-1 0 0,1-1 1 0 0,0 1-1 0 0,1 0 1 0 0,-1 0-1 0 0,0 0 1 0 0,0 0-1 0 0,1 0 1 0 0,-1 0-1 0 0,1 0 1 0 0,0 4 0 0 0,3 1-1475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13:09:29.099"/>
    </inkml:context>
    <inkml:brush xml:id="br0">
      <inkml:brushProperty name="width" value="0.1" units="cm"/>
      <inkml:brushProperty name="height" value="0.1" units="cm"/>
      <inkml:brushProperty name="color" value="#DA498D"/>
    </inkml:brush>
  </inkml:definitions>
  <inkml:trace contextRef="#ctx0" brushRef="#br0">15 17 488 0 0,'-15'-16'21421'0'0,"31"22"-20910"0"0,0 4 97 0 0,-1 0 0 0 0,0 1-1 0 0,-1 1 1 0 0,0 0 0 0 0,0 1 0 0 0,-1 1 0 0 0,15 20 0 0 0,71 117-428 0 0,-76-114 394 0 0,109 225 43 0 0,-61-113-545 0 0,-65-137-61 0 0,0 0 1 0 0,0 0-1 0 0,-1 1 0 0 0,-1-1 1 0 0,0 1-1 0 0,4 25 0 0 0,-12-37 65 0 0,0-1 0 0 0,1 0-1 0 0,-1 0 1 0 0,0 0 0 0 0,1-1-1 0 0,-1 1 1 0 0,0-1 0 0 0,1 0-1 0 0,-7-2 1 0 0,-29-13 62 0 0,1-1 0 0 0,1-2 0 0 0,-61-43 0 0 0,-20-10 7 0 0,109 69-224 0 0,11 9 44 0 0,25 23 53 0 0,-10-12 9 0 0,0-1 0 0 0,23 15-1 0 0,11 2 18 0 0,-2 2 0 0 0,62 57-1 0 0,-109-90-42 0 0,0 0 0 0 0,0 0-1 0 0,0 0 1 0 0,0 0-1 0 0,1 0 1 0 0,-1-1-1 0 0,0 1 1 0 0,1-1-1 0 0,-1 0 1 0 0,1 1 0 0 0,-1-1-1 0 0,1 0 1 0 0,0-1-1 0 0,4 2 1 0 0,-6-2 3 0 0,-1-8 1 0 0,1 0 1 0 0,0 0-1 0 0,1 1 1 0 0,0-1-1 0 0,3-7 1 0 0,7-33 9 0 0,-9 7-10 0 0,2 0-1 0 0,2 1 1 0 0,2 0 0 0 0,20-57 0 0 0,-2 14-12357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13:11:06.694"/>
    </inkml:context>
    <inkml:brush xml:id="br0">
      <inkml:brushProperty name="width" value="0.1" units="cm"/>
      <inkml:brushProperty name="height" value="0.1" units="cm"/>
      <inkml:brushProperty name="color" value="#DA498D"/>
    </inkml:brush>
  </inkml:definitions>
  <inkml:trace contextRef="#ctx0" brushRef="#br0">27 1 540 0 0,'-17'7'16737'0'0,"10"7"-14369"0"0,6-2-1333 0 0,0 5-639 0 0,1 0 0 0 0,1 0 0 0 0,0 0 1 0 0,1 0-1 0 0,1 0 0 0 0,1 0 0 0 0,0-1 0 0 0,1 0 0 0 0,1 0 1 0 0,1 0-1 0 0,0-1 0 0 0,1 0 0 0 0,0 0 0 0 0,13 16 0 0 0,-2-5 28 0 0,1 0 0 0 0,1-1-1 0 0,30 26 1 0 0,32 17 880 0 0,-59-52-1048 0 0,0-2 0 0 0,1 0 1 0 0,1-1-1 0 0,0-2 0 0 0,35 11 0 0 0,0-5 93 0 0,82 12 0 0 0,-103-25-317 0 0,1-2 0 0 0,-1-2 0 0 0,1-1 0 0 0,-1-2 0 0 0,46-10 0 0 0,-73 9 24 0 0,-13-1 102 0 0,-23-7 188 0 0,3 3-338 0 0,-61-45 59 0 0,-24-13 17 0 0,240 117-84 0 0,4 10-19 0 0,-138-60 19 0 0,0 0 0 0 0,-1 0 0 0 0,1 0 0 0 0,0 1 1 0 0,0-1-1 0 0,-1 0 0 0 0,1 0 0 0 0,0 1 0 0 0,-1-1 0 0 0,1 1 1 0 0,0-1-1 0 0,-1 1 0 0 0,1-1 0 0 0,0 1 0 0 0,-1-1 1 0 0,1 1-1 0 0,-1-1 0 0 0,1 1 0 0 0,-1 0 0 0 0,0-1 0 0 0,1 1 1 0 0,-1 0-1 0 0,1-1 0 0 0,-1 1 0 0 0,0 0 0 0 0,0 0 1 0 0,1-1-1 0 0,-1 1 0 0 0,0 0 0 0 0,0 0 0 0 0,0-1 0 0 0,0 1 1 0 0,0 0-1 0 0,0 0 0 0 0,0 0 0 0 0,0-1 0 0 0,0 1 1 0 0,0 0-1 0 0,-1 0 0 0 0,1-1 0 0 0,0 1 0 0 0,0 0 0 0 0,-1 0 1 0 0,-28 28-2 0 0,-20 14-84 0 0,37-30-147 0 0,-1-2-1 0 0,0 1 0 0 0,0-1 1 0 0,-1-1-1 0 0,-1-1 1 0 0,1 0-1 0 0,-2-1 0 0 0,-18 8 1 0 0,27-15-763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09:50:04.704"/>
    </inkml:context>
    <inkml:brush xml:id="br0">
      <inkml:brushProperty name="width" value="0.1" units="cm"/>
      <inkml:brushProperty name="height" value="0.1" units="cm"/>
      <inkml:brushProperty name="color" value="#8B5DFF"/>
    </inkml:brush>
  </inkml:definitions>
  <inkml:trace contextRef="#ctx0" brushRef="#br0">204 0 1004 0 0,'4'10'13831'0'0,"5"22"-12623"0"0,-6-11-91 0 0,8 163 1861 0 0,-3-96-1872 0 0,21 270 1402 0 0,-16-207-2202 0 0,3 102 408 0 0,-10-153-606 0 0,-2-63-9 0 0,-3 58 0 0 0,-35-116 19 0 0,21 7-86 0 0,1-1 0 0 0,1 0 0 0 0,0-1 1 0 0,1 0-1 0 0,0-1 0 0 0,-7-18 1 0 0,-12-20 23 0 0,-26-52 64 0 0,35 66-100 0 0,-1 1 0 0 0,-30-42 0 0 0,38 68 409 0 0,22 36-302 0 0,24 37-95 0 0,-2-5 27 0 0,-3 1 0 0 0,34 90 0 0 0,1 5-64 0 0,-59-142 4 0 0,-4-6 1 0 0,1 0 0 0 0,-1 0-1 0 0,1 0 1 0 0,0 0 0 0 0,0 0 0 0 0,0 0 0 0 0,0-1 0 0 0,0 1 0 0 0,0 0 0 0 0,0-1 0 0 0,0 1 0 0 0,1-1 0 0 0,-1 1 0 0 0,1-1 0 0 0,-1 1 0 0 0,1-1 0 0 0,0 0 0 0 0,-1 0 0 0 0,1 0 0 0 0,0 0-1 0 0,0 0 1 0 0,0 0 0 0 0,0-1 0 0 0,0 1 0 0 0,0 0 0 0 0,0-1 0 0 0,2 1 0 0 0,-2-2 11 0 0,0 0-1 0 0,0 1 1 0 0,0-1-1 0 0,-1 0 1 0 0,1 0-1 0 0,0 0 1 0 0,0 0-1 0 0,-1 0 1 0 0,1-1-1 0 0,-1 1 1 0 0,1-1-1 0 0,-1 1 1 0 0,0-1-1 0 0,1 1 1 0 0,0-3-1 0 0,25-35 125 0 0,-18 25-111 0 0,26-36 89 0 0,161-209 431 0 0,-177 227-344 0 0,-20 17-4899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10:04:29.864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5 270 872 0 0,'-4'-5'13008'0'0,"13"-5"-9605"0"0,20-6-2634 0 0,5 12 188 0 0,1 1 0 0 0,-1 3-1 0 0,63 5 1 0 0,13 1 403 0 0,100 6 222 0 0,2 1-1054 0 0,242-13-415 0 0,-337 2-270 0 0,133-6 490 0 0,-196 4-297 0 0,-41 0-22 0 0,0 1 0 0 0,0-2-1 0 0,0 0 1 0 0,17-3 0 0 0,-26 3-11 0 0,-60-36 1978 0 0,35 20-1894 0 0,-35-27-85 0 0,-82-48 0 0 0,103 75-6 0 0,-1 1 0 0 0,-70-20 1 0 0,117 47-50 0 0,1 0 1 0 0,0-1 0 0 0,0 0 0 0 0,21 11 0 0 0,27 10 123 0 0,-28-13-27 0 0,1-1 0 0 0,0-1 1 0 0,2-2-1 0 0,-1-1 0 0 0,71 15 0 0 0,-97-27-43 0 0,-3-1 1 0 0,-1 0-1 0 0,0 1 0 0 0,0-1 0 0 0,1 1 0 0 0,-1 0 1 0 0,0 1-1 0 0,0-1 0 0 0,0 1 0 0 0,0-1 1 0 0,0 1-1 0 0,-1 0 0 0 0,6 4 0 0 0,-9-4-1 0 0,0-1 0 0 0,-2 3 41 0 0,1 0 1 0 0,-1-1-1 0 0,-1 1 0 0 0,1-1 0 0 0,0 0 0 0 0,-1 0 0 0 0,0 0 1 0 0,0 0-1 0 0,0 0 0 0 0,0-1 0 0 0,0 1 0 0 0,0-1 0 0 0,-1 0 1 0 0,1 0-1 0 0,-5 2 0 0 0,-7 6 40 0 0,-51 40 84 0 0,-115 65 1 0 0,145-96-2725 0 0,-41 14 0 0 0,60-28-1876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19T10:04:34.393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0 302 432 0 0,'48'1'11859'0'0,"7"4"-4412"0"0,67 10-1620 0 0,95 9-6619 0 0,-129-21 2916 0 0,486-25-564 0 0,-322 3-1095 0 0,-89 8-296 0 0,-133 9-158 0 0,14-2 27 0 0,57-11 0 0 0,-46 1 3 0 0,-43 10-44 0 0,1 1-1 0 0,-1 0 1 0 0,1 0 0 0 0,0 2-1 0 0,18-1 1 0 0,-37-1 24 0 0,-1 0 0 0 0,1 0 0 0 0,-1 0 0 0 0,1-1 0 0 0,0 0 0 0 0,-5-4 0 0 0,-10-6-25 0 0,-59-32-47 0 0,-2 3 1 0 0,-95-34-1 0 0,175 76 48 0 0,-9-3-5 0 0,0 0 0 0 0,0 0 0 0 0,1-1 0 0 0,-1 0 0 0 0,-13-11 0 0 0,49 33 14 0 0,1-1 0 0 0,1-1 0 0 0,0-2 0 0 0,50 18 0 0 0,-41-17 23 0 0,-14-6-1 0 0,0-1 0 0 0,35 5-1 0 0,-36-8-22 0 0,0 0-1 0 0,0 2 0 0 0,25 10 0 0 0,-43-14-5 0 0,-1-1-1 0 0,1 1 1 0 0,-1 0 0 0 0,0 0 0 0 0,1 0-1 0 0,-1 1 1 0 0,0-1 0 0 0,0 0-1 0 0,0 1 1 0 0,-1-1 0 0 0,1 1-1 0 0,-1 0 1 0 0,1 0 0 0 0,-1-1 0 0 0,0 1-1 0 0,0 0 1 0 0,0 0 0 0 0,0 4-1 0 0,6 57 1059 0 0,-12-60-733 0 0,0-1 0 0 0,0 1 1 0 0,-1-1-1 0 0,1 0 0 0 0,-11 3 0 0 0,13-4-215 0 0,-36 17-64 0 0,2 1 1 0 0,-58 43-1 0 0,-12 19-4899 0 0,61-46-657 0 0,38-30 3762 0 0,-29 24-5925 0 0,36-29 7094 0 0,-1 1 1 0 0,1-1-1 0 0,-1 1 1 0 0,1-1-1 0 0,0 1 1 0 0,0 0 0 0 0,-1 0-1 0 0,1-1 1 0 0,0 1-1 0 0,1 0 1 0 0,-1 0-1 0 0,0 0 1 0 0,0 0-1 0 0,1 0 1 0 0,-1 0-1 0 0,1 0 1 0 0,0 4 0 0 0,3 1-1475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0T02:07:49.667"/>
    </inkml:context>
    <inkml:brush xml:id="br0">
      <inkml:brushProperty name="width" value="0.1" units="cm"/>
      <inkml:brushProperty name="height" value="0.1" units="cm"/>
      <inkml:brushProperty name="color" value="#8B5DFF"/>
    </inkml:brush>
  </inkml:definitions>
  <inkml:trace contextRef="#ctx0" brushRef="#br0">679 1 1528 0 0,'-7'18'11551'0'0,"3"15"-6859"0"0,0-5-4620 0 0,0-10 1595 0 0,-8 14-597 0 0,-1-1 0 0 0,-2 0 0 0 0,-23 37 0 0 0,-64 82 233 0 0,91-135-1196 0 0,-38 53-19 0 0,-3-3-1 0 0,-3-2 1 0 0,-2-2 0 0 0,-3-3 0 0 0,-98 72 0 0 0,155-127 62 0 0,-8 5-268 0 0,11-8 158 0 0,0 1 0 0 0,0-1 0 0 0,0 0 0 0 0,0 0 1 0 0,0 0-1 0 0,0 0 0 0 0,-1 0 0 0 0,1 0 0 0 0,0 0 1 0 0,0 0-1 0 0,0 0 0 0 0,0 0 0 0 0,-1 0 0 0 0,1 0 1 0 0,0 0-1 0 0,0 0 0 0 0,0 0 0 0 0,0 0 0 0 0,0 0 1 0 0,-1 0-1 0 0,1 0 0 0 0,0 0 0 0 0,0 0 0 0 0,0 0 1 0 0,0 0-1 0 0,0 0 0 0 0,-1 0 0 0 0,1 0 0 0 0,0 0 0 0 0,0 0 1 0 0,0 0-1 0 0,0 0 0 0 0,0-1 0 0 0,-1 1 0 0 0,1 0 1 0 0,0 0-1 0 0,0 0 0 0 0,0 0 0 0 0,0 0 0 0 0,0 0 1 0 0,0 0-1 0 0,0-1 0 0 0,0 1 0 0 0,0 0 0 0 0,0 0 1 0 0,0 0-1 0 0,-1 0 0 0 0,1 0 0 0 0,0-1 0 0 0,0 1 1 0 0,0 0-1 0 0,0 0 0 0 0,0 0 0 0 0,0 0 0 0 0,0-1 1 0 0,0 1-1 0 0,0 0 0 0 0,0 0 0 0 0,0 0 0 0 0,1-1 1 0 0,14-99 54 0 0,-8 23-143 0 0,3 1 0 0 0,25-98 0 0 0,-32 165 44 0 0,0-1-12 0 0,0 0 1 0 0,-1 0 0 0 0,2-20 0 0 0,-4 30 5 0 0,2 5-12 0 0,0 0 21 0 0,0 0 1 0 0,-1 1 0 0 0,0-1-1 0 0,1 0 1 0 0,-1 10 0 0 0,1 8 21 0 0,-2 0 0 0 0,-1 0 1 0 0,0 0-1 0 0,-2 0 1 0 0,-8 33-1 0 0,-37 110 17 0 0,46-162-37 0 0,-45 127-44 0 0,52-130 178 0 0,1 0 0 0 0,0 0 0 0 0,-1-1 0 0 0,1 0 0 0 0,0 0 1 0 0,-1 0-1 0 0,1-1 0 0 0,9-2 0 0 0,-5 2-15 0 0,20-1 157 0 0,0 1 0 0 0,0 2 0 0 0,0 1 0 0 0,46 9-1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0T02:07:51.684"/>
    </inkml:context>
    <inkml:brush xml:id="br0">
      <inkml:brushProperty name="width" value="0.1" units="cm"/>
      <inkml:brushProperty name="height" value="0.1" units="cm"/>
      <inkml:brushProperty name="color" value="#13B635"/>
    </inkml:brush>
  </inkml:definitions>
  <inkml:trace contextRef="#ctx0" brushRef="#br0">190 42 104 0 0,'3'-42'20677'0'0,"0"62"-19242"0"0,15 208 1584 0 0,-1 116-2771 0 0,-10-175-33 0 0,-5-144-159 0 0,-1-14 105 0 0,0-1 0 0 0,0 0 0 0 0,-1 1 0 0 0,-1-1 0 0 0,0 0 0 0 0,-4 20-1 0 0,5-29-149 0 0,0-1 0 0 0,0 1-1 0 0,-1-1 1 0 0,1 1-1 0 0,0-1 1 0 0,0 1-1 0 0,-1-1 1 0 0,1 1-1 0 0,0-1 1 0 0,-1 0-1 0 0,1 1 1 0 0,0-1-1 0 0,-1 0 1 0 0,1 1-1 0 0,-1-1 1 0 0,1 0 0 0 0,-1 1-1 0 0,1-1 1 0 0,0 0-1 0 0,-1 0 1 0 0,1 1-1 0 0,-1-1 1 0 0,1 0-1 0 0,-1 0 1 0 0,0 0-1 0 0,1 0 1 0 0,-1 0-1 0 0,1 0 1 0 0,-1 0 0 0 0,1 0-1 0 0,-1 0 1 0 0,0 0-1 0 0,-20-9 82 0 0,-13-22-103 0 0,33 30 17 0 0,-24-31-13 0 0,0-1 0 0 0,3-1 1 0 0,0-1-1 0 0,3-1 0 0 0,-27-66 1 0 0,39 86 2 0 0,34 60-104 0 0,51 88 135 0 0,36 81-86 0 0,-91-260 930 0 0,-8 22-577 0 0,32-45 1 0 0,6-9 291 0 0,-40 57-560 0 0,11-20 415 0 0,-18 12-3050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0T02:07:59.669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27 1 132 0 0,'-18'5'10170'0'0,"10"9"-4369"0"0,8-10-5488 0 0,0-1-1 0 0,0 1 1 0 0,0 0-1 0 0,1 0 1 0 0,-1 0-1 0 0,1 0 0 0 0,0-1 1 0 0,0 1-1 0 0,3 5 1 0 0,26 49-2337 0 0,-13-33 3340 0 0,26 34-574 0 0,3-3 1 0 0,2-1 0 0 0,3-3 0 0 0,99 79-1 0 0,-122-111-575 0 0,1-2 0 0 0,1-1-1 0 0,1-1 1 0 0,55 19-1 0 0,136 32 1046 0 0,-91-32-404 0 0,-114-31 275 0 0,-12-7 695 0 0,-19-18 1434 0 0,-4-2-3633 0 0,-14-25 473 0 0,4 7-68 0 0,2-1 0 0 0,-30-66 0 0 0,44 88-67 0 0,20 29-1 0 0,11 15 104 0 0,-1 1 1 0 0,24 44-1 0 0,7 10 14 0 0,-40-65-32 0 0,-1 0 0 0 0,0 1 0 0 0,5 16 1 0 0,11 21 1 0 0,-16-30 34 0 0,-15-11 59 0 0,3-10-65 0 0,0-1 0 0 0,0 1-1 0 0,0-1 1 0 0,1 1 0 0 0,-1-1-1 0 0,0 0 1 0 0,-8-2 0 0 0,-28 2 106 0 0,-2 9 158 0 0,0 2 1 0 0,1 2-1 0 0,-41 19 1 0 0,-5 5-3074 0 0,80-34 1106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0T02:46:29.012"/>
    </inkml:context>
    <inkml:brush xml:id="br0">
      <inkml:brushProperty name="width" value="0.1" units="cm"/>
      <inkml:brushProperty name="height" value="0.1" units="cm"/>
      <inkml:brushProperty name="color" value="#8B5DFF"/>
    </inkml:brush>
  </inkml:definitions>
  <inkml:trace contextRef="#ctx0" brushRef="#br0">679 1 1528 0 0,'-7'18'11551'0'0,"3"15"-6859"0"0,0-5-4620 0 0,0-10 1595 0 0,-8 14-597 0 0,-1-1 0 0 0,-2 0 0 0 0,-23 37 0 0 0,-64 82 233 0 0,91-135-1196 0 0,-38 53-19 0 0,-3-3-1 0 0,-3-2 1 0 0,-2-2 0 0 0,-3-3 0 0 0,-98 72 0 0 0,155-127 62 0 0,-8 5-268 0 0,11-8 158 0 0,0 1 0 0 0,0-1 0 0 0,0 0 0 0 0,0 0 1 0 0,0 0-1 0 0,0 0 0 0 0,-1 0 0 0 0,1 0 0 0 0,0 0 1 0 0,0 0-1 0 0,0 0 0 0 0,0 0 0 0 0,-1 0 0 0 0,1 0 1 0 0,0 0-1 0 0,0 0 0 0 0,0 0 0 0 0,0 0 0 0 0,0 0 1 0 0,-1 0-1 0 0,1 0 0 0 0,0 0 0 0 0,0 0 0 0 0,0 0 1 0 0,0 0-1 0 0,0 0 0 0 0,-1 0 0 0 0,1 0 0 0 0,0 0 0 0 0,0 0 1 0 0,0 0-1 0 0,0 0 0 0 0,0-1 0 0 0,-1 1 0 0 0,1 0 1 0 0,0 0-1 0 0,0 0 0 0 0,0 0 0 0 0,0 0 0 0 0,0 0 1 0 0,0 0-1 0 0,0-1 0 0 0,0 1 0 0 0,0 0 0 0 0,0 0 1 0 0,0 0-1 0 0,-1 0 0 0 0,1 0 0 0 0,0-1 0 0 0,0 1 1 0 0,0 0-1 0 0,0 0 0 0 0,0 0 0 0 0,0 0 0 0 0,0-1 1 0 0,0 1-1 0 0,0 0 0 0 0,0 0 0 0 0,0 0 0 0 0,1-1 1 0 0,14-99 54 0 0,-8 23-143 0 0,3 1 0 0 0,25-98 0 0 0,-32 165 44 0 0,0-1-12 0 0,0 0 1 0 0,-1 0 0 0 0,2-20 0 0 0,-4 30 5 0 0,2 5-12 0 0,0 0 21 0 0,0 0 1 0 0,-1 1 0 0 0,0-1-1 0 0,1 0 1 0 0,-1 10 0 0 0,1 8 21 0 0,-2 0 0 0 0,-1 0 1 0 0,0 0-1 0 0,-2 0 1 0 0,-8 33-1 0 0,-37 110 17 0 0,46-162-37 0 0,-45 127-44 0 0,52-130 178 0 0,1 0 0 0 0,0 0 0 0 0,-1-1 0 0 0,1 0 0 0 0,0 0 1 0 0,-1 0-1 0 0,1-1 0 0 0,9-2 0 0 0,-5 2-15 0 0,20-1 157 0 0,0 1 0 0 0,0 2 0 0 0,0 1 0 0 0,46 9-1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0T02:46:29.013"/>
    </inkml:context>
    <inkml:brush xml:id="br0">
      <inkml:brushProperty name="width" value="0.1" units="cm"/>
      <inkml:brushProperty name="height" value="0.1" units="cm"/>
      <inkml:brushProperty name="color" value="#13B635"/>
    </inkml:brush>
  </inkml:definitions>
  <inkml:trace contextRef="#ctx0" brushRef="#br0">190 42 104 0 0,'3'-42'20677'0'0,"0"62"-19242"0"0,15 208 1584 0 0,-1 116-2771 0 0,-10-175-33 0 0,-5-144-159 0 0,-1-14 105 0 0,0-1 0 0 0,0 0 0 0 0,-1 1 0 0 0,-1-1 0 0 0,0 0 0 0 0,-4 20-1 0 0,5-29-149 0 0,0-1 0 0 0,0 1-1 0 0,-1-1 1 0 0,1 1-1 0 0,0-1 1 0 0,0 1-1 0 0,-1-1 1 0 0,1 1-1 0 0,0-1 1 0 0,-1 0-1 0 0,1 1 1 0 0,0-1-1 0 0,-1 0 1 0 0,1 1-1 0 0,-1-1 1 0 0,1 0 0 0 0,-1 1-1 0 0,1-1 1 0 0,0 0-1 0 0,-1 0 1 0 0,1 1-1 0 0,-1-1 1 0 0,1 0-1 0 0,-1 0 1 0 0,0 0-1 0 0,1 0 1 0 0,-1 0-1 0 0,1 0 1 0 0,-1 0 0 0 0,1 0-1 0 0,-1 0 1 0 0,0 0-1 0 0,-20-9 82 0 0,-13-22-103 0 0,33 30 17 0 0,-24-31-13 0 0,0-1 0 0 0,3-1 1 0 0,0-1-1 0 0,3-1 0 0 0,-27-66 1 0 0,39 86 2 0 0,34 60-104 0 0,51 88 135 0 0,36 81-86 0 0,-91-260 930 0 0,-8 22-577 0 0,32-45 1 0 0,6-9 291 0 0,-40 57-560 0 0,11-20 415 0 0,-18 12-3050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0T02:46:29.014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27 1 132 0 0,'-18'5'10170'0'0,"10"9"-4369"0"0,8-10-5488 0 0,0-1-1 0 0,0 1 1 0 0,0 0-1 0 0,1 0 1 0 0,-1 0-1 0 0,1 0 0 0 0,0-1 1 0 0,0 1-1 0 0,3 5 1 0 0,26 49-2337 0 0,-13-33 3340 0 0,26 34-574 0 0,3-3 1 0 0,2-1 0 0 0,3-3 0 0 0,99 79-1 0 0,-122-111-575 0 0,1-2 0 0 0,1-1-1 0 0,1-1 1 0 0,55 19-1 0 0,136 32 1046 0 0,-91-32-404 0 0,-114-31 275 0 0,-12-7 695 0 0,-19-18 1434 0 0,-4-2-3633 0 0,-14-25 473 0 0,4 7-68 0 0,2-1 0 0 0,-30-66 0 0 0,44 88-67 0 0,20 29-1 0 0,11 15 104 0 0,-1 1 1 0 0,24 44-1 0 0,7 10 14 0 0,-40-65-32 0 0,-1 0 0 0 0,0 1 0 0 0,5 16 1 0 0,11 21 1 0 0,-16-30 34 0 0,-15-11 59 0 0,3-10-65 0 0,0-1 0 0 0,0 1-1 0 0,0-1 1 0 0,1 1 0 0 0,-1-1-1 0 0,0 0 1 0 0,-8-2 0 0 0,-28 2 106 0 0,-2 9 158 0 0,0 2 1 0 0,1 2-1 0 0,-41 19 1 0 0,-5 5-3074 0 0,80-34 1106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0T02:46:24.756"/>
    </inkml:context>
    <inkml:brush xml:id="br0">
      <inkml:brushProperty name="width" value="0.1" units="cm"/>
      <inkml:brushProperty name="height" value="0.1" units="cm"/>
      <inkml:brushProperty name="color" value="#8B5DFF"/>
    </inkml:brush>
  </inkml:definitions>
  <inkml:trace contextRef="#ctx0" brushRef="#br0">679 1 1528 0 0,'-7'18'11551'0'0,"3"15"-6859"0"0,0-5-4620 0 0,0-10 1595 0 0,-8 14-597 0 0,-1-1 0 0 0,-2 0 0 0 0,-23 37 0 0 0,-64 82 233 0 0,91-135-1196 0 0,-38 53-19 0 0,-3-3-1 0 0,-3-2 1 0 0,-2-2 0 0 0,-3-3 0 0 0,-98 72 0 0 0,155-127 62 0 0,-8 5-268 0 0,11-8 158 0 0,0 1 0 0 0,0-1 0 0 0,0 0 0 0 0,0 0 1 0 0,0 0-1 0 0,0 0 0 0 0,-1 0 0 0 0,1 0 0 0 0,0 0 1 0 0,0 0-1 0 0,0 0 0 0 0,0 0 0 0 0,-1 0 0 0 0,1 0 1 0 0,0 0-1 0 0,0 0 0 0 0,0 0 0 0 0,0 0 0 0 0,0 0 1 0 0,-1 0-1 0 0,1 0 0 0 0,0 0 0 0 0,0 0 0 0 0,0 0 1 0 0,0 0-1 0 0,0 0 0 0 0,-1 0 0 0 0,1 0 0 0 0,0 0 0 0 0,0 0 1 0 0,0 0-1 0 0,0 0 0 0 0,0-1 0 0 0,-1 1 0 0 0,1 0 1 0 0,0 0-1 0 0,0 0 0 0 0,0 0 0 0 0,0 0 0 0 0,0 0 1 0 0,0 0-1 0 0,0-1 0 0 0,0 1 0 0 0,0 0 0 0 0,0 0 1 0 0,0 0-1 0 0,-1 0 0 0 0,1 0 0 0 0,0-1 0 0 0,0 1 1 0 0,0 0-1 0 0,0 0 0 0 0,0 0 0 0 0,0 0 0 0 0,0-1 1 0 0,0 1-1 0 0,0 0 0 0 0,0 0 0 0 0,0 0 0 0 0,1-1 1 0 0,14-99 54 0 0,-8 23-143 0 0,3 1 0 0 0,25-98 0 0 0,-32 165 44 0 0,0-1-12 0 0,0 0 1 0 0,-1 0 0 0 0,2-20 0 0 0,-4 30 5 0 0,2 5-12 0 0,0 0 21 0 0,0 0 1 0 0,-1 1 0 0 0,0-1-1 0 0,1 0 1 0 0,-1 10 0 0 0,1 8 21 0 0,-2 0 0 0 0,-1 0 1 0 0,0 0-1 0 0,-2 0 1 0 0,-8 33-1 0 0,-37 110 17 0 0,46-162-37 0 0,-45 127-44 0 0,52-130 178 0 0,1 0 0 0 0,0 0 0 0 0,-1-1 0 0 0,1 0 0 0 0,0 0 1 0 0,-1 0-1 0 0,1-1 0 0 0,9-2 0 0 0,-5 2-15 0 0,20-1 157 0 0,0 1 0 0 0,0 2 0 0 0,0 1 0 0 0,46 9-1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0T02:46:24.757"/>
    </inkml:context>
    <inkml:brush xml:id="br0">
      <inkml:brushProperty name="width" value="0.1" units="cm"/>
      <inkml:brushProperty name="height" value="0.1" units="cm"/>
      <inkml:brushProperty name="color" value="#13B635"/>
    </inkml:brush>
  </inkml:definitions>
  <inkml:trace contextRef="#ctx0" brushRef="#br0">190 42 104 0 0,'3'-42'20677'0'0,"0"62"-19242"0"0,15 208 1584 0 0,-1 116-2771 0 0,-10-175-33 0 0,-5-144-159 0 0,-1-14 105 0 0,0-1 0 0 0,0 0 0 0 0,-1 1 0 0 0,-1-1 0 0 0,0 0 0 0 0,-4 20-1 0 0,5-29-149 0 0,0-1 0 0 0,0 1-1 0 0,-1-1 1 0 0,1 1-1 0 0,0-1 1 0 0,0 1-1 0 0,-1-1 1 0 0,1 1-1 0 0,0-1 1 0 0,-1 0-1 0 0,1 1 1 0 0,0-1-1 0 0,-1 0 1 0 0,1 1-1 0 0,-1-1 1 0 0,1 0 0 0 0,-1 1-1 0 0,1-1 1 0 0,0 0-1 0 0,-1 0 1 0 0,1 1-1 0 0,-1-1 1 0 0,1 0-1 0 0,-1 0 1 0 0,0 0-1 0 0,1 0 1 0 0,-1 0-1 0 0,1 0 1 0 0,-1 0 0 0 0,1 0-1 0 0,-1 0 1 0 0,0 0-1 0 0,-20-9 82 0 0,-13-22-103 0 0,33 30 17 0 0,-24-31-13 0 0,0-1 0 0 0,3-1 1 0 0,0-1-1 0 0,3-1 0 0 0,-27-66 1 0 0,39 86 2 0 0,34 60-104 0 0,51 88 135 0 0,36 81-86 0 0,-91-260 930 0 0,-8 22-577 0 0,32-45 1 0 0,6-9 291 0 0,-40 57-560 0 0,11-20 415 0 0,-18 12-3050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0T02:46:24.757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27 1 132 0 0,'-18'5'10170'0'0,"10"9"-4369"0"0,8-10-5488 0 0,0-1-1 0 0,0 1 1 0 0,0 0-1 0 0,1 0 1 0 0,-1 0-1 0 0,1 0 0 0 0,0-1 1 0 0,0 1-1 0 0,3 5 1 0 0,26 49-2337 0 0,-13-33 3340 0 0,26 34-574 0 0,3-3 1 0 0,2-1 0 0 0,3-3 0 0 0,99 79-1 0 0,-122-111-575 0 0,1-2 0 0 0,1-1-1 0 0,1-1 1 0 0,55 19-1 0 0,136 32 1046 0 0,-91-32-404 0 0,-114-31 275 0 0,-12-7 695 0 0,-19-18 1434 0 0,-4-2-3633 0 0,-14-25 473 0 0,4 7-68 0 0,2-1 0 0 0,-30-66 0 0 0,44 88-67 0 0,20 29-1 0 0,11 15 104 0 0,-1 1 1 0 0,24 44-1 0 0,7 10 14 0 0,-40-65-32 0 0,-1 0 0 0 0,0 1 0 0 0,5 16 1 0 0,11 21 1 0 0,-16-30 34 0 0,-15-11 59 0 0,3-10-65 0 0,0-1 0 0 0,0 1-1 0 0,0-1 1 0 0,1 1 0 0 0,-1-1-1 0 0,0 0 1 0 0,-8-2 0 0 0,-28 2 106 0 0,-2 9 158 0 0,0 2 1 0 0,1 2-1 0 0,-41 19 1 0 0,-5 5-3074 0 0,80-34 1106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0T13:15:26.610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19 41 840 0 0,'0'-2'581'0'0,"0"0"0"0"0,0 0 0 0 0,0 0 0 0 0,0 0 0 0 0,0 0 0 0 0,0 0 0 0 0,-1 0 0 0 0,1 1 0 0 0,-1-1 0 0 0,0 0 1 0 0,1 0-1 0 0,-1 0 0 0 0,-14-14 6455 0 0,19 27-2773 0 0,14 34-3043 0 0,-7-24-1020 0 0,0-2-1 0 0,2 1 0 0 0,1-1 0 0 0,0-1 1 0 0,29 28-1 0 0,92 69 659 0 0,-123-106-775 0 0,21 18 186 0 0,-5-4 183 0 0,0-1-1 0 0,2-1 1 0 0,51 27 0 0 0,-71-44-418 0 0,-2 1 30 0 0,1-2 1 0 0,-1 1-1 0 0,1-1 0 0 0,0 0 0 0 0,-1-1 0 0 0,1 0 1 0 0,0 0-1 0 0,0-1 0 0 0,10 0 0 0 0,-30 0 273 0 0,-1 1 0 0 0,1 0 0 0 0,-1 1 0 0 0,1 1 0 0 0,-15 6 0 0 0,-45 11-151 0 0,32-15-159 0 0,1 1 1 0 0,0 2-1 0 0,0 2 0 0 0,-47 20 1 0 0,63-17-59 0 0,22-14 31 0 0,1 0-1 0 0,-1 1 1 0 0,0-1-1 0 0,0 0 1 0 0,0 1 0 0 0,0-1-1 0 0,0 0 1 0 0,0 0-1 0 0,0 1 1 0 0,1-1 0 0 0,-1 0-1 0 0,0 0 1 0 0,0 1-1 0 0,0-1 1 0 0,1 0 0 0 0,-1 0-1 0 0,0 1 1 0 0,0-1-1 0 0,1 0 1 0 0,-1 0-1 0 0,0 0 1 0 0,0 0 0 0 0,1 0-1 0 0,-1 1 1 0 0,0-1-1 0 0,1 0 1 0 0,-1 0 0 0 0,0 0-1 0 0,1 0 1 0 0,-1 0-1 0 0,0 0 1 0 0,0 0 0 0 0,1 0-1 0 0,-1 0 1 0 0,0 0-1 0 0,1 0 1 0 0,-1 0-1 0 0,1 0 1 0 0,55-2 38 0 0,-38 1 21 0 0,14 1-32 0 0,0-2 0 0 0,0-1 0 0 0,-1-1 0 0 0,1-2 1 0 0,-1-1-1 0 0,57-21 0 0 0,-82 26-28 0 0,0 0 0 0 0,0 1 0 0 0,-1 0 0 0 0,1 0 0 0 0,0 0 0 0 0,0 1 0 0 0,11 0 1 0 0,-9 0-1 0 0,-7 0-3 0 0,-1 0 0 0 0,-1-8 8 0 0,-1 0 0 0 0,0-1 0 0 0,0 1 0 0 0,-1 0 0 0 0,-4-8 0 0 0,-13-34 41 0 0,2-1 0 0 0,-20-90-1 0 0,37 130 29 0 0,-3-6-199 0 0,-1 9-2714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0T15:04:20.142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750 8 320 0 0,'-75'-3'14101'0'0,"17"-1"-10296"0"0,47 4-3681 0 0,-1 0 0 0 0,1 1 0 0 0,-1 0 0 0 0,1 0-1 0 0,0 2 1 0 0,0-1 0 0 0,0 1 0 0 0,0 1-1 0 0,0 0 1 0 0,-14 7 0 0 0,-7 9-40 0 0,1 0-1 0 0,0 2 1 0 0,2 1 0 0 0,0 2 0 0 0,2 0 0 0 0,1 2-1 0 0,-33 44 1 0 0,30-32 50 0 0,2 1 0 0 0,2 1 0 0 0,1 2 0 0 0,3 0-1 0 0,-22 61 1 0 0,31-67-100 0 0,3 0 1 0 0,0 1-1 0 0,3 0 0 0 0,1 0 0 0 0,1 1 1 0 0,3-1-1 0 0,1 1 0 0 0,2-1 0 0 0,1 1 1 0 0,2-1-1 0 0,2 0 0 0 0,1-1 0 0 0,2 1 1 0 0,2-2-1 0 0,1 1 0 0 0,2-2 0 0 0,2 0 0 0 0,0-1 1 0 0,3 0-1 0 0,1-2 0 0 0,1 0 0 0 0,1-2 1 0 0,2 0-1 0 0,1-2 0 0 0,35 30 0 0 0,-34-38-17 0 0,0-1 0 0 0,1-2 0 0 0,1-1 0 0 0,1-1 0 0 0,0-1 0 0 0,1-2 0 0 0,0 0 1 0 0,0-3-1 0 0,2-1 0 0 0,-1-1 0 0 0,1-1 0 0 0,0-2 0 0 0,0-2 0 0 0,33-1 0 0 0,-20-2 5 0 0,0-2 1 0 0,0-3 0 0 0,-1-1-1 0 0,0-2 1 0 0,-1-2 0 0 0,0-2-1 0 0,0-2 1 0 0,-2-2 0 0 0,67-36-1 0 0,-60 22-12 0 0,-2-2 0 0 0,-1-2-1 0 0,-1-2 1 0 0,-2-2 0 0 0,-2-2-1 0 0,-2-2 1 0 0,-2-1-1 0 0,38-58 1 0 0,-63 83 118 0 0,0-1 1 0 0,-2 0-1 0 0,0-1 1 0 0,-1 0-1 0 0,-1 0 0 0 0,-1-1 1 0 0,-1 0-1 0 0,-1 0 0 0 0,-1-1 1 0 0,-1 1-1 0 0,-1-1 0 0 0,-1 0 1 0 0,-1 0-1 0 0,-1 1 1 0 0,-1-1-1 0 0,-1 0 0 0 0,-1 1 1 0 0,0-1-1 0 0,-17-41 0 0 0,9 33 300 0 0,-2 0-1 0 0,-1 1 1 0 0,-1 1 0 0 0,-2 1-1 0 0,-1 0 1 0 0,-1 1-1 0 0,-1 1 1 0 0,-1 1-1 0 0,-1 1 1 0 0,-2 2-1 0 0,0 0 1 0 0,-1 1-1 0 0,-30-17 1 0 0,16 14-350 0 0,0 2 1 0 0,-2 1-1 0 0,0 3 0 0 0,-1 1 1 0 0,-1 2-1 0 0,0 2 0 0 0,-1 2 1 0 0,-84-9-1 0 0,84 17-681 0 0,0 2 1 0 0,0 2-1 0 0,0 2 0 0 0,0 2 1 0 0,-61 14-1 0 0,99-17 384 0 0,-114 30-7249 0 0,104-26 4113 0 0,0 0-1 0 0,1 2 0 0 0,-1-1 1 0 0,-27 20-1 0 0,34-19 675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0T15:04:21.516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464 159 296 0 0,'-75'-26'8279'0'0,"63"23"-7458"0"0,0 0-1 0 0,-1 1 0 0 0,1 1 0 0 0,-14-1 1 0 0,19 2-728 0 0,0 1-1 0 0,0-1 1 0 0,0 1 0 0 0,0 0 0 0 0,0 1 0 0 0,0 0 0 0 0,1 0-1 0 0,-1 0 1 0 0,1 1 0 0 0,-1 0 0 0 0,1 1 0 0 0,0-1 0 0 0,0 1-1 0 0,0 0 1 0 0,1 0 0 0 0,-1 1 0 0 0,1 0 0 0 0,0 0-1 0 0,-8 10 1 0 0,-7 14 89 0 0,0 0-1 0 0,2 2 1 0 0,2 0-1 0 0,0 1 1 0 0,3 0-1 0 0,-16 53 1 0 0,15-33 224 0 0,2 0-1 0 0,3 1 1 0 0,-4 88 0 0 0,12-96-216 0 0,3-1 1 0 0,1 0 0 0 0,3 0-1 0 0,21 84 1 0 0,-13-82 37 0 0,37 85 0 0 0,-33-95-73 0 0,2 0-1 0 0,1-2 1 0 0,1 0-1 0 0,49 56 0 0 0,-57-76-94 0 0,1 1 0 0 0,0-2 0 0 0,1 0 0 0 0,33 20 0 0 0,-32-24 67 0 0,0 0-1 0 0,1-1 0 0 0,0-1 0 0 0,0 0 1 0 0,1-2-1 0 0,0 0 0 0 0,0-1 0 0 0,23 1 0 0 0,-19-3 90 0 0,1-2-1 0 0,-1-1 1 0 0,0-1-1 0 0,0-1 0 0 0,0-1 1 0 0,0-1-1 0 0,-1-1 1 0 0,0 0-1 0 0,0-2 1 0 0,0-1-1 0 0,-1-1 0 0 0,32-19 1 0 0,-15 4 13 0 0,0-2 0 0 0,-2-2 0 0 0,51-52 0 0 0,-50 42-209 0 0,-2-2-1 0 0,-1-1 0 0 0,-3-2 1 0 0,-1-1-1 0 0,28-60 1 0 0,-44 75-50 0 0,-1-1 1 0 0,-2-1 0 0 0,-2 1-1 0 0,0-2 1 0 0,5-50 0 0 0,-10 47 188 0 0,-2-1 1 0 0,-1 1 0 0 0,-2-1 0 0 0,-2 1-1 0 0,-1-1 1 0 0,-2 1 0 0 0,-1 0 0 0 0,-17-47-1 0 0,14 54 27 0 0,-2 1-1 0 0,0 1 0 0 0,-2 0 0 0 0,-1 1 1 0 0,-1 1-1 0 0,-1 0 0 0 0,-2 1 0 0 0,-27-28 1 0 0,28 35-92 0 0,-1 0 0 0 0,0 1 0 0 0,-2 1 0 0 0,0 1 0 0 0,0 1 0 0 0,-1 1 0 0 0,-1 0 0 0 0,0 2 0 0 0,0 1 0 0 0,-40-10 0 0 0,29 11-152 0 0,-1 2 1 0 0,0 1-1 0 0,0 2 0 0 0,0 2 0 0 0,-46 3 0 0 0,53 1-842 0 0,0 1 0 0 0,-44 12 1 0 0,52-10-757 0 0,1 1 1 0 0,0 0-1 0 0,0 2 0 0 0,-19 12 1 0 0,32-18 625 0 0,1 0 1 0 0,-1 1-1 0 0,1 0 0 0 0,0 0 1 0 0,1 0-1 0 0,-1 0 0 0 0,1 1 1 0 0,0 0-1 0 0,0 0 0 0 0,0 0 1 0 0,0 0-1 0 0,1 1 0 0 0,-4 8 1 0 0,3 4-1373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1T05:20:08.401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595 169 220 0 0,'-40'-50'9241'0'0,"-5"10"-3759"0"0,40 37-5250 0 0,1 0 1 0 0,-1 1 0 0 0,1 0-1 0 0,-1-1 1 0 0,0 2 0 0 0,0-1 0 0 0,0 0-1 0 0,0 1 1 0 0,0 0 0 0 0,0 0-1 0 0,0 1 1 0 0,-1 0 0 0 0,1-1-1 0 0,0 2 1 0 0,0-1 0 0 0,0 1-1 0 0,0-1 1 0 0,-1 1 0 0 0,1 1-1 0 0,0-1 1 0 0,-7 4 0 0 0,-7 3-133 0 0,0 1-1 0 0,1 2 1 0 0,0 0 0 0 0,0 0-1 0 0,1 2 1 0 0,1 0 0 0 0,0 1-1 0 0,1 1 1 0 0,0 0 0 0 0,1 1-1 0 0,1 0 1 0 0,0 1 0 0 0,-12 24 0 0 0,7-8-70 0 0,2 0 1 0 0,2 1-1 0 0,1 0 1 0 0,1 1-1 0 0,3 0 1 0 0,-11 66-1 0 0,10-26 35 0 0,-2 138-1 0 0,13-180-32 0 0,2 1 0 0 0,1 0 0 0 0,1-1 0 0 0,2 0 0 0 0,1 0-1 0 0,19 48 1 0 0,-16-55 54 0 0,0-1-1 0 0,28 43 0 0 0,-32-58-21 0 0,0 0 1 0 0,1-1-1 0 0,1 0 0 0 0,0 0 0 0 0,0-1 1 0 0,0 0-1 0 0,1 0 0 0 0,19 9 0 0 0,-13-8 169 0 0,1 0 0 0 0,0-2 0 0 0,1 0 0 0 0,-1-1 0 0 0,1-1 0 0 0,1-1 0 0 0,-1 0 0 0 0,1-1 0 0 0,-1-1 0 0 0,1-1 0 0 0,0-1-1 0 0,-1 0 1 0 0,1-1 0 0 0,22-5 0 0 0,-14 0-104 0 0,0-2 0 0 0,-1 0-1 0 0,0-2 1 0 0,-1-1 0 0 0,0 0-1 0 0,-1-2 1 0 0,0-1 0 0 0,-1-1-1 0 0,24-20 1 0 0,7-8-29 0 0,-3-2 0 0 0,-1-2 0 0 0,82-102 1 0 0,-120 133-90 0 0,-1-2 0 0 0,0 1 1 0 0,-2-2-1 0 0,0 1 1 0 0,0-1-1 0 0,-2 0 1 0 0,0-1-1 0 0,-2 0 1 0 0,0 0-1 0 0,2-25 1 0 0,-5 17 22 0 0,-1 1 1 0 0,-1 0-1 0 0,-2-1 1 0 0,-1 1-1 0 0,-1 0 1 0 0,-1 0-1 0 0,-11-32 1 0 0,0 12 358 0 0,-2 0 1 0 0,-2 1-1 0 0,-2 1 1 0 0,-3 1 0 0 0,-54-75-1 0 0,67 105-320 0 0,0 0 0 0 0,-1 1-1 0 0,0 0 1 0 0,-1 1 0 0 0,0 0 0 0 0,-1 2 0 0 0,0-1-1 0 0,-1 2 1 0 0,0 0 0 0 0,-1 1 0 0 0,0 1-1 0 0,0 0 1 0 0,-1 1 0 0 0,1 1 0 0 0,-1 1-1 0 0,0 0 1 0 0,0 1 0 0 0,-1 1 0 0 0,1 1 0 0 0,-1 1-1 0 0,1 0 1 0 0,0 2 0 0 0,-1 0 0 0 0,1 1-1 0 0,0 0 1 0 0,-18 7 0 0 0,-104 46-3875 0 0,78-25-324 0 0,2 2 0 0 0,1 3 0 0 0,-62 50 1 0 0,110-77 2489 0 0,1 0 1 0 0,0 0 0 0 0,1 1-1 0 0,-12 14 1 0 0,3 5-1342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1T05:20:10.216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626 144 48 0 0,'-59'-19'6209'0'0,"43"14"-4849"0"0,0 2 0 0 0,0 0 0 0 0,-23-1 0 0 0,29 3-1041 0 0,0 1-1 0 0,1 1 1 0 0,-1 0 0 0 0,1 0-1 0 0,-1 1 1 0 0,1 1 0 0 0,-10 3-1 0 0,10-3-146 0 0,0 1-1 0 0,0 1 0 0 0,0 0 0 0 0,-11 8 1 0 0,-2 5-2 0 0,1 1-1 0 0,0 0 1 0 0,2 2 0 0 0,0 0 0 0 0,-24 37 0 0 0,18-18 359 0 0,1 0 1 0 0,-29 68-1 0 0,40-73-355 0 0,2 0-1 0 0,2 1 0 0 0,1 0 1 0 0,2 1-1 0 0,1-1 0 0 0,2 1 1 0 0,2 0-1 0 0,1 0 0 0 0,2 0 1 0 0,7 43-1 0 0,-3-52-129 0 0,1 0-1 0 0,1-1 1 0 0,1 0 0 0 0,2-1-1 0 0,0 1 1 0 0,27 41-1 0 0,-18-36 50 0 0,2-1-1 0 0,1-1 1 0 0,1-1 0 0 0,45 41-1 0 0,-57-58 79 0 0,1 0 1 0 0,1-1-1 0 0,0-1 0 0 0,1 0 0 0 0,-1-1 1 0 0,2-1-1 0 0,-1 0 0 0 0,1-1 0 0 0,1 0 1 0 0,-1-2-1 0 0,1 0 0 0 0,0 0 0 0 0,0-2 1 0 0,0 0-1 0 0,1-1 0 0 0,-1-1 0 0 0,0 0 1 0 0,23-3-1 0 0,-9-1 214 0 0,1 0 1 0 0,-1-3-1 0 0,0 0 0 0 0,0-2 1 0 0,-1-1-1 0 0,0-2 0 0 0,-1 0 1 0 0,33-20-1 0 0,-32 14-276 0 0,-1-1 0 0 0,0-2 0 0 0,-2-1 0 0 0,0-2-1 0 0,-2 0 1 0 0,0-1 0 0 0,-1-2 0 0 0,-2-1 0 0 0,29-44 0 0 0,-40 54-88 0 0,-1 0 1 0 0,-1-1 0 0 0,-1 0 0 0 0,0-1-1 0 0,-1 0 1 0 0,-1 0 0 0 0,-1 0-1 0 0,-1-1 1 0 0,-1 0 0 0 0,0 0 0 0 0,-1 0-1 0 0,-2 0 1 0 0,0 0 0 0 0,-1 0-1 0 0,0 0 1 0 0,-2 0 0 0 0,-9-34 0 0 0,-2 4 163 0 0,-2 2 0 0 0,-2 0 1 0 0,-2 1-1 0 0,-3 1 0 0 0,-1 0 1 0 0,-2 2-1 0 0,-61-77 0 0 0,56 85 95 0 0,-1 2-1 0 0,-2 0 0 0 0,-1 3 0 0 0,-57-40 0 0 0,74 59-179 0 0,-1 1 1 0 0,0 1-1 0 0,-1 1 0 0 0,0 0 0 0 0,0 2 0 0 0,-1 0 0 0 0,0 1 0 0 0,0 1 0 0 0,0 1 1 0 0,-1 1-1 0 0,0 1 0 0 0,-23 1 0 0 0,20 2-1043 0 0,-1 2-1 0 0,-30 6 1 0 0,26-2-1795 0 0,1 2 0 0 0,0 1-1 0 0,-34 16 1 0 0,25-7-3016 0 0,-64 44 0 0 0,16 2 1938 0 0,41-25 1116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1T06:50:49.662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19 41 840 0 0,'0'-2'581'0'0,"0"0"0"0"0,0 0 0 0 0,0 0 0 0 0,0 0 0 0 0,0 0 0 0 0,0 0 0 0 0,-1 0 0 0 0,1 1 0 0 0,-1-1 0 0 0,0 0 1 0 0,1 0-1 0 0,-1 0 0 0 0,-14-14 6455 0 0,19 27-2773 0 0,14 34-3043 0 0,-7-24-1020 0 0,0-2-1 0 0,2 1 0 0 0,1-1 0 0 0,0-1 1 0 0,29 28-1 0 0,92 69 659 0 0,-123-106-775 0 0,21 18 186 0 0,-5-4 183 0 0,0-1-1 0 0,2-1 1 0 0,51 27 0 0 0,-71-44-418 0 0,-2 1 30 0 0,1-2 1 0 0,-1 1-1 0 0,1-1 0 0 0,0 0 0 0 0,-1-1 0 0 0,1 0 1 0 0,0 0-1 0 0,0-1 0 0 0,10 0 0 0 0,-30 0 273 0 0,-1 1 0 0 0,1 0 0 0 0,-1 1 0 0 0,1 1 0 0 0,-15 6 0 0 0,-45 11-151 0 0,32-15-159 0 0,1 1 1 0 0,0 2-1 0 0,0 2 0 0 0,-47 20 1 0 0,63-17-59 0 0,22-14 31 0 0,1 0-1 0 0,-1 1 1 0 0,0-1-1 0 0,0 0 1 0 0,0 1 0 0 0,0-1-1 0 0,0 0 1 0 0,0 0-1 0 0,0 1 1 0 0,1-1 0 0 0,-1 0-1 0 0,0 0 1 0 0,0 1-1 0 0,0-1 1 0 0,1 0 0 0 0,-1 0-1 0 0,0 1 1 0 0,0-1-1 0 0,1 0 1 0 0,-1 0-1 0 0,0 0 1 0 0,0 0 0 0 0,1 0-1 0 0,-1 1 1 0 0,0-1-1 0 0,1 0 1 0 0,-1 0 0 0 0,0 0-1 0 0,1 0 1 0 0,-1 0-1 0 0,0 0 1 0 0,0 0 0 0 0,1 0-1 0 0,-1 0 1 0 0,0 0-1 0 0,1 0 1 0 0,-1 0-1 0 0,1 0 1 0 0,55-2 38 0 0,-38 1 21 0 0,14 1-32 0 0,0-2 0 0 0,0-1 0 0 0,-1-1 0 0 0,1-2 1 0 0,-1-1-1 0 0,57-21 0 0 0,-82 26-28 0 0,0 0 0 0 0,0 1 0 0 0,-1 0 0 0 0,1 0 0 0 0,0 0 0 0 0,0 1 0 0 0,11 0 1 0 0,-9 0-1 0 0,-7 0-3 0 0,-1 0 0 0 0,-1-8 8 0 0,-1 0 0 0 0,0-1 0 0 0,0 1 0 0 0,-1 0 0 0 0,-4-8 0 0 0,-13-34 41 0 0,2-1 0 0 0,-20-90-1 0 0,37 130 29 0 0,-3-6-199 0 0,-1 9-2714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14T09:39:27.138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872 30 196 0 0,'24'-29'25362'0'0,"-36"38"-24730"0"0,0-1-1 0 0,-1 0 1 0 0,-19 8-1 0 0,-23 14-263 0 0,-2 10 382 0 0,2 2-1 0 0,-64 62 1 0 0,88-72-654 0 0,0 2 0 0 0,3 1 0 0 0,1 1 0 0 0,-35 61 1 0 0,16-16-2 0 0,1-2-64 0 0,-63 148 1 0 0,41 4-45 0 0,67-230-4 0 0,-4 16 77 0 0,2-11-136 0 0,1-8-210 0 0,1 1 256 0 0,3-38-1033 0 0,-8 28 1015 0 0,1-1 0 0 0,1 0 0 0 0,0-1 0 0 0,0 1 0 0 0,1 0 0 0 0,0-21 0 0 0,-2-5-21 0 0,-6-53-87 0 0,9 61 43 0 0,-2 0-1 0 0,-2 0 1 0 0,0 0-1 0 0,-11-29 1 0 0,16 56 83 0 0,-1 1 1 0 0,0-1 0 0 0,0 1 0 0 0,0-1-1 0 0,0 1 1 0 0,0 0 0 0 0,0-1 0 0 0,-1 1-1 0 0,1 0 1 0 0,-1 0 0 0 0,1 0 0 0 0,-3-2-1 0 0,3 5 7 0 0,0 1-1 0 0,0-1 1 0 0,0 1-1 0 0,0-1 1 0 0,1 1-1 0 0,-1-1 0 0 0,0 1 1 0 0,1-1-1 0 0,0 1 1 0 0,-1 0-1 0 0,1-1 1 0 0,0 1-1 0 0,0 0 1 0 0,0 0-1 0 0,0-1 0 0 0,0 1 1 0 0,0 0-1 0 0,0-1 1 0 0,1 4-1 0 0,16 303-96 0 0,0-172 76 0 0,-13-130 42 0 0,-4-5 2 0 0,0-1-1 0 0,1 0 1 0 0,-1 0-1 0 0,1 1 1 0 0,-1-1-1 0 0,1 1 1 0 0,-1-1-1 0 0,0 0 1 0 0,1 1-1 0 0,-1-1 1 0 0,0 1-1 0 0,0-1 1 0 0,1 1-1 0 0,-1-1 1 0 0,0 1-1 0 0,0-1 1 0 0,1 1-1 0 0,-1-1 1 0 0,0 1 0 0 0,0-1-1 0 0,0 1 1 0 0,0-1-1 0 0,0 1 1 0 0,0-1-1 0 0,0 1 1 0 0,0-1-1 0 0,0 1 1 0 0,0 0-1 0 0,0 2 5 0 0,13 15-11 0 0,-13-18 10 0 0,0 1-1 0 0,0 0 1 0 0,0 0 0 0 0,1-1-1 0 0,-1 1 1 0 0,0 0-1 0 0,0 0 1 0 0,1-1 0 0 0,-1 1-1 0 0,1 0 1 0 0,-1-1-1 0 0,0 1 1 0 0,1-1 0 0 0,-1 1-1 0 0,1 0 1 0 0,-1-1-1 0 0,1 1 1 0 0,0-1 0 0 0,-1 1-1 0 0,1-1 1 0 0,0 0-1 0 0,-1 1 1 0 0,1-1 0 0 0,0 0-1 0 0,-1 1 1 0 0,1-1-1 0 0,0 0 1 0 0,0 0 0 0 0,-1 1-1 0 0,1-1 1 0 0,0 0-1 0 0,0 0 1 0 0,-1 0 0 0 0,2 0-1 0 0,-1-1 22 0 0,3-2-7 0 0,1 1-1 0 0,-1-1 1 0 0,1 1 0 0 0,0-1 0 0 0,-1 1 0 0 0,1 1 0 0 0,7-2 0 0 0,-5 0-4 0 0,145-53 53 0 0,-122 43-54 0 0,-24 10 185 0 0,1-1 0 0 0,-1 1 0 0 0,1 1 0 0 0,0-1 0 0 0,14-2 0 0 0,-55 12-12418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14T09:39:27.139"/>
    </inkml:context>
    <inkml:brush xml:id="br0">
      <inkml:brushProperty name="width" value="0.1" units="cm"/>
      <inkml:brushProperty name="height" value="0.1" units="cm"/>
      <inkml:brushProperty name="color" value="#0D92F4"/>
    </inkml:brush>
  </inkml:definitions>
  <inkml:trace contextRef="#ctx0" brushRef="#br0">231 1185 360 0 0,'4'3'17587'0'0,"-1"-39"-11426"0"0,-4-147-2810 0 0,6-270-809 0 0,3 378-2547 0 0,3 0 1 0 0,4 1-1 0 0,40-121 1 0 0,-43 166-8 0 0,-9 24 8 0 0,-1 0 0 0 0,0-1-1 0 0,0 1 1 0 0,0 0-1 0 0,-1-1 1 0 0,2-8 0 0 0,-3 13 118 0 0,-1 1-113 0 0,1 0 1 0 0,-1 0-1 0 0,1-1 1 0 0,-1 1-1 0 0,1 0 0 0 0,-1 0 1 0 0,1-1-1 0 0,-1 1 1 0 0,1 0-1 0 0,-1 0 1 0 0,1-1-1 0 0,-1 1 1 0 0,1-1-1 0 0,-1 1 0 0 0,1-1 1 0 0,0 1-1 0 0,-1 0 1 0 0,1-1-1 0 0,0 1 1 0 0,-1-1-1 0 0,1 1 1 0 0,0-1-1 0 0,0 0 1 0 0,-1 1-1 0 0,1-1 0 0 0,0 0 1 0 0,0 1-6 0 0,0-1 1 0 0,0 1 0 0 0,0-1-1 0 0,0 1 1 0 0,0 0-1 0 0,-1-1 1 0 0,1 1 0 0 0,0-1-1 0 0,0 1 1 0 0,0 0-1 0 0,-1-1 1 0 0,1 1 0 0 0,0 0-1 0 0,0-1 1 0 0,-1 1-1 0 0,1 0 1 0 0,0-1 0 0 0,0 1-1 0 0,-1 0 1 0 0,1-1-1 0 0,0 1 1 0 0,-1 0-1 0 0,1 0 1 0 0,-1 0 0 0 0,1-1-1 0 0,0 1 1 0 0,-1 0-1 0 0,1 0 1 0 0,-1 0 0 0 0,1 0-1 0 0,0 0 1 0 0,-1 0-1 0 0,1 0 1 0 0,-1 0 0 0 0,1 0-1 0 0,0 0 1 0 0,-1 0-1 0 0,1 0 1 0 0,-1 0 0 0 0,1 0-1 0 0,-1 0 1 0 0,1 0-1 0 0,0 0 1 0 0,-1 0-1 0 0,1 1 1 0 0,-1-1 0 0 0,1 0-1 0 0,0 0 1 0 0,-1 0-1 0 0,1 1 1 0 0,-25 12-209 0 0,17-9 163 0 0,0 0 1 0 0,0 1-1 0 0,1 0 0 0 0,-11 9 1 0 0,-6 9 47 0 0,2 1 1 0 0,0 1 0 0 0,-33 50-1 0 0,-43 93 435 0 0,77-130-405 0 0,10-15 5 0 0,7-15 31 0 0,8-14 31 0 0,103-165-666 0 0,-90 146 447 0 0,1 0-1 0 0,1 1 0 0 0,0 1 0 0 0,2 1 0 0 0,45-36 1 0 0,7-10-64 0 0,-72 67 183 0 0,47 85-99 0 0,-3 69 286 0 0,25 42-34 0 0,-64-185-1699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2:04:26.820"/>
    </inkml:context>
    <inkml:brush xml:id="br0">
      <inkml:brushProperty name="width" value="0.1" units="cm"/>
      <inkml:brushProperty name="height" value="0.1" units="cm"/>
      <inkml:brushProperty name="color" value="#FF270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2:05:14.500"/>
    </inkml:context>
    <inkml:brush xml:id="br0">
      <inkml:brushProperty name="width" value="0.1" units="cm"/>
      <inkml:brushProperty name="height" value="0.1" units="cm"/>
      <inkml:brushProperty name="color" value="#FF270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3:36:27.567"/>
    </inkml:context>
    <inkml:brush xml:id="br0">
      <inkml:brushProperty name="width" value="0.1" units="cm"/>
      <inkml:brushProperty name="height" value="0.1" units="cm"/>
      <inkml:brushProperty name="color" value="#FF270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3:36:27.568"/>
    </inkml:context>
    <inkml:brush xml:id="br0">
      <inkml:brushProperty name="width" value="0.1" units="cm"/>
      <inkml:brushProperty name="height" value="0.1" units="cm"/>
      <inkml:brushProperty name="color" value="#FF270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3:43:21.479"/>
    </inkml:context>
    <inkml:brush xml:id="br0">
      <inkml:brushProperty name="width" value="0.1" units="cm"/>
      <inkml:brushProperty name="height" value="0.1" units="cm"/>
      <inkml:brushProperty name="color" value="#FF270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3:48:36.786"/>
    </inkml:context>
    <inkml:brush xml:id="br0">
      <inkml:brushProperty name="width" value="0.1" units="cm"/>
      <inkml:brushProperty name="height" value="0.1" units="cm"/>
      <inkml:brushProperty name="color" value="#FF270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3:48:36.787"/>
    </inkml:context>
    <inkml:brush xml:id="br0">
      <inkml:brushProperty name="width" value="0.1" units="cm"/>
      <inkml:brushProperty name="height" value="0.1" units="cm"/>
      <inkml:brushProperty name="color" value="#FF270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3:48:36.788"/>
    </inkml:context>
    <inkml:brush xml:id="br0">
      <inkml:brushProperty name="width" value="0.1" units="cm"/>
      <inkml:brushProperty name="height" value="0.1" units="cm"/>
      <inkml:brushProperty name="color" value="#FF270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3:48:36.786"/>
    </inkml:context>
    <inkml:brush xml:id="br0">
      <inkml:brushProperty name="width" value="0.1" units="cm"/>
      <inkml:brushProperty name="height" value="0.1" units="cm"/>
      <inkml:brushProperty name="color" value="#FF270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3:48:36.787"/>
    </inkml:context>
    <inkml:brush xml:id="br0">
      <inkml:brushProperty name="width" value="0.1" units="cm"/>
      <inkml:brushProperty name="height" value="0.1" units="cm"/>
      <inkml:brushProperty name="color" value="#FF270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3:48:36.788"/>
    </inkml:context>
    <inkml:brush xml:id="br0">
      <inkml:brushProperty name="width" value="0.1" units="cm"/>
      <inkml:brushProperty name="height" value="0.1" units="cm"/>
      <inkml:brushProperty name="color" value="#FF270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3:50:21.135"/>
    </inkml:context>
    <inkml:brush xml:id="br0">
      <inkml:brushProperty name="width" value="0.1" units="cm"/>
      <inkml:brushProperty name="height" value="0.1" units="cm"/>
      <inkml:brushProperty name="color" value="#13B635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3:50:21.136"/>
    </inkml:context>
    <inkml:brush xml:id="br0">
      <inkml:brushProperty name="width" value="0.1" units="cm"/>
      <inkml:brushProperty name="height" value="0.1" units="cm"/>
      <inkml:brushProperty name="color" value="#13B635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3:52:36.740"/>
    </inkml:context>
    <inkml:brush xml:id="br0">
      <inkml:brushProperty name="width" value="0.1" units="cm"/>
      <inkml:brushProperty name="height" value="0.1" units="cm"/>
      <inkml:brushProperty name="color" value="#13B635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4:21:48.743"/>
    </inkml:context>
    <inkml:brush xml:id="br0">
      <inkml:brushProperty name="width" value="0.1" units="cm"/>
      <inkml:brushProperty name="height" value="0.1" units="cm"/>
      <inkml:brushProperty name="color" value="#FF270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4:21:48.759"/>
    </inkml:context>
    <inkml:brush xml:id="br0">
      <inkml:brushProperty name="width" value="0.1" units="cm"/>
      <inkml:brushProperty name="height" value="0.1" units="cm"/>
      <inkml:brushProperty name="color" value="#FF2701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4:27:57.115"/>
    </inkml:context>
    <inkml:brush xml:id="br0">
      <inkml:brushProperty name="width" value="0.1" units="cm"/>
      <inkml:brushProperty name="height" value="0.1" units="cm"/>
      <inkml:brushProperty name="color" value="#13B635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1-30T04:27:57.116"/>
    </inkml:context>
    <inkml:brush xml:id="br0">
      <inkml:brushProperty name="width" value="0.1" units="cm"/>
      <inkml:brushProperty name="height" value="0.1" units="cm"/>
      <inkml:brushProperty name="color" value="#13B635"/>
    </inkml:brush>
  </inkml:definitions>
  <inkml:trace contextRef="#ctx0" brushRef="#br0">209 20 148 0 0,'1'-20'18502'0'0,"7"38"-17679"0"0,1 13 439 0 0,-2 1 1 0 0,-1-1-1 0 0,3 58 0 0 0,-9 101-150 0 0,-2-89-180 0 0,-7 250 400 0 0,10-348-1289 0 0,-1 1 1 0 0,0 0-1 0 0,-1-1 0 0 0,1 1 0 0 0,-1 0 1 0 0,1-1-1 0 0,-1 1 0 0 0,0-1 1 0 0,-1 1-1 0 0,-2 5 0 0 0,4-9-25 0 0,0 1 1 0 0,-1-1-1 0 0,1 1 0 0 0,0-1 0 0 0,-1 0 1 0 0,1 1-1 0 0,0-1 0 0 0,-1 0 0 0 0,1 0 0 0 0,-1 1 1 0 0,1-1-1 0 0,-1 0 0 0 0,1 0 0 0 0,-1 1 0 0 0,1-1 1 0 0,0 0-1 0 0,-1 0 0 0 0,1 0 0 0 0,-1 0 0 0 0,1 0 1 0 0,-1 0-1 0 0,1 0 0 0 0,-1 0 0 0 0,1 0 0 0 0,-1 0 1 0 0,1 0-1 0 0,-1 0 0 0 0,0 0 0 0 0,-20-17 190 0 0,-144-201-90 0 0,157 207-123 0 0,5 8 0 0 0,1 0 0 0 0,-1 0 1 0 0,1 0-1 0 0,0 0 0 0 0,1 0 0 0 0,-1-1 1 0 0,0 1-1 0 0,1-1 0 0 0,-2-6 0 0 0,3 9-3 0 0,22 40-84 0 0,-1-13 79 0 0,-1 2 0 0 0,-2 0 0 0 0,-1 1 0 0 0,25 57 0 0 0,-28-56 10 0 0,18 35-21 0 0,-32-65 25 0 0,1 1 0 0 0,-1 0 1 0 0,0-1-1 0 0,1 1 0 0 0,-1 0 1 0 0,1-1-1 0 0,-1 1 0 0 0,0-1 0 0 0,1 1 1 0 0,-1-1-1 0 0,1 1 0 0 0,0-1 1 0 0,-1 1-1 0 0,1-1 0 0 0,-1 0 1 0 0,1 1-1 0 0,0-1 0 0 0,-1 0 1 0 0,1 1-1 0 0,0-1 0 0 0,-1 0 0 0 0,1 0 1 0 0,0 0-1 0 0,-1 1 0 0 0,1-1 1 0 0,0 0-1 0 0,-1 0 0 0 0,1 0 1 0 0,0 0-1 0 0,0 0 0 0 0,-1 0 1 0 0,1-1-1 0 0,0 1 0 0 0,-1 0 0 0 0,1 0 1 0 0,0 0-1 0 0,-1-1 0 0 0,1 1 1 0 0,0 0-1 0 0,-1-1 0 0 0,1 1 1 0 0,-1 0-1 0 0,1-1 0 0 0,0 1 1 0 0,-1-1-1 0 0,1 1 0 0 0,-1-1 0 0 0,1 1 1 0 0,0-2-1 0 0,22-30 64 0 0,-20 27-63 0 0,164-217 499 0 0,-164 218-484 0 0,8-14 1274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5895E-93E0-447B-A829-A410F70B20DC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480F8-335A-4831-ADBE-EE423F127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60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D59D5-7979-C810-5D14-20585EC78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83C3C3-5302-13FF-78C9-5EEC01908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53804-6B1C-F7D5-FEB3-A887A372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3CEB3-1664-5B6A-91AE-376744125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BC23B-EE30-3B90-426E-6E032D39F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51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F7293-7421-51F5-E627-4F66FA6B4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6E9CF-8575-C49E-334F-C6ACBAA5A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3078B-CA40-9C58-FD27-0EED04CBE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03AE6-4C6D-0727-0567-AA6C34B5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9165E-4A82-326F-6039-D90232B8F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090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921EF-2AB2-D228-7661-B576DDC1E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9CA60-F004-30E0-27A3-C30472ACC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21430-C7D4-8F52-7338-E66A7B85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58744-725D-B9D6-AD18-C0026907D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6EDEA-0E66-0F43-0BFA-6EC02882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3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E960-2F9D-BC73-4FA7-55DE0112F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23123-68E5-504E-2918-47D8E5D14C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8F21C-DC58-707F-180A-D771C62C3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F1CF4-8AC4-4832-D2C4-AAD1C3E27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2312A6-5844-C613-7CF5-F052DA4D7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6ABAE-1397-28F8-C7B9-CAC6062D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50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3AD69-63B2-69C1-13FD-C9097B575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FCC138-DD8C-E5AC-226D-3326EA8C6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8C0DC7-BAB6-0ED7-AA95-A8265756D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AC3F61-B612-63F1-E6F0-38002815F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F027A0-B739-08A8-9C53-146F944554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139C88-9BF3-B4B9-C231-B8B6545E7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EC837B-AAA5-5CB2-A432-DA2CA4A97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98CC4B-1ACB-0DF9-1E24-7017E479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35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DD84F-2BB1-11CD-99D8-1039D66F0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D7EB30-7A71-3B31-0F8F-CC47C4D21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75368-4229-CBF0-0C69-D720752D0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454552-457D-0BA9-CB7F-F79A16F2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4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358D2A-460A-557C-E209-724494F8D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BFB72D-6772-1AEC-38BF-ABD1D3765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9F756-B359-3E34-583F-07C933479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9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0F203-1300-4912-96BD-E7B6F05F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C4126-495F-0FF3-FD17-74EC543B0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FAA0F-1120-6EF6-0A35-8D5274931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8C2F4-5799-EEC2-A6CA-A67523FB6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650FB-3C16-A2F2-407C-DE501BB4E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2648B-D9EB-0DEE-4145-430E00B6C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9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46CA5-1691-BA79-3B38-76C82357B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B12317-BA49-8451-44ED-87229DFBF7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8C84A-38DD-A601-4D79-50A099A3E3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8952FC-F7F3-8C4D-E063-4FB134E8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23EC7C-2DA0-A3D5-172E-E06CB343C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0034D-2131-931B-86A4-CF6556D3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31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FEA98-4FD8-4FD3-969F-C5F12EEFB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EDE224-B1C8-C56B-5409-46B2EA9F9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1E541-A851-3D1E-2512-85567C3E8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0E0B-F68E-8011-B93B-1515876A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A445A-CCA5-BF61-F174-A832306E6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06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88590A-A7E4-0885-0043-CB4A75FCFB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D0F9E-30C7-A2E5-B525-19CC4E310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46C5B-20F6-F1BF-2125-8D7939171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1F17F-29BA-3056-44FC-6C5A31FC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D03DD-59FC-A8E1-101C-C22DE46AA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2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39265C-83D6-95CF-20A3-F61F0C2F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7B964-7228-8791-C660-ADC1A6498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9D346-A6EF-685F-1F20-2611236051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D40FA-70B7-4AD4-BF52-56578EBEFB0F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BBCEC-B5AC-31AB-C21F-4CA64E36F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7057F-3ED7-07A1-FD42-A80ADAD11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9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1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3.svg"/><Relationship Id="rId5" Type="http://schemas.openxmlformats.org/officeDocument/2006/relationships/image" Target="../media/image15.svg"/><Relationship Id="rId10" Type="http://schemas.openxmlformats.org/officeDocument/2006/relationships/image" Target="../media/image22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1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3.svg"/><Relationship Id="rId5" Type="http://schemas.openxmlformats.org/officeDocument/2006/relationships/image" Target="../media/image15.svg"/><Relationship Id="rId10" Type="http://schemas.openxmlformats.org/officeDocument/2006/relationships/image" Target="../media/image22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17" Type="http://schemas.openxmlformats.org/officeDocument/2006/relationships/image" Target="../media/image220.png"/><Relationship Id="rId2" Type="http://schemas.openxmlformats.org/officeDocument/2006/relationships/image" Target="../media/image12.png"/><Relationship Id="rId16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5" Type="http://schemas.openxmlformats.org/officeDocument/2006/relationships/image" Target="../media/image2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Relationship Id="rId1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svg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" Type="http://schemas.openxmlformats.org/officeDocument/2006/relationships/image" Target="../media/image27.svg"/><Relationship Id="rId21" Type="http://schemas.openxmlformats.org/officeDocument/2006/relationships/image" Target="../media/image45.svg"/><Relationship Id="rId7" Type="http://schemas.openxmlformats.org/officeDocument/2006/relationships/image" Target="../media/image31.svg"/><Relationship Id="rId12" Type="http://schemas.openxmlformats.org/officeDocument/2006/relationships/image" Target="../media/image36.png"/><Relationship Id="rId17" Type="http://schemas.openxmlformats.org/officeDocument/2006/relationships/image" Target="../media/image41.svg"/><Relationship Id="rId25" Type="http://schemas.openxmlformats.org/officeDocument/2006/relationships/image" Target="../media/image49.sv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29" Type="http://schemas.openxmlformats.org/officeDocument/2006/relationships/image" Target="../media/image5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24" Type="http://schemas.openxmlformats.org/officeDocument/2006/relationships/image" Target="../media/image48.png"/><Relationship Id="rId5" Type="http://schemas.openxmlformats.org/officeDocument/2006/relationships/image" Target="../media/image29.svg"/><Relationship Id="rId15" Type="http://schemas.openxmlformats.org/officeDocument/2006/relationships/image" Target="../media/image39.svg"/><Relationship Id="rId23" Type="http://schemas.openxmlformats.org/officeDocument/2006/relationships/image" Target="../media/image47.svg"/><Relationship Id="rId28" Type="http://schemas.openxmlformats.org/officeDocument/2006/relationships/image" Target="../media/image52.png"/><Relationship Id="rId10" Type="http://schemas.openxmlformats.org/officeDocument/2006/relationships/image" Target="../media/image34.png"/><Relationship Id="rId19" Type="http://schemas.openxmlformats.org/officeDocument/2006/relationships/image" Target="../media/image43.svg"/><Relationship Id="rId4" Type="http://schemas.openxmlformats.org/officeDocument/2006/relationships/image" Target="../media/image28.png"/><Relationship Id="rId9" Type="http://schemas.openxmlformats.org/officeDocument/2006/relationships/image" Target="../media/image33.svg"/><Relationship Id="rId14" Type="http://schemas.openxmlformats.org/officeDocument/2006/relationships/image" Target="../media/image38.png"/><Relationship Id="rId22" Type="http://schemas.openxmlformats.org/officeDocument/2006/relationships/image" Target="../media/image46.png"/><Relationship Id="rId27" Type="http://schemas.openxmlformats.org/officeDocument/2006/relationships/image" Target="../media/image51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5" Type="http://schemas.openxmlformats.org/officeDocument/2006/relationships/image" Target="../media/image2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Relationship Id="rId1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5.svg"/><Relationship Id="rId7" Type="http://schemas.openxmlformats.org/officeDocument/2006/relationships/image" Target="../media/image23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Relationship Id="rId9" Type="http://schemas.openxmlformats.org/officeDocument/2006/relationships/image" Target="../media/image25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5.svg"/><Relationship Id="rId7" Type="http://schemas.openxmlformats.org/officeDocument/2006/relationships/image" Target="../media/image23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Relationship Id="rId9" Type="http://schemas.openxmlformats.org/officeDocument/2006/relationships/image" Target="../media/image25.sv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9.sv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9.sv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svg"/><Relationship Id="rId10" Type="http://schemas.openxmlformats.org/officeDocument/2006/relationships/image" Target="../media/image65.svg"/><Relationship Id="rId4" Type="http://schemas.openxmlformats.org/officeDocument/2006/relationships/image" Target="../media/image60.png"/><Relationship Id="rId9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9.svg"/><Relationship Id="rId7" Type="http://schemas.microsoft.com/office/2007/relationships/hdphoto" Target="../media/hdphoto1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1.svg"/><Relationship Id="rId10" Type="http://schemas.openxmlformats.org/officeDocument/2006/relationships/image" Target="../media/image65.svg"/><Relationship Id="rId4" Type="http://schemas.openxmlformats.org/officeDocument/2006/relationships/image" Target="../media/image60.png"/><Relationship Id="rId9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59.svg"/><Relationship Id="rId7" Type="http://schemas.microsoft.com/office/2007/relationships/hdphoto" Target="../media/hdphoto1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65.svg"/><Relationship Id="rId5" Type="http://schemas.openxmlformats.org/officeDocument/2006/relationships/image" Target="../media/image61.svg"/><Relationship Id="rId10" Type="http://schemas.openxmlformats.org/officeDocument/2006/relationships/image" Target="../media/image64.png"/><Relationship Id="rId4" Type="http://schemas.openxmlformats.org/officeDocument/2006/relationships/image" Target="../media/image60.png"/><Relationship Id="rId9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9.sv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Relationship Id="rId9" Type="http://schemas.openxmlformats.org/officeDocument/2006/relationships/image" Target="../media/image66.jpe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9.sv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Relationship Id="rId9" Type="http://schemas.openxmlformats.org/officeDocument/2006/relationships/image" Target="../media/image66.jpe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9.sv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Relationship Id="rId9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9.sv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Relationship Id="rId9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9.sv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Relationship Id="rId9" Type="http://schemas.openxmlformats.org/officeDocument/2006/relationships/image" Target="../media/image66.jpe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9.sv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Relationship Id="rId9" Type="http://schemas.openxmlformats.org/officeDocument/2006/relationships/image" Target="../media/image66.jpe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630.png"/><Relationship Id="rId3" Type="http://schemas.openxmlformats.org/officeDocument/2006/relationships/image" Target="../media/image59.svg"/><Relationship Id="rId7" Type="http://schemas.openxmlformats.org/officeDocument/2006/relationships/image" Target="../media/image63.png"/><Relationship Id="rId12" Type="http://schemas.openxmlformats.org/officeDocument/2006/relationships/customXml" Target="../ink/ink3.xml"/><Relationship Id="rId17" Type="http://schemas.openxmlformats.org/officeDocument/2006/relationships/image" Target="../media/image65.png"/><Relationship Id="rId2" Type="http://schemas.openxmlformats.org/officeDocument/2006/relationships/image" Target="../media/image58.png"/><Relationship Id="rId16" Type="http://schemas.openxmlformats.org/officeDocument/2006/relationships/customXml" Target="../ink/ink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11" Type="http://schemas.openxmlformats.org/officeDocument/2006/relationships/image" Target="../media/image620.png"/><Relationship Id="rId5" Type="http://schemas.openxmlformats.org/officeDocument/2006/relationships/image" Target="../media/image61.svg"/><Relationship Id="rId15" Type="http://schemas.openxmlformats.org/officeDocument/2006/relationships/image" Target="../media/image640.png"/><Relationship Id="rId10" Type="http://schemas.openxmlformats.org/officeDocument/2006/relationships/customXml" Target="../ink/ink2.xml"/><Relationship Id="rId4" Type="http://schemas.openxmlformats.org/officeDocument/2006/relationships/image" Target="../media/image60.png"/><Relationship Id="rId9" Type="http://schemas.openxmlformats.org/officeDocument/2006/relationships/image" Target="../media/image66.jpeg"/><Relationship Id="rId14" Type="http://schemas.openxmlformats.org/officeDocument/2006/relationships/customXml" Target="../ink/ink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8.svg"/><Relationship Id="rId7" Type="http://schemas.openxmlformats.org/officeDocument/2006/relationships/image" Target="../media/image61.svg"/><Relationship Id="rId12" Type="http://schemas.openxmlformats.org/officeDocument/2006/relationships/image" Target="../media/image73.png"/><Relationship Id="rId2" Type="http://schemas.openxmlformats.org/officeDocument/2006/relationships/image" Target="../media/image67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72.png"/><Relationship Id="rId5" Type="http://schemas.openxmlformats.org/officeDocument/2006/relationships/image" Target="../media/image59.sv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58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8.svg"/><Relationship Id="rId7" Type="http://schemas.openxmlformats.org/officeDocument/2006/relationships/image" Target="../media/image61.svg"/><Relationship Id="rId12" Type="http://schemas.openxmlformats.org/officeDocument/2006/relationships/image" Target="../media/image73.png"/><Relationship Id="rId2" Type="http://schemas.openxmlformats.org/officeDocument/2006/relationships/image" Target="../media/image67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72.png"/><Relationship Id="rId5" Type="http://schemas.openxmlformats.org/officeDocument/2006/relationships/image" Target="../media/image59.sv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58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8.svg"/><Relationship Id="rId7" Type="http://schemas.openxmlformats.org/officeDocument/2006/relationships/image" Target="../media/image61.svg"/><Relationship Id="rId12" Type="http://schemas.openxmlformats.org/officeDocument/2006/relationships/image" Target="../media/image73.png"/><Relationship Id="rId2" Type="http://schemas.openxmlformats.org/officeDocument/2006/relationships/image" Target="../media/image67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72.png"/><Relationship Id="rId5" Type="http://schemas.openxmlformats.org/officeDocument/2006/relationships/image" Target="../media/image59.sv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58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8.svg"/><Relationship Id="rId7" Type="http://schemas.openxmlformats.org/officeDocument/2006/relationships/image" Target="../media/image61.svg"/><Relationship Id="rId12" Type="http://schemas.openxmlformats.org/officeDocument/2006/relationships/image" Target="../media/image73.png"/><Relationship Id="rId2" Type="http://schemas.openxmlformats.org/officeDocument/2006/relationships/image" Target="../media/image67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72.png"/><Relationship Id="rId5" Type="http://schemas.openxmlformats.org/officeDocument/2006/relationships/image" Target="../media/image59.sv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58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68.svg"/><Relationship Id="rId7" Type="http://schemas.openxmlformats.org/officeDocument/2006/relationships/image" Target="../media/image61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68.svg"/><Relationship Id="rId7" Type="http://schemas.openxmlformats.org/officeDocument/2006/relationships/image" Target="../media/image61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67.png"/><Relationship Id="rId7" Type="http://schemas.openxmlformats.org/officeDocument/2006/relationships/image" Target="../media/image60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10" Type="http://schemas.openxmlformats.org/officeDocument/2006/relationships/image" Target="../media/image79.png"/><Relationship Id="rId4" Type="http://schemas.openxmlformats.org/officeDocument/2006/relationships/image" Target="../media/image68.svg"/><Relationship Id="rId9" Type="http://schemas.openxmlformats.org/officeDocument/2006/relationships/customXml" Target="../ink/ink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67.png"/><Relationship Id="rId7" Type="http://schemas.openxmlformats.org/officeDocument/2006/relationships/image" Target="../media/image60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68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67.png"/><Relationship Id="rId7" Type="http://schemas.openxmlformats.org/officeDocument/2006/relationships/image" Target="../media/image60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68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68.svg"/><Relationship Id="rId7" Type="http://schemas.openxmlformats.org/officeDocument/2006/relationships/image" Target="../media/image61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68.svg"/><Relationship Id="rId7" Type="http://schemas.openxmlformats.org/officeDocument/2006/relationships/image" Target="../media/image61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68.svg"/><Relationship Id="rId7" Type="http://schemas.openxmlformats.org/officeDocument/2006/relationships/image" Target="../media/image61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73.png"/><Relationship Id="rId18" Type="http://schemas.openxmlformats.org/officeDocument/2006/relationships/customXml" Target="../ink/ink7.xml"/><Relationship Id="rId3" Type="http://schemas.openxmlformats.org/officeDocument/2006/relationships/image" Target="../media/image68.svg"/><Relationship Id="rId7" Type="http://schemas.openxmlformats.org/officeDocument/2006/relationships/image" Target="../media/image61.sv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67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71.png"/><Relationship Id="rId5" Type="http://schemas.openxmlformats.org/officeDocument/2006/relationships/image" Target="../media/image59.sv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19" Type="http://schemas.openxmlformats.org/officeDocument/2006/relationships/image" Target="../media/image80.png"/><Relationship Id="rId4" Type="http://schemas.openxmlformats.org/officeDocument/2006/relationships/image" Target="../media/image58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svg"/><Relationship Id="rId18" Type="http://schemas.openxmlformats.org/officeDocument/2006/relationships/image" Target="../media/image93.png"/><Relationship Id="rId3" Type="http://schemas.openxmlformats.org/officeDocument/2006/relationships/image" Target="../media/image82.svg"/><Relationship Id="rId7" Type="http://schemas.openxmlformats.org/officeDocument/2006/relationships/image" Target="../media/image61.svg"/><Relationship Id="rId12" Type="http://schemas.openxmlformats.org/officeDocument/2006/relationships/image" Target="../media/image87.png"/><Relationship Id="rId17" Type="http://schemas.openxmlformats.org/officeDocument/2006/relationships/image" Target="../media/image92.svg"/><Relationship Id="rId2" Type="http://schemas.openxmlformats.org/officeDocument/2006/relationships/image" Target="../media/image81.png"/><Relationship Id="rId16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86.svg"/><Relationship Id="rId5" Type="http://schemas.openxmlformats.org/officeDocument/2006/relationships/image" Target="../media/image59.svg"/><Relationship Id="rId15" Type="http://schemas.openxmlformats.org/officeDocument/2006/relationships/image" Target="../media/image90.svg"/><Relationship Id="rId10" Type="http://schemas.openxmlformats.org/officeDocument/2006/relationships/image" Target="../media/image85.png"/><Relationship Id="rId19" Type="http://schemas.openxmlformats.org/officeDocument/2006/relationships/image" Target="../media/image94.svg"/><Relationship Id="rId4" Type="http://schemas.openxmlformats.org/officeDocument/2006/relationships/image" Target="../media/image58.png"/><Relationship Id="rId9" Type="http://schemas.openxmlformats.org/officeDocument/2006/relationships/image" Target="../media/image84.svg"/><Relationship Id="rId14" Type="http://schemas.openxmlformats.org/officeDocument/2006/relationships/image" Target="../media/image8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svg"/><Relationship Id="rId7" Type="http://schemas.openxmlformats.org/officeDocument/2006/relationships/image" Target="../media/image61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svg"/><Relationship Id="rId7" Type="http://schemas.openxmlformats.org/officeDocument/2006/relationships/image" Target="../media/image61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svg"/><Relationship Id="rId7" Type="http://schemas.openxmlformats.org/officeDocument/2006/relationships/image" Target="../media/image61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svg"/><Relationship Id="rId18" Type="http://schemas.openxmlformats.org/officeDocument/2006/relationships/image" Target="../media/image81.png"/><Relationship Id="rId3" Type="http://schemas.openxmlformats.org/officeDocument/2006/relationships/image" Target="../media/image59.svg"/><Relationship Id="rId7" Type="http://schemas.openxmlformats.org/officeDocument/2006/relationships/image" Target="../media/image90.svg"/><Relationship Id="rId12" Type="http://schemas.openxmlformats.org/officeDocument/2006/relationships/image" Target="../media/image87.png"/><Relationship Id="rId17" Type="http://schemas.openxmlformats.org/officeDocument/2006/relationships/image" Target="../media/image94.svg"/><Relationship Id="rId2" Type="http://schemas.openxmlformats.org/officeDocument/2006/relationships/image" Target="../media/image58.pn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11" Type="http://schemas.openxmlformats.org/officeDocument/2006/relationships/image" Target="../media/image86.svg"/><Relationship Id="rId5" Type="http://schemas.openxmlformats.org/officeDocument/2006/relationships/image" Target="../media/image61.svg"/><Relationship Id="rId15" Type="http://schemas.openxmlformats.org/officeDocument/2006/relationships/image" Target="../media/image92.svg"/><Relationship Id="rId10" Type="http://schemas.openxmlformats.org/officeDocument/2006/relationships/image" Target="../media/image85.png"/><Relationship Id="rId19" Type="http://schemas.openxmlformats.org/officeDocument/2006/relationships/image" Target="../media/image82.svg"/><Relationship Id="rId4" Type="http://schemas.openxmlformats.org/officeDocument/2006/relationships/image" Target="../media/image60.png"/><Relationship Id="rId9" Type="http://schemas.openxmlformats.org/officeDocument/2006/relationships/image" Target="../media/image84.svg"/><Relationship Id="rId14" Type="http://schemas.openxmlformats.org/officeDocument/2006/relationships/image" Target="../media/image91.png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30.png"/><Relationship Id="rId18" Type="http://schemas.openxmlformats.org/officeDocument/2006/relationships/customXml" Target="../ink/ink11.xml"/><Relationship Id="rId3" Type="http://schemas.openxmlformats.org/officeDocument/2006/relationships/image" Target="../media/image59.svg"/><Relationship Id="rId7" Type="http://schemas.openxmlformats.org/officeDocument/2006/relationships/customXml" Target="../ink/ink8.xml"/><Relationship Id="rId17" Type="http://schemas.openxmlformats.org/officeDocument/2006/relationships/image" Target="../media/image65.png"/><Relationship Id="rId2" Type="http://schemas.openxmlformats.org/officeDocument/2006/relationships/image" Target="../media/image58.png"/><Relationship Id="rId16" Type="http://schemas.openxmlformats.org/officeDocument/2006/relationships/customXml" Target="../ink/ink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11" Type="http://schemas.openxmlformats.org/officeDocument/2006/relationships/image" Target="../media/image620.png"/><Relationship Id="rId5" Type="http://schemas.openxmlformats.org/officeDocument/2006/relationships/image" Target="../media/image61.svg"/><Relationship Id="rId15" Type="http://schemas.openxmlformats.org/officeDocument/2006/relationships/image" Target="../media/image640.png"/><Relationship Id="rId4" Type="http://schemas.openxmlformats.org/officeDocument/2006/relationships/image" Target="../media/image60.png"/><Relationship Id="rId14" Type="http://schemas.openxmlformats.org/officeDocument/2006/relationships/customXml" Target="../ink/ink9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0.png"/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.xml"/><Relationship Id="rId11" Type="http://schemas.openxmlformats.org/officeDocument/2006/relationships/image" Target="../media/image66.jpeg"/><Relationship Id="rId5" Type="http://schemas.openxmlformats.org/officeDocument/2006/relationships/image" Target="../media/image61.svg"/><Relationship Id="rId10" Type="http://schemas.openxmlformats.org/officeDocument/2006/relationships/image" Target="../media/image94.png"/><Relationship Id="rId4" Type="http://schemas.openxmlformats.org/officeDocument/2006/relationships/image" Target="../media/image60.png"/><Relationship Id="rId9" Type="http://schemas.openxmlformats.org/officeDocument/2006/relationships/customXml" Target="../ink/ink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59.sv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59.sv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59.sv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59.sv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59.sv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59.sv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59.sv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1.svg"/><Relationship Id="rId10" Type="http://schemas.microsoft.com/office/2007/relationships/hdphoto" Target="../media/hdphoto2.wdp"/><Relationship Id="rId4" Type="http://schemas.openxmlformats.org/officeDocument/2006/relationships/image" Target="../media/image60.png"/><Relationship Id="rId9" Type="http://schemas.openxmlformats.org/officeDocument/2006/relationships/image" Target="../media/image9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59.sv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1.svg"/><Relationship Id="rId10" Type="http://schemas.microsoft.com/office/2007/relationships/hdphoto" Target="../media/hdphoto2.wdp"/><Relationship Id="rId4" Type="http://schemas.openxmlformats.org/officeDocument/2006/relationships/image" Target="../media/image60.png"/><Relationship Id="rId9" Type="http://schemas.openxmlformats.org/officeDocument/2006/relationships/image" Target="../media/image9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59.sv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1.svg"/><Relationship Id="rId10" Type="http://schemas.microsoft.com/office/2007/relationships/hdphoto" Target="../media/hdphoto2.wdp"/><Relationship Id="rId4" Type="http://schemas.openxmlformats.org/officeDocument/2006/relationships/image" Target="../media/image60.png"/><Relationship Id="rId9" Type="http://schemas.openxmlformats.org/officeDocument/2006/relationships/image" Target="../media/image9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59.sv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1.svg"/><Relationship Id="rId10" Type="http://schemas.microsoft.com/office/2007/relationships/hdphoto" Target="../media/hdphoto2.wdp"/><Relationship Id="rId4" Type="http://schemas.openxmlformats.org/officeDocument/2006/relationships/image" Target="../media/image60.png"/><Relationship Id="rId9" Type="http://schemas.openxmlformats.org/officeDocument/2006/relationships/image" Target="../media/image9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59.sv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1.svg"/><Relationship Id="rId10" Type="http://schemas.microsoft.com/office/2007/relationships/hdphoto" Target="../media/hdphoto2.wdp"/><Relationship Id="rId4" Type="http://schemas.openxmlformats.org/officeDocument/2006/relationships/image" Target="../media/image60.png"/><Relationship Id="rId9" Type="http://schemas.openxmlformats.org/officeDocument/2006/relationships/image" Target="../media/image97.png"/></Relationships>
</file>

<file path=ppt/slides/_rels/slide6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5.png"/><Relationship Id="rId3" Type="http://schemas.openxmlformats.org/officeDocument/2006/relationships/image" Target="../media/image59.svg"/><Relationship Id="rId7" Type="http://schemas.openxmlformats.org/officeDocument/2006/relationships/image" Target="../media/image97.png"/><Relationship Id="rId12" Type="http://schemas.openxmlformats.org/officeDocument/2006/relationships/image" Target="../media/image101.svg"/><Relationship Id="rId2" Type="http://schemas.openxmlformats.org/officeDocument/2006/relationships/image" Target="../media/image58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11" Type="http://schemas.openxmlformats.org/officeDocument/2006/relationships/image" Target="../media/image100.png"/><Relationship Id="rId5" Type="http://schemas.openxmlformats.org/officeDocument/2006/relationships/image" Target="../media/image61.svg"/><Relationship Id="rId15" Type="http://schemas.openxmlformats.org/officeDocument/2006/relationships/customXml" Target="../ink/ink14.xml"/><Relationship Id="rId10" Type="http://schemas.openxmlformats.org/officeDocument/2006/relationships/image" Target="../media/image99.svg"/><Relationship Id="rId4" Type="http://schemas.openxmlformats.org/officeDocument/2006/relationships/image" Target="../media/image60.png"/><Relationship Id="rId9" Type="http://schemas.openxmlformats.org/officeDocument/2006/relationships/image" Target="../media/image98.png"/><Relationship Id="rId14" Type="http://schemas.openxmlformats.org/officeDocument/2006/relationships/image" Target="../media/image96.sv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13" Type="http://schemas.openxmlformats.org/officeDocument/2006/relationships/image" Target="../media/image110.png"/><Relationship Id="rId3" Type="http://schemas.openxmlformats.org/officeDocument/2006/relationships/image" Target="../media/image104.svg"/><Relationship Id="rId7" Type="http://schemas.openxmlformats.org/officeDocument/2006/relationships/image" Target="../media/image107.png"/><Relationship Id="rId12" Type="http://schemas.openxmlformats.org/officeDocument/2006/relationships/customXml" Target="../ink/ink18.xml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.xml"/><Relationship Id="rId11" Type="http://schemas.openxmlformats.org/officeDocument/2006/relationships/image" Target="../media/image109.png"/><Relationship Id="rId5" Type="http://schemas.openxmlformats.org/officeDocument/2006/relationships/image" Target="../media/image106.svg"/><Relationship Id="rId15" Type="http://schemas.openxmlformats.org/officeDocument/2006/relationships/image" Target="../media/image111.png"/><Relationship Id="rId10" Type="http://schemas.openxmlformats.org/officeDocument/2006/relationships/customXml" Target="../ink/ink17.xml"/><Relationship Id="rId4" Type="http://schemas.openxmlformats.org/officeDocument/2006/relationships/image" Target="../media/image105.png"/><Relationship Id="rId9" Type="http://schemas.openxmlformats.org/officeDocument/2006/relationships/image" Target="../media/image108.png"/><Relationship Id="rId14" Type="http://schemas.openxmlformats.org/officeDocument/2006/relationships/customXml" Target="../ink/ink19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13" Type="http://schemas.openxmlformats.org/officeDocument/2006/relationships/image" Target="../media/image114.png"/><Relationship Id="rId3" Type="http://schemas.openxmlformats.org/officeDocument/2006/relationships/image" Target="../media/image104.svg"/><Relationship Id="rId7" Type="http://schemas.openxmlformats.org/officeDocument/2006/relationships/image" Target="../media/image1110.png"/><Relationship Id="rId12" Type="http://schemas.openxmlformats.org/officeDocument/2006/relationships/customXml" Target="../ink/ink23.xml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.xml"/><Relationship Id="rId11" Type="http://schemas.openxmlformats.org/officeDocument/2006/relationships/image" Target="../media/image113.png"/><Relationship Id="rId5" Type="http://schemas.openxmlformats.org/officeDocument/2006/relationships/image" Target="../media/image106.svg"/><Relationship Id="rId10" Type="http://schemas.openxmlformats.org/officeDocument/2006/relationships/customXml" Target="../ink/ink22.xml"/><Relationship Id="rId4" Type="http://schemas.openxmlformats.org/officeDocument/2006/relationships/image" Target="../media/image105.png"/><Relationship Id="rId9" Type="http://schemas.openxmlformats.org/officeDocument/2006/relationships/image" Target="../media/image11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5.xml"/><Relationship Id="rId3" Type="http://schemas.openxmlformats.org/officeDocument/2006/relationships/image" Target="../media/image104.svg"/><Relationship Id="rId7" Type="http://schemas.openxmlformats.org/officeDocument/2006/relationships/image" Target="../media/image1070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4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Relationship Id="rId9" Type="http://schemas.openxmlformats.org/officeDocument/2006/relationships/image" Target="../media/image108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13" Type="http://schemas.openxmlformats.org/officeDocument/2006/relationships/image" Target="../media/image117.png"/><Relationship Id="rId3" Type="http://schemas.openxmlformats.org/officeDocument/2006/relationships/image" Target="../media/image104.svg"/><Relationship Id="rId7" Type="http://schemas.openxmlformats.org/officeDocument/2006/relationships/image" Target="../media/image1140.png"/><Relationship Id="rId12" Type="http://schemas.openxmlformats.org/officeDocument/2006/relationships/customXml" Target="../ink/ink29.xml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6.xml"/><Relationship Id="rId11" Type="http://schemas.openxmlformats.org/officeDocument/2006/relationships/image" Target="../media/image116.png"/><Relationship Id="rId5" Type="http://schemas.openxmlformats.org/officeDocument/2006/relationships/image" Target="../media/image106.svg"/><Relationship Id="rId15" Type="http://schemas.openxmlformats.org/officeDocument/2006/relationships/image" Target="../media/image118.png"/><Relationship Id="rId10" Type="http://schemas.openxmlformats.org/officeDocument/2006/relationships/customXml" Target="../ink/ink28.xml"/><Relationship Id="rId4" Type="http://schemas.openxmlformats.org/officeDocument/2006/relationships/image" Target="../media/image105.png"/><Relationship Id="rId9" Type="http://schemas.openxmlformats.org/officeDocument/2006/relationships/image" Target="../media/image115.png"/><Relationship Id="rId14" Type="http://schemas.openxmlformats.org/officeDocument/2006/relationships/customXml" Target="../ink/ink30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2.xml"/><Relationship Id="rId3" Type="http://schemas.openxmlformats.org/officeDocument/2006/relationships/image" Target="../media/image104.svg"/><Relationship Id="rId7" Type="http://schemas.openxmlformats.org/officeDocument/2006/relationships/image" Target="../media/image119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1.xml"/><Relationship Id="rId11" Type="http://schemas.openxmlformats.org/officeDocument/2006/relationships/image" Target="../media/image121.png"/><Relationship Id="rId5" Type="http://schemas.openxmlformats.org/officeDocument/2006/relationships/image" Target="../media/image106.svg"/><Relationship Id="rId10" Type="http://schemas.openxmlformats.org/officeDocument/2006/relationships/customXml" Target="../ink/ink33.xml"/><Relationship Id="rId4" Type="http://schemas.openxmlformats.org/officeDocument/2006/relationships/image" Target="../media/image105.png"/><Relationship Id="rId9" Type="http://schemas.openxmlformats.org/officeDocument/2006/relationships/image" Target="../media/image12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13" Type="http://schemas.openxmlformats.org/officeDocument/2006/relationships/image" Target="../media/image115.png"/><Relationship Id="rId3" Type="http://schemas.openxmlformats.org/officeDocument/2006/relationships/image" Target="../media/image104.svg"/><Relationship Id="rId7" Type="http://schemas.openxmlformats.org/officeDocument/2006/relationships/image" Target="../media/image119.png"/><Relationship Id="rId12" Type="http://schemas.openxmlformats.org/officeDocument/2006/relationships/customXml" Target="../ink/ink37.xml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4.xml"/><Relationship Id="rId11" Type="http://schemas.openxmlformats.org/officeDocument/2006/relationships/image" Target="../media/image121.png"/><Relationship Id="rId5" Type="http://schemas.openxmlformats.org/officeDocument/2006/relationships/image" Target="../media/image106.svg"/><Relationship Id="rId15" Type="http://schemas.openxmlformats.org/officeDocument/2006/relationships/image" Target="../media/image122.png"/><Relationship Id="rId10" Type="http://schemas.openxmlformats.org/officeDocument/2006/relationships/customXml" Target="../ink/ink36.xml"/><Relationship Id="rId4" Type="http://schemas.openxmlformats.org/officeDocument/2006/relationships/image" Target="../media/image105.png"/><Relationship Id="rId9" Type="http://schemas.openxmlformats.org/officeDocument/2006/relationships/image" Target="../media/image120.png"/><Relationship Id="rId14" Type="http://schemas.openxmlformats.org/officeDocument/2006/relationships/customXml" Target="../ink/ink38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0.xml"/><Relationship Id="rId3" Type="http://schemas.openxmlformats.org/officeDocument/2006/relationships/image" Target="../media/image104.svg"/><Relationship Id="rId7" Type="http://schemas.openxmlformats.org/officeDocument/2006/relationships/image" Target="../media/image119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9.xml"/><Relationship Id="rId11" Type="http://schemas.openxmlformats.org/officeDocument/2006/relationships/image" Target="../media/image121.png"/><Relationship Id="rId5" Type="http://schemas.openxmlformats.org/officeDocument/2006/relationships/image" Target="../media/image106.svg"/><Relationship Id="rId10" Type="http://schemas.openxmlformats.org/officeDocument/2006/relationships/customXml" Target="../ink/ink41.xml"/><Relationship Id="rId4" Type="http://schemas.openxmlformats.org/officeDocument/2006/relationships/image" Target="../media/image105.png"/><Relationship Id="rId9" Type="http://schemas.openxmlformats.org/officeDocument/2006/relationships/image" Target="../media/image120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04.svg"/><Relationship Id="rId7" Type="http://schemas.openxmlformats.org/officeDocument/2006/relationships/image" Target="../media/image55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106.svg"/><Relationship Id="rId4" Type="http://schemas.openxmlformats.org/officeDocument/2006/relationships/image" Target="../media/image105.png"/><Relationship Id="rId9" Type="http://schemas.openxmlformats.org/officeDocument/2006/relationships/image" Target="../media/image57.sv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3.xml"/><Relationship Id="rId3" Type="http://schemas.openxmlformats.org/officeDocument/2006/relationships/image" Target="../media/image104.svg"/><Relationship Id="rId7" Type="http://schemas.openxmlformats.org/officeDocument/2006/relationships/image" Target="../media/image123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2.xml"/><Relationship Id="rId11" Type="http://schemas.openxmlformats.org/officeDocument/2006/relationships/image" Target="../media/image125.png"/><Relationship Id="rId5" Type="http://schemas.openxmlformats.org/officeDocument/2006/relationships/image" Target="../media/image106.svg"/><Relationship Id="rId10" Type="http://schemas.openxmlformats.org/officeDocument/2006/relationships/customXml" Target="../ink/ink44.xml"/><Relationship Id="rId4" Type="http://schemas.openxmlformats.org/officeDocument/2006/relationships/image" Target="../media/image105.png"/><Relationship Id="rId9" Type="http://schemas.openxmlformats.org/officeDocument/2006/relationships/image" Target="../media/image124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6.xml"/><Relationship Id="rId3" Type="http://schemas.openxmlformats.org/officeDocument/2006/relationships/image" Target="../media/image104.svg"/><Relationship Id="rId7" Type="http://schemas.openxmlformats.org/officeDocument/2006/relationships/image" Target="../media/image123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5.xml"/><Relationship Id="rId11" Type="http://schemas.openxmlformats.org/officeDocument/2006/relationships/image" Target="../media/image125.png"/><Relationship Id="rId5" Type="http://schemas.openxmlformats.org/officeDocument/2006/relationships/image" Target="../media/image106.svg"/><Relationship Id="rId10" Type="http://schemas.openxmlformats.org/officeDocument/2006/relationships/customXml" Target="../ink/ink47.xml"/><Relationship Id="rId4" Type="http://schemas.openxmlformats.org/officeDocument/2006/relationships/image" Target="../media/image105.png"/><Relationship Id="rId9" Type="http://schemas.openxmlformats.org/officeDocument/2006/relationships/image" Target="../media/image124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9.xml"/><Relationship Id="rId3" Type="http://schemas.openxmlformats.org/officeDocument/2006/relationships/image" Target="../media/image104.svg"/><Relationship Id="rId7" Type="http://schemas.openxmlformats.org/officeDocument/2006/relationships/image" Target="../media/image123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8.xml"/><Relationship Id="rId11" Type="http://schemas.openxmlformats.org/officeDocument/2006/relationships/image" Target="../media/image125.png"/><Relationship Id="rId5" Type="http://schemas.openxmlformats.org/officeDocument/2006/relationships/image" Target="../media/image106.svg"/><Relationship Id="rId10" Type="http://schemas.openxmlformats.org/officeDocument/2006/relationships/customXml" Target="../ink/ink50.xml"/><Relationship Id="rId4" Type="http://schemas.openxmlformats.org/officeDocument/2006/relationships/image" Target="../media/image105.png"/><Relationship Id="rId9" Type="http://schemas.openxmlformats.org/officeDocument/2006/relationships/image" Target="../media/image12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7" Type="http://schemas.openxmlformats.org/officeDocument/2006/relationships/image" Target="../media/image126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1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3.xml"/><Relationship Id="rId3" Type="http://schemas.openxmlformats.org/officeDocument/2006/relationships/image" Target="../media/image104.svg"/><Relationship Id="rId7" Type="http://schemas.openxmlformats.org/officeDocument/2006/relationships/image" Target="../media/image127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2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Relationship Id="rId9" Type="http://schemas.openxmlformats.org/officeDocument/2006/relationships/image" Target="../media/image12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5.xml"/><Relationship Id="rId3" Type="http://schemas.openxmlformats.org/officeDocument/2006/relationships/image" Target="../media/image104.svg"/><Relationship Id="rId7" Type="http://schemas.openxmlformats.org/officeDocument/2006/relationships/image" Target="../media/image129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4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Relationship Id="rId9" Type="http://schemas.openxmlformats.org/officeDocument/2006/relationships/image" Target="../media/image13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7" Type="http://schemas.openxmlformats.org/officeDocument/2006/relationships/image" Target="../media/image126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6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6.svg"/><Relationship Id="rId12" Type="http://schemas.openxmlformats.org/officeDocument/2006/relationships/image" Target="../media/image13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05.png"/><Relationship Id="rId11" Type="http://schemas.openxmlformats.org/officeDocument/2006/relationships/customXml" Target="../ink/ink58.xml"/><Relationship Id="rId5" Type="http://schemas.openxmlformats.org/officeDocument/2006/relationships/image" Target="../media/image104.svg"/><Relationship Id="rId10" Type="http://schemas.openxmlformats.org/officeDocument/2006/relationships/image" Target="../media/image132.png"/><Relationship Id="rId4" Type="http://schemas.openxmlformats.org/officeDocument/2006/relationships/image" Target="../media/image103.png"/><Relationship Id="rId9" Type="http://schemas.openxmlformats.org/officeDocument/2006/relationships/customXml" Target="../ink/ink57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06.svg"/><Relationship Id="rId18" Type="http://schemas.openxmlformats.org/officeDocument/2006/relationships/image" Target="../media/image146.png"/><Relationship Id="rId3" Type="http://schemas.openxmlformats.org/officeDocument/2006/relationships/image" Target="../media/image135.svg"/><Relationship Id="rId21" Type="http://schemas.openxmlformats.org/officeDocument/2006/relationships/image" Target="../media/image149.svg"/><Relationship Id="rId7" Type="http://schemas.openxmlformats.org/officeDocument/2006/relationships/image" Target="../media/image139.svg"/><Relationship Id="rId12" Type="http://schemas.openxmlformats.org/officeDocument/2006/relationships/image" Target="../media/image105.png"/><Relationship Id="rId17" Type="http://schemas.openxmlformats.org/officeDocument/2006/relationships/image" Target="../media/image145.svg"/><Relationship Id="rId2" Type="http://schemas.openxmlformats.org/officeDocument/2006/relationships/image" Target="../media/image134.png"/><Relationship Id="rId16" Type="http://schemas.openxmlformats.org/officeDocument/2006/relationships/image" Target="../media/image144.png"/><Relationship Id="rId20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png"/><Relationship Id="rId11" Type="http://schemas.openxmlformats.org/officeDocument/2006/relationships/image" Target="../media/image104.svg"/><Relationship Id="rId5" Type="http://schemas.openxmlformats.org/officeDocument/2006/relationships/image" Target="../media/image137.svg"/><Relationship Id="rId15" Type="http://schemas.openxmlformats.org/officeDocument/2006/relationships/image" Target="../media/image143.svg"/><Relationship Id="rId23" Type="http://schemas.openxmlformats.org/officeDocument/2006/relationships/image" Target="../media/image151.svg"/><Relationship Id="rId10" Type="http://schemas.openxmlformats.org/officeDocument/2006/relationships/image" Target="../media/image103.png"/><Relationship Id="rId19" Type="http://schemas.openxmlformats.org/officeDocument/2006/relationships/image" Target="../media/image147.svg"/><Relationship Id="rId4" Type="http://schemas.openxmlformats.org/officeDocument/2006/relationships/image" Target="../media/image136.png"/><Relationship Id="rId9" Type="http://schemas.openxmlformats.org/officeDocument/2006/relationships/image" Target="../media/image141.svg"/><Relationship Id="rId14" Type="http://schemas.openxmlformats.org/officeDocument/2006/relationships/image" Target="../media/image142.png"/><Relationship Id="rId22" Type="http://schemas.openxmlformats.org/officeDocument/2006/relationships/image" Target="../media/image150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sv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5.svg"/><Relationship Id="rId4" Type="http://schemas.openxmlformats.org/officeDocument/2006/relationships/image" Target="../media/image154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customXml" Target="../ink/ink60.xml"/><Relationship Id="rId3" Type="http://schemas.openxmlformats.org/officeDocument/2006/relationships/image" Target="../media/image153.svg"/><Relationship Id="rId7" Type="http://schemas.openxmlformats.org/officeDocument/2006/relationships/image" Target="../media/image1470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9.xml"/><Relationship Id="rId5" Type="http://schemas.openxmlformats.org/officeDocument/2006/relationships/image" Target="../media/image155.svg"/><Relationship Id="rId4" Type="http://schemas.openxmlformats.org/officeDocument/2006/relationships/image" Target="../media/image154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customXml" Target="../ink/ink62.xml"/><Relationship Id="rId3" Type="http://schemas.openxmlformats.org/officeDocument/2006/relationships/image" Target="../media/image153.svg"/><Relationship Id="rId7" Type="http://schemas.openxmlformats.org/officeDocument/2006/relationships/image" Target="../media/image1470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1.xml"/><Relationship Id="rId5" Type="http://schemas.openxmlformats.org/officeDocument/2006/relationships/image" Target="../media/image155.svg"/><Relationship Id="rId4" Type="http://schemas.openxmlformats.org/officeDocument/2006/relationships/image" Target="../media/image154.png"/><Relationship Id="rId9" Type="http://schemas.openxmlformats.org/officeDocument/2006/relationships/customXml" Target="../ink/ink63.xml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customXml" Target="../ink/ink65.xml"/><Relationship Id="rId3" Type="http://schemas.openxmlformats.org/officeDocument/2006/relationships/image" Target="../media/image153.svg"/><Relationship Id="rId7" Type="http://schemas.openxmlformats.org/officeDocument/2006/relationships/image" Target="../media/image1470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4.xml"/><Relationship Id="rId5" Type="http://schemas.openxmlformats.org/officeDocument/2006/relationships/image" Target="../media/image155.svg"/><Relationship Id="rId4" Type="http://schemas.openxmlformats.org/officeDocument/2006/relationships/image" Target="../media/image154.png"/><Relationship Id="rId9" Type="http://schemas.openxmlformats.org/officeDocument/2006/relationships/customXml" Target="../ink/ink66.xm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customXml" Target="../ink/ink68.xml"/><Relationship Id="rId13" Type="http://schemas.openxmlformats.org/officeDocument/2006/relationships/customXml" Target="../ink/ink72.xml"/><Relationship Id="rId3" Type="http://schemas.openxmlformats.org/officeDocument/2006/relationships/image" Target="../media/image153.svg"/><Relationship Id="rId7" Type="http://schemas.openxmlformats.org/officeDocument/2006/relationships/image" Target="../media/image1480.png"/><Relationship Id="rId12" Type="http://schemas.openxmlformats.org/officeDocument/2006/relationships/customXml" Target="../ink/ink71.xml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7.xml"/><Relationship Id="rId11" Type="http://schemas.openxmlformats.org/officeDocument/2006/relationships/image" Target="../media/image1470.png"/><Relationship Id="rId5" Type="http://schemas.openxmlformats.org/officeDocument/2006/relationships/image" Target="../media/image155.svg"/><Relationship Id="rId10" Type="http://schemas.openxmlformats.org/officeDocument/2006/relationships/customXml" Target="../ink/ink70.xml"/><Relationship Id="rId4" Type="http://schemas.openxmlformats.org/officeDocument/2006/relationships/image" Target="../media/image154.png"/><Relationship Id="rId9" Type="http://schemas.openxmlformats.org/officeDocument/2006/relationships/customXml" Target="../ink/ink69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4.xml"/><Relationship Id="rId3" Type="http://schemas.openxmlformats.org/officeDocument/2006/relationships/image" Target="../media/image153.svg"/><Relationship Id="rId7" Type="http://schemas.openxmlformats.org/officeDocument/2006/relationships/image" Target="../media/image14700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3.xml"/><Relationship Id="rId5" Type="http://schemas.openxmlformats.org/officeDocument/2006/relationships/image" Target="../media/image155.svg"/><Relationship Id="rId10" Type="http://schemas.openxmlformats.org/officeDocument/2006/relationships/customXml" Target="../ink/ink76.xml"/><Relationship Id="rId4" Type="http://schemas.openxmlformats.org/officeDocument/2006/relationships/image" Target="../media/image154.png"/><Relationship Id="rId9" Type="http://schemas.openxmlformats.org/officeDocument/2006/relationships/customXml" Target="../ink/ink75.xml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5.svg"/><Relationship Id="rId12" Type="http://schemas.openxmlformats.org/officeDocument/2006/relationships/image" Target="../media/image131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54.png"/><Relationship Id="rId11" Type="http://schemas.openxmlformats.org/officeDocument/2006/relationships/image" Target="../media/image159.svg"/><Relationship Id="rId5" Type="http://schemas.openxmlformats.org/officeDocument/2006/relationships/image" Target="../media/image153.svg"/><Relationship Id="rId10" Type="http://schemas.openxmlformats.org/officeDocument/2006/relationships/image" Target="../media/image158.png"/><Relationship Id="rId4" Type="http://schemas.openxmlformats.org/officeDocument/2006/relationships/image" Target="../media/image152.png"/><Relationship Id="rId9" Type="http://schemas.openxmlformats.org/officeDocument/2006/relationships/image" Target="../media/image157.sv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sv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5.svg"/><Relationship Id="rId4" Type="http://schemas.openxmlformats.org/officeDocument/2006/relationships/image" Target="../media/image154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sv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5.svg"/><Relationship Id="rId4" Type="http://schemas.openxmlformats.org/officeDocument/2006/relationships/image" Target="../media/image154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sv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5.svg"/><Relationship Id="rId4" Type="http://schemas.openxmlformats.org/officeDocument/2006/relationships/image" Target="../media/image154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sv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5.svg"/><Relationship Id="rId4" Type="http://schemas.openxmlformats.org/officeDocument/2006/relationships/image" Target="../media/image1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775E7E0-C24B-3FF5-0B14-EDA696613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0850" y="2893352"/>
            <a:ext cx="6210300" cy="111442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03EB3F4-3FC8-BB91-75A3-F82F252E84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71209" y="2773711"/>
            <a:ext cx="6210300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99198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7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477D8-E47D-F938-E732-D2AAABE47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8AE51C5-BBE8-3CD7-AD2F-FD828926702F}"/>
              </a:ext>
            </a:extLst>
          </p:cNvPr>
          <p:cNvGrpSpPr/>
          <p:nvPr/>
        </p:nvGrpSpPr>
        <p:grpSpPr>
          <a:xfrm>
            <a:off x="2494086" y="1986718"/>
            <a:ext cx="3177930" cy="2209266"/>
            <a:chOff x="443096" y="3379683"/>
            <a:chExt cx="3177930" cy="220926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EF13210-8AC0-BBD9-DC8F-66F008404C60}"/>
                </a:ext>
              </a:extLst>
            </p:cNvPr>
            <p:cNvGrpSpPr/>
            <p:nvPr/>
          </p:nvGrpSpPr>
          <p:grpSpPr>
            <a:xfrm>
              <a:off x="443096" y="3379683"/>
              <a:ext cx="3177930" cy="2209266"/>
              <a:chOff x="443096" y="3379683"/>
              <a:chExt cx="3177930" cy="2209266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EF0C2F27-C819-88CF-19C0-E2DADFD496E9}"/>
                  </a:ext>
                </a:extLst>
              </p:cNvPr>
              <p:cNvSpPr/>
              <p:nvPr/>
            </p:nvSpPr>
            <p:spPr>
              <a:xfrm>
                <a:off x="443096" y="3747612"/>
                <a:ext cx="3177930" cy="1841337"/>
              </a:xfrm>
              <a:prstGeom prst="roundRect">
                <a:avLst>
                  <a:gd name="adj" fmla="val 477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  <a:effectLst>
                <a:outerShdw blurRad="50800" dist="1270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2D55176-99ED-C316-69B8-35B2E918B995}"/>
                  </a:ext>
                </a:extLst>
              </p:cNvPr>
              <p:cNvSpPr/>
              <p:nvPr/>
            </p:nvSpPr>
            <p:spPr>
              <a:xfrm>
                <a:off x="1664131" y="3379683"/>
                <a:ext cx="735860" cy="735860"/>
              </a:xfrm>
              <a:prstGeom prst="ellipse">
                <a:avLst/>
              </a:prstGeom>
              <a:solidFill>
                <a:srgbClr val="0D92F4"/>
              </a:solidFill>
              <a:ln w="38100" cap="rnd">
                <a:solidFill>
                  <a:schemeClr val="tx1"/>
                </a:solidFill>
                <a:prstDash val="sysDash"/>
              </a:ln>
              <a:effectLst>
                <a:outerShdw blurRad="50800" dist="635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F56E1FC-68E0-E84D-DA49-818C1B8A48EF}"/>
                  </a:ext>
                </a:extLst>
              </p:cNvPr>
              <p:cNvSpPr txBox="1"/>
              <p:nvPr/>
            </p:nvSpPr>
            <p:spPr>
              <a:xfrm>
                <a:off x="566756" y="4341504"/>
                <a:ext cx="293061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dirty="0">
                    <a:latin typeface="Balsamiq Sans" pitchFamily="2" charset="0"/>
                    <a:ea typeface="Balsamiq Sans" pitchFamily="2" charset="0"/>
                  </a:rPr>
                  <a:t>Basic Postulates</a:t>
                </a:r>
                <a:br>
                  <a:rPr lang="en-US" sz="2800" b="1" dirty="0">
                    <a:latin typeface="Balsamiq Sans" pitchFamily="2" charset="0"/>
                    <a:ea typeface="Balsamiq Sans" pitchFamily="2" charset="0"/>
                  </a:rPr>
                </a:br>
                <a:r>
                  <a:rPr lang="en-US" sz="2800" b="1" dirty="0">
                    <a:latin typeface="Balsamiq Sans" pitchFamily="2" charset="0"/>
                    <a:ea typeface="Balsamiq Sans" pitchFamily="2" charset="0"/>
                  </a:rPr>
                  <a:t>of Bohr’s Model</a:t>
                </a: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E9DD85B-89D6-3559-CBE1-9A83145249FC}"/>
                </a:ext>
              </a:extLst>
            </p:cNvPr>
            <p:cNvSpPr txBox="1"/>
            <p:nvPr/>
          </p:nvSpPr>
          <p:spPr>
            <a:xfrm>
              <a:off x="1887791" y="3551227"/>
              <a:ext cx="288541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Super Comic" pitchFamily="2" charset="0"/>
                </a:rPr>
                <a:t>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2D10A4B-1913-A881-3D9E-05D92ECB7B20}"/>
              </a:ext>
            </a:extLst>
          </p:cNvPr>
          <p:cNvGrpSpPr/>
          <p:nvPr/>
        </p:nvGrpSpPr>
        <p:grpSpPr>
          <a:xfrm>
            <a:off x="6521581" y="1986718"/>
            <a:ext cx="3177930" cy="2209266"/>
            <a:chOff x="4470591" y="3379683"/>
            <a:chExt cx="3177930" cy="2209266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C2BD942-12AE-0C20-4422-A0E2FFA56920}"/>
                </a:ext>
              </a:extLst>
            </p:cNvPr>
            <p:cNvSpPr/>
            <p:nvPr/>
          </p:nvSpPr>
          <p:spPr>
            <a:xfrm>
              <a:off x="4470591" y="3747612"/>
              <a:ext cx="3177930" cy="1841337"/>
            </a:xfrm>
            <a:prstGeom prst="roundRect">
              <a:avLst>
                <a:gd name="adj" fmla="val 477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50800" dist="1270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3A73119-A238-D817-E251-41E9AD81B6F3}"/>
                </a:ext>
              </a:extLst>
            </p:cNvPr>
            <p:cNvSpPr/>
            <p:nvPr/>
          </p:nvSpPr>
          <p:spPr>
            <a:xfrm>
              <a:off x="5691626" y="3379683"/>
              <a:ext cx="735860" cy="735860"/>
            </a:xfrm>
            <a:prstGeom prst="ellipse">
              <a:avLst/>
            </a:prstGeom>
            <a:solidFill>
              <a:srgbClr val="FF9D3D"/>
            </a:solidFill>
            <a:ln w="38100" cap="rnd">
              <a:solidFill>
                <a:schemeClr val="tx1"/>
              </a:solidFill>
              <a:prstDash val="sysDash"/>
            </a:ln>
            <a:effectLst>
              <a:outerShdw blurRad="508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C880519-40DF-535D-6856-E4652CFF67CB}"/>
                </a:ext>
              </a:extLst>
            </p:cNvPr>
            <p:cNvSpPr txBox="1"/>
            <p:nvPr/>
          </p:nvSpPr>
          <p:spPr>
            <a:xfrm>
              <a:off x="5911278" y="3551227"/>
              <a:ext cx="296556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Super Comic" pitchFamily="2" charset="0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7BD1311-18FC-8EF2-0C87-F144C88C2C17}"/>
                </a:ext>
              </a:extLst>
            </p:cNvPr>
            <p:cNvSpPr txBox="1"/>
            <p:nvPr/>
          </p:nvSpPr>
          <p:spPr>
            <a:xfrm>
              <a:off x="4605475" y="4341506"/>
              <a:ext cx="290816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Max Planck’s</a:t>
              </a:r>
              <a:br>
                <a:rPr lang="en-US" sz="28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F95826E-1CAE-748D-BA83-8D4127EDE9CE}"/>
              </a:ext>
            </a:extLst>
          </p:cNvPr>
          <p:cNvGrpSpPr/>
          <p:nvPr/>
        </p:nvGrpSpPr>
        <p:grpSpPr>
          <a:xfrm>
            <a:off x="2494086" y="4360402"/>
            <a:ext cx="3177930" cy="2209266"/>
            <a:chOff x="8498086" y="3379683"/>
            <a:chExt cx="3177930" cy="220926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687A36A-BA57-AE5E-B6DF-37E079E5C33B}"/>
                </a:ext>
              </a:extLst>
            </p:cNvPr>
            <p:cNvSpPr/>
            <p:nvPr/>
          </p:nvSpPr>
          <p:spPr>
            <a:xfrm>
              <a:off x="8498086" y="3747612"/>
              <a:ext cx="3177930" cy="1841337"/>
            </a:xfrm>
            <a:prstGeom prst="roundRect">
              <a:avLst>
                <a:gd name="adj" fmla="val 477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50800" dist="1270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0084ED5-6495-0F69-9C81-6D648B652F68}"/>
                </a:ext>
              </a:extLst>
            </p:cNvPr>
            <p:cNvSpPr/>
            <p:nvPr/>
          </p:nvSpPr>
          <p:spPr>
            <a:xfrm>
              <a:off x="9719121" y="3379683"/>
              <a:ext cx="735860" cy="735860"/>
            </a:xfrm>
            <a:prstGeom prst="ellipse">
              <a:avLst/>
            </a:prstGeom>
            <a:solidFill>
              <a:srgbClr val="FF77B7"/>
            </a:solidFill>
            <a:ln w="38100" cap="rnd">
              <a:solidFill>
                <a:schemeClr val="tx1"/>
              </a:solidFill>
              <a:prstDash val="sysDash"/>
            </a:ln>
            <a:effectLst>
              <a:outerShdw blurRad="508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104BCAE-42D6-06D9-55B5-2B35D4CF8E02}"/>
                </a:ext>
              </a:extLst>
            </p:cNvPr>
            <p:cNvSpPr txBox="1"/>
            <p:nvPr/>
          </p:nvSpPr>
          <p:spPr>
            <a:xfrm>
              <a:off x="9953201" y="3551227"/>
              <a:ext cx="267701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Super Comic" pitchFamily="2" charset="0"/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8B51F76-2888-F65A-C10B-901D8ED795E5}"/>
                </a:ext>
              </a:extLst>
            </p:cNvPr>
            <p:cNvSpPr txBox="1"/>
            <p:nvPr/>
          </p:nvSpPr>
          <p:spPr>
            <a:xfrm>
              <a:off x="8894258" y="4358594"/>
              <a:ext cx="238558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Bohr’s Model</a:t>
              </a:r>
              <a:br>
                <a:rPr lang="en-US" sz="28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in Detail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736E46C-B706-9890-F214-49570C68D614}"/>
              </a:ext>
            </a:extLst>
          </p:cNvPr>
          <p:cNvGrpSpPr/>
          <p:nvPr/>
        </p:nvGrpSpPr>
        <p:grpSpPr>
          <a:xfrm>
            <a:off x="6521581" y="4360402"/>
            <a:ext cx="3177930" cy="2209266"/>
            <a:chOff x="8498086" y="3379683"/>
            <a:chExt cx="3177930" cy="22092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F25320B-EB8A-D967-C912-9E3BEC5246F4}"/>
                </a:ext>
              </a:extLst>
            </p:cNvPr>
            <p:cNvSpPr/>
            <p:nvPr/>
          </p:nvSpPr>
          <p:spPr>
            <a:xfrm>
              <a:off x="8498086" y="3747612"/>
              <a:ext cx="3177930" cy="1841337"/>
            </a:xfrm>
            <a:prstGeom prst="roundRect">
              <a:avLst>
                <a:gd name="adj" fmla="val 477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50800" dist="1270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02AFEC6-A9EB-C9B9-B9DE-A21F09F849D8}"/>
                </a:ext>
              </a:extLst>
            </p:cNvPr>
            <p:cNvSpPr/>
            <p:nvPr/>
          </p:nvSpPr>
          <p:spPr>
            <a:xfrm>
              <a:off x="9719121" y="3379683"/>
              <a:ext cx="735860" cy="735860"/>
            </a:xfrm>
            <a:prstGeom prst="ellipse">
              <a:avLst/>
            </a:prstGeom>
            <a:solidFill>
              <a:srgbClr val="13B635"/>
            </a:solidFill>
            <a:ln w="38100" cap="rnd">
              <a:solidFill>
                <a:schemeClr val="tx1"/>
              </a:solidFill>
              <a:prstDash val="sysDash"/>
            </a:ln>
            <a:effectLst>
              <a:outerShdw blurRad="508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1B9A51C-B596-B328-3455-F96D022ADD3F}"/>
                </a:ext>
              </a:extLst>
            </p:cNvPr>
            <p:cNvSpPr txBox="1"/>
            <p:nvPr/>
          </p:nvSpPr>
          <p:spPr>
            <a:xfrm>
              <a:off x="9941178" y="3551227"/>
              <a:ext cx="29174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Super Comic" pitchFamily="2" charset="0"/>
                </a:rPr>
                <a:t>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D3380A-FE36-9B56-A5F9-BA42A259FCCB}"/>
                </a:ext>
              </a:extLst>
            </p:cNvPr>
            <p:cNvSpPr txBox="1"/>
            <p:nvPr/>
          </p:nvSpPr>
          <p:spPr>
            <a:xfrm>
              <a:off x="8680259" y="4350051"/>
              <a:ext cx="2813592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Importance of</a:t>
              </a:r>
              <a:br>
                <a:rPr lang="en-US" sz="28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Quantized Atom</a:t>
              </a:r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75069DF7-2C97-3678-BFD2-6CD10AD35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0850" y="319584"/>
            <a:ext cx="6210300" cy="111442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8DF81947-5786-4E9B-0432-AC71E95BB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71209" y="199943"/>
            <a:ext cx="6210300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9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8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7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7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5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7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7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58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7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7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3214E-77C8-10FC-E7EE-810FCCE2A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3D1CA219-4FD3-2318-0612-61B4ED0B2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21237" y="150813"/>
            <a:ext cx="2695575" cy="6096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C246051-95F7-1E04-D2D0-390CAB5E74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48212" y="74613"/>
            <a:ext cx="2695575" cy="6096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A6268DA-128A-66C0-83AF-F540E1D1F76E}"/>
              </a:ext>
            </a:extLst>
          </p:cNvPr>
          <p:cNvGrpSpPr/>
          <p:nvPr/>
        </p:nvGrpSpPr>
        <p:grpSpPr>
          <a:xfrm>
            <a:off x="4083050" y="2514600"/>
            <a:ext cx="3975100" cy="3975100"/>
            <a:chOff x="4083050" y="2514600"/>
            <a:chExt cx="3975100" cy="39751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99CEB2A-6F33-CE62-3CD5-41620BE1F9BC}"/>
                </a:ext>
              </a:extLst>
            </p:cNvPr>
            <p:cNvSpPr/>
            <p:nvPr/>
          </p:nvSpPr>
          <p:spPr>
            <a:xfrm>
              <a:off x="4565650" y="2997200"/>
              <a:ext cx="3009900" cy="30099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7D5051E-F097-6EB2-AE92-93C4D8CE2DFD}"/>
                </a:ext>
              </a:extLst>
            </p:cNvPr>
            <p:cNvSpPr/>
            <p:nvPr/>
          </p:nvSpPr>
          <p:spPr>
            <a:xfrm>
              <a:off x="5070475" y="3502025"/>
              <a:ext cx="2000250" cy="200025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2FC9DF7-7049-1C10-FF7C-524F2FDD3989}"/>
                </a:ext>
              </a:extLst>
            </p:cNvPr>
            <p:cNvSpPr/>
            <p:nvPr/>
          </p:nvSpPr>
          <p:spPr>
            <a:xfrm>
              <a:off x="4083050" y="2514600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EB946AB-6B45-D6A8-B593-8CB917ABAD71}"/>
                </a:ext>
              </a:extLst>
            </p:cNvPr>
            <p:cNvGrpSpPr/>
            <p:nvPr/>
          </p:nvGrpSpPr>
          <p:grpSpPr>
            <a:xfrm>
              <a:off x="5740400" y="4171950"/>
              <a:ext cx="660400" cy="660400"/>
              <a:chOff x="5765800" y="3098800"/>
              <a:chExt cx="660400" cy="660400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6DDF1DEF-CA7C-6596-BC08-7CEF87F27622}"/>
                  </a:ext>
                </a:extLst>
              </p:cNvPr>
              <p:cNvSpPr/>
              <p:nvPr/>
            </p:nvSpPr>
            <p:spPr>
              <a:xfrm>
                <a:off x="5765800" y="3098800"/>
                <a:ext cx="660400" cy="660400"/>
              </a:xfrm>
              <a:custGeom>
                <a:avLst/>
                <a:gdLst>
                  <a:gd name="connsiteX0" fmla="*/ 699326 w 699325"/>
                  <a:gd name="connsiteY0" fmla="*/ 349663 h 699325"/>
                  <a:gd name="connsiteX1" fmla="*/ 349663 w 699325"/>
                  <a:gd name="connsiteY1" fmla="*/ 699326 h 699325"/>
                  <a:gd name="connsiteX2" fmla="*/ 0 w 699325"/>
                  <a:gd name="connsiteY2" fmla="*/ 349663 h 699325"/>
                  <a:gd name="connsiteX3" fmla="*/ 349663 w 699325"/>
                  <a:gd name="connsiteY3" fmla="*/ 0 h 699325"/>
                  <a:gd name="connsiteX4" fmla="*/ 699326 w 699325"/>
                  <a:gd name="connsiteY4" fmla="*/ 349663 h 69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325" h="699325">
                    <a:moveTo>
                      <a:pt x="699326" y="349663"/>
                    </a:moveTo>
                    <a:cubicBezTo>
                      <a:pt x="699326" y="542776"/>
                      <a:pt x="542776" y="699326"/>
                      <a:pt x="349663" y="699326"/>
                    </a:cubicBezTo>
                    <a:cubicBezTo>
                      <a:pt x="156549" y="699326"/>
                      <a:pt x="0" y="542776"/>
                      <a:pt x="0" y="349663"/>
                    </a:cubicBezTo>
                    <a:cubicBezTo>
                      <a:pt x="0" y="156549"/>
                      <a:pt x="156549" y="0"/>
                      <a:pt x="349663" y="0"/>
                    </a:cubicBezTo>
                    <a:cubicBezTo>
                      <a:pt x="542776" y="0"/>
                      <a:pt x="699326" y="156549"/>
                      <a:pt x="699326" y="3496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B800"/>
                  </a:gs>
                  <a:gs pos="50000">
                    <a:srgbClr val="A9DB18"/>
                  </a:gs>
                  <a:gs pos="100000">
                    <a:srgbClr val="D3FF31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FBFF24D-54DD-026F-085E-165EA61CE34A}"/>
                  </a:ext>
                </a:extLst>
              </p:cNvPr>
              <p:cNvSpPr txBox="1"/>
              <p:nvPr/>
            </p:nvSpPr>
            <p:spPr>
              <a:xfrm>
                <a:off x="5869481" y="3167421"/>
                <a:ext cx="419598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latin typeface="PoetsenOne" panose="020108030300000D0203" pitchFamily="2" charset="0"/>
                  </a:rPr>
                  <a:t>+1</a:t>
                </a:r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1CFD8C-0819-D4D7-75EB-BBD87520792B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DA14233-CBC5-3819-1610-E597EB3B1B63}"/>
              </a:ext>
            </a:extLst>
          </p:cNvPr>
          <p:cNvGrpSpPr/>
          <p:nvPr/>
        </p:nvGrpSpPr>
        <p:grpSpPr>
          <a:xfrm>
            <a:off x="363547" y="1143000"/>
            <a:ext cx="11464908" cy="663144"/>
            <a:chOff x="363547" y="610031"/>
            <a:chExt cx="11464908" cy="663144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E63E6616-7DBC-485F-3511-7E2AD6923EF5}"/>
                </a:ext>
              </a:extLst>
            </p:cNvPr>
            <p:cNvSpPr/>
            <p:nvPr/>
          </p:nvSpPr>
          <p:spPr>
            <a:xfrm>
              <a:off x="363547" y="610031"/>
              <a:ext cx="11464908" cy="663144"/>
            </a:xfrm>
            <a:prstGeom prst="roundRect">
              <a:avLst>
                <a:gd name="adj" fmla="val 50000"/>
              </a:avLst>
            </a:prstGeom>
            <a:solidFill>
              <a:srgbClr val="00999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8B5F994-FFDB-A765-369C-BFF57050D696}"/>
                </a:ext>
              </a:extLst>
            </p:cNvPr>
            <p:cNvSpPr txBox="1"/>
            <p:nvPr/>
          </p:nvSpPr>
          <p:spPr>
            <a:xfrm>
              <a:off x="1246700" y="718836"/>
              <a:ext cx="104406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Fredoka" pitchFamily="2" charset="-79"/>
                  <a:ea typeface="Fredericka the Great" panose="02000000000000000000" pitchFamily="2" charset="0"/>
                  <a:cs typeface="Fredoka" pitchFamily="2" charset="-79"/>
                </a:rPr>
                <a:t>Electrons revolve around the nucleus in the fixed circular paths, without radiating energy.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84D6B1A-FB0E-94C9-FCA4-90BD4E7684E4}"/>
                </a:ext>
              </a:extLst>
            </p:cNvPr>
            <p:cNvGrpSpPr/>
            <p:nvPr/>
          </p:nvGrpSpPr>
          <p:grpSpPr>
            <a:xfrm>
              <a:off x="466725" y="647290"/>
              <a:ext cx="514876" cy="553998"/>
              <a:chOff x="466725" y="647290"/>
              <a:chExt cx="514876" cy="553998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D2A2A9FE-0AC5-5D8A-51E3-2B1588145DED}"/>
                  </a:ext>
                </a:extLst>
              </p:cNvPr>
              <p:cNvSpPr/>
              <p:nvPr/>
            </p:nvSpPr>
            <p:spPr>
              <a:xfrm>
                <a:off x="466725" y="684165"/>
                <a:ext cx="514876" cy="5148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D50E476-8C21-916D-8D36-6A1CF474B3FC}"/>
                  </a:ext>
                </a:extLst>
              </p:cNvPr>
              <p:cNvSpPr txBox="1"/>
              <p:nvPr/>
            </p:nvSpPr>
            <p:spPr>
              <a:xfrm>
                <a:off x="640753" y="647290"/>
                <a:ext cx="13824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600" dirty="0">
                    <a:latin typeface="PoetsenOne" panose="020108030300000D0203" pitchFamily="2" charset="0"/>
                  </a:rPr>
                  <a:t>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2924546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8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8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678D7-8559-E7DE-BE7C-087E99EC4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8D2C531E-436C-11A7-5707-A452121401CE}"/>
              </a:ext>
            </a:extLst>
          </p:cNvPr>
          <p:cNvSpPr/>
          <p:nvPr/>
        </p:nvSpPr>
        <p:spPr>
          <a:xfrm>
            <a:off x="4565650" y="299720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5DDC322-1E5F-0F73-5B9E-6DDB2DD35B8D}"/>
              </a:ext>
            </a:extLst>
          </p:cNvPr>
          <p:cNvSpPr/>
          <p:nvPr/>
        </p:nvSpPr>
        <p:spPr>
          <a:xfrm>
            <a:off x="5070475" y="350202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57142F9-23AA-CCE0-5105-E86F33C75A75}"/>
              </a:ext>
            </a:extLst>
          </p:cNvPr>
          <p:cNvSpPr/>
          <p:nvPr/>
        </p:nvSpPr>
        <p:spPr>
          <a:xfrm>
            <a:off x="4083050" y="251460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5236798-ED03-5731-9207-A5613295EDF9}"/>
              </a:ext>
            </a:extLst>
          </p:cNvPr>
          <p:cNvGrpSpPr/>
          <p:nvPr/>
        </p:nvGrpSpPr>
        <p:grpSpPr>
          <a:xfrm>
            <a:off x="5740400" y="4171950"/>
            <a:ext cx="660400" cy="660400"/>
            <a:chOff x="5765800" y="3098800"/>
            <a:chExt cx="660400" cy="660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D263971-EA3F-4F94-49FF-48CA3B58C117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FBB3507-315F-CC52-6F55-DEC3B8D25C12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7505E233-6941-BDAE-7B98-3607958C6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21237" y="150813"/>
            <a:ext cx="2695575" cy="6096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7C735CF-5201-9BF8-D973-DBB5A5F16F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48212" y="74613"/>
            <a:ext cx="2695575" cy="6096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E0F4DFA-E1C8-9336-F82B-C51B455C9742}"/>
              </a:ext>
            </a:extLst>
          </p:cNvPr>
          <p:cNvGrpSpPr/>
          <p:nvPr/>
        </p:nvGrpSpPr>
        <p:grpSpPr>
          <a:xfrm>
            <a:off x="4895850" y="3327400"/>
            <a:ext cx="2349500" cy="2349500"/>
            <a:chOff x="4895850" y="3327400"/>
            <a:chExt cx="2349500" cy="23495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C27922-944A-893B-2636-B605DD4358DD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7682129-B948-15B4-502A-919B9FC90257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1235911-794C-61F8-31E7-83A36F0EB411}"/>
              </a:ext>
            </a:extLst>
          </p:cNvPr>
          <p:cNvCxnSpPr>
            <a:cxnSpLocks/>
          </p:cNvCxnSpPr>
          <p:nvPr/>
        </p:nvCxnSpPr>
        <p:spPr>
          <a:xfrm flipH="1">
            <a:off x="7070725" y="3703320"/>
            <a:ext cx="1809115" cy="537251"/>
          </a:xfrm>
          <a:prstGeom prst="straightConnector1">
            <a:avLst/>
          </a:prstGeom>
          <a:ln w="38100" cap="rnd">
            <a:solidFill>
              <a:srgbClr val="0D92F4"/>
            </a:solidFill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0C19440-325B-354A-376C-54A0FA0462D2}"/>
              </a:ext>
            </a:extLst>
          </p:cNvPr>
          <p:cNvCxnSpPr>
            <a:cxnSpLocks/>
          </p:cNvCxnSpPr>
          <p:nvPr/>
        </p:nvCxnSpPr>
        <p:spPr>
          <a:xfrm flipH="1">
            <a:off x="7578725" y="3703320"/>
            <a:ext cx="1301115" cy="633730"/>
          </a:xfrm>
          <a:prstGeom prst="straightConnector1">
            <a:avLst/>
          </a:prstGeom>
          <a:ln w="38100" cap="rnd">
            <a:solidFill>
              <a:srgbClr val="0D92F4"/>
            </a:solidFill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BF8C602-F361-64E2-CA01-0BB4E3448FC4}"/>
              </a:ext>
            </a:extLst>
          </p:cNvPr>
          <p:cNvCxnSpPr>
            <a:cxnSpLocks/>
          </p:cNvCxnSpPr>
          <p:nvPr/>
        </p:nvCxnSpPr>
        <p:spPr>
          <a:xfrm flipH="1">
            <a:off x="7924800" y="3702050"/>
            <a:ext cx="949325" cy="92075"/>
          </a:xfrm>
          <a:prstGeom prst="straightConnector1">
            <a:avLst/>
          </a:prstGeom>
          <a:ln w="38100" cap="rnd">
            <a:solidFill>
              <a:srgbClr val="0D92F4"/>
            </a:solidFill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0614054-3EC2-AA69-B055-A6B9368474EC}"/>
              </a:ext>
            </a:extLst>
          </p:cNvPr>
          <p:cNvSpPr txBox="1"/>
          <p:nvPr/>
        </p:nvSpPr>
        <p:spPr>
          <a:xfrm>
            <a:off x="8883015" y="3468678"/>
            <a:ext cx="2558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Stationary Orbits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4666795-7ACF-96DF-7474-D8CAE74921F2}"/>
              </a:ext>
            </a:extLst>
          </p:cNvPr>
          <p:cNvGrpSpPr/>
          <p:nvPr/>
        </p:nvGrpSpPr>
        <p:grpSpPr>
          <a:xfrm>
            <a:off x="363547" y="1143000"/>
            <a:ext cx="11464908" cy="663144"/>
            <a:chOff x="363547" y="610031"/>
            <a:chExt cx="11464908" cy="663144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55A3BFE7-52CD-9C33-DD94-351419834D97}"/>
                </a:ext>
              </a:extLst>
            </p:cNvPr>
            <p:cNvSpPr/>
            <p:nvPr/>
          </p:nvSpPr>
          <p:spPr>
            <a:xfrm>
              <a:off x="363547" y="610031"/>
              <a:ext cx="11464908" cy="663144"/>
            </a:xfrm>
            <a:prstGeom prst="roundRect">
              <a:avLst>
                <a:gd name="adj" fmla="val 50000"/>
              </a:avLst>
            </a:prstGeom>
            <a:solidFill>
              <a:srgbClr val="00999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25B49BF-5A3B-21CD-1269-44A38141C0B1}"/>
                </a:ext>
              </a:extLst>
            </p:cNvPr>
            <p:cNvSpPr txBox="1"/>
            <p:nvPr/>
          </p:nvSpPr>
          <p:spPr>
            <a:xfrm>
              <a:off x="1246700" y="718836"/>
              <a:ext cx="104406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Fredoka" pitchFamily="2" charset="-79"/>
                  <a:ea typeface="Fredericka the Great" panose="02000000000000000000" pitchFamily="2" charset="0"/>
                  <a:cs typeface="Fredoka" pitchFamily="2" charset="-79"/>
                </a:rPr>
                <a:t>Electrons revolve around the nucleus in the fixed circular paths, without radiating energy.</a:t>
              </a: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17DB6D7-8C4F-D067-60CB-39A3F32A13D5}"/>
                </a:ext>
              </a:extLst>
            </p:cNvPr>
            <p:cNvGrpSpPr/>
            <p:nvPr/>
          </p:nvGrpSpPr>
          <p:grpSpPr>
            <a:xfrm>
              <a:off x="466725" y="647290"/>
              <a:ext cx="514876" cy="553998"/>
              <a:chOff x="466725" y="647290"/>
              <a:chExt cx="514876" cy="553998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C9854629-CD6F-2213-5DF6-07DFB9E3F5B1}"/>
                  </a:ext>
                </a:extLst>
              </p:cNvPr>
              <p:cNvSpPr/>
              <p:nvPr/>
            </p:nvSpPr>
            <p:spPr>
              <a:xfrm>
                <a:off x="466725" y="684165"/>
                <a:ext cx="514876" cy="5148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0E62421-4A8D-DD89-B0DC-93BFB55E9333}"/>
                  </a:ext>
                </a:extLst>
              </p:cNvPr>
              <p:cNvSpPr txBox="1"/>
              <p:nvPr/>
            </p:nvSpPr>
            <p:spPr>
              <a:xfrm>
                <a:off x="640753" y="647290"/>
                <a:ext cx="13824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600" dirty="0">
                    <a:latin typeface="PoetsenOne" panose="020108030300000D0203" pitchFamily="2" charset="0"/>
                  </a:rPr>
                  <a:t>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307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3F95F-039A-1314-B81D-B548610B4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E4F11AA9-B4E5-AB42-CDC4-4427F421B42A}"/>
              </a:ext>
            </a:extLst>
          </p:cNvPr>
          <p:cNvSpPr/>
          <p:nvPr/>
        </p:nvSpPr>
        <p:spPr>
          <a:xfrm>
            <a:off x="4565650" y="299720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F032BA-1459-8FB4-EA18-6BFBE0ECC6B9}"/>
              </a:ext>
            </a:extLst>
          </p:cNvPr>
          <p:cNvSpPr/>
          <p:nvPr/>
        </p:nvSpPr>
        <p:spPr>
          <a:xfrm>
            <a:off x="5070475" y="350202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6F8765-20D1-D87D-698F-247AE1BB6AA8}"/>
              </a:ext>
            </a:extLst>
          </p:cNvPr>
          <p:cNvSpPr/>
          <p:nvPr/>
        </p:nvSpPr>
        <p:spPr>
          <a:xfrm>
            <a:off x="4083050" y="251460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2CE1105-4FBB-65F2-590C-B21DEF7A03AE}"/>
              </a:ext>
            </a:extLst>
          </p:cNvPr>
          <p:cNvGrpSpPr/>
          <p:nvPr/>
        </p:nvGrpSpPr>
        <p:grpSpPr>
          <a:xfrm>
            <a:off x="5740400" y="4171950"/>
            <a:ext cx="660400" cy="660400"/>
            <a:chOff x="5765800" y="3098800"/>
            <a:chExt cx="660400" cy="660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3ED4B34-8E2B-0F5B-942B-1F48103C776A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C28588-3ECB-DF1B-0E79-F9570A1008CD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8C95CEA-9166-0FE5-A424-33211018B2E1}"/>
              </a:ext>
            </a:extLst>
          </p:cNvPr>
          <p:cNvGrpSpPr/>
          <p:nvPr/>
        </p:nvGrpSpPr>
        <p:grpSpPr>
          <a:xfrm>
            <a:off x="4895850" y="3327400"/>
            <a:ext cx="2349500" cy="2349500"/>
            <a:chOff x="4895850" y="3327400"/>
            <a:chExt cx="2349500" cy="23495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C0C1015-4894-4521-039E-FF6EFF8B4A10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4475CBA-A122-1D8A-A900-74B76B0422A1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172E369-2122-03FA-AAC8-313A3A81DB43}"/>
              </a:ext>
            </a:extLst>
          </p:cNvPr>
          <p:cNvCxnSpPr>
            <a:cxnSpLocks/>
          </p:cNvCxnSpPr>
          <p:nvPr/>
        </p:nvCxnSpPr>
        <p:spPr>
          <a:xfrm flipH="1">
            <a:off x="7070725" y="3703320"/>
            <a:ext cx="1809115" cy="537251"/>
          </a:xfrm>
          <a:prstGeom prst="straightConnector1">
            <a:avLst/>
          </a:prstGeom>
          <a:ln w="38100" cap="rnd">
            <a:solidFill>
              <a:srgbClr val="0D92F4"/>
            </a:solidFill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349EAA2-6F93-D571-698F-D7544D17E352}"/>
              </a:ext>
            </a:extLst>
          </p:cNvPr>
          <p:cNvCxnSpPr>
            <a:cxnSpLocks/>
          </p:cNvCxnSpPr>
          <p:nvPr/>
        </p:nvCxnSpPr>
        <p:spPr>
          <a:xfrm flipH="1">
            <a:off x="7578725" y="3703320"/>
            <a:ext cx="1301115" cy="633730"/>
          </a:xfrm>
          <a:prstGeom prst="straightConnector1">
            <a:avLst/>
          </a:prstGeom>
          <a:ln w="38100" cap="rnd">
            <a:solidFill>
              <a:srgbClr val="0D92F4"/>
            </a:solidFill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D13D64A-1242-F383-B3AA-C0DF9D591613}"/>
              </a:ext>
            </a:extLst>
          </p:cNvPr>
          <p:cNvCxnSpPr>
            <a:cxnSpLocks/>
          </p:cNvCxnSpPr>
          <p:nvPr/>
        </p:nvCxnSpPr>
        <p:spPr>
          <a:xfrm flipH="1">
            <a:off x="7924800" y="3702050"/>
            <a:ext cx="949325" cy="92075"/>
          </a:xfrm>
          <a:prstGeom prst="straightConnector1">
            <a:avLst/>
          </a:prstGeom>
          <a:ln w="38100" cap="rnd">
            <a:solidFill>
              <a:srgbClr val="0D92F4"/>
            </a:solidFill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6460D7C-E37F-AA51-435F-CFFCF2FDD8C2}"/>
              </a:ext>
            </a:extLst>
          </p:cNvPr>
          <p:cNvSpPr txBox="1"/>
          <p:nvPr/>
        </p:nvSpPr>
        <p:spPr>
          <a:xfrm>
            <a:off x="8883015" y="3468678"/>
            <a:ext cx="3166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Orbits</a:t>
            </a:r>
            <a:r>
              <a:rPr lang="en-US" sz="2400" b="1" dirty="0">
                <a:solidFill>
                  <a:srgbClr val="0D92F4"/>
                </a:solidFill>
                <a:latin typeface="Balsamiq Sans" pitchFamily="2" charset="0"/>
                <a:ea typeface="Balsamiq Sans" pitchFamily="2" charset="0"/>
              </a:rPr>
              <a:t>/</a:t>
            </a:r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Energy Levels</a:t>
            </a: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0B2B5B24-41C3-60A2-C2B4-80E6E37EA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21237" y="150813"/>
            <a:ext cx="2695575" cy="60960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66CE3848-462E-13EE-E5A1-9A87C5D37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48212" y="74613"/>
            <a:ext cx="2695575" cy="6096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1293AF63-221E-0823-4B1E-35C5D1B4E1BF}"/>
              </a:ext>
            </a:extLst>
          </p:cNvPr>
          <p:cNvGrpSpPr/>
          <p:nvPr/>
        </p:nvGrpSpPr>
        <p:grpSpPr>
          <a:xfrm>
            <a:off x="363547" y="1143000"/>
            <a:ext cx="11464908" cy="663144"/>
            <a:chOff x="363547" y="610031"/>
            <a:chExt cx="11464908" cy="663144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357239DD-47A5-3150-8F88-41D085C232F2}"/>
                </a:ext>
              </a:extLst>
            </p:cNvPr>
            <p:cNvSpPr/>
            <p:nvPr/>
          </p:nvSpPr>
          <p:spPr>
            <a:xfrm>
              <a:off x="363547" y="610031"/>
              <a:ext cx="11464908" cy="663144"/>
            </a:xfrm>
            <a:prstGeom prst="roundRect">
              <a:avLst>
                <a:gd name="adj" fmla="val 50000"/>
              </a:avLst>
            </a:prstGeom>
            <a:solidFill>
              <a:srgbClr val="00999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302DEED-A3FA-60E6-95A8-FB84C8C0FC50}"/>
                </a:ext>
              </a:extLst>
            </p:cNvPr>
            <p:cNvSpPr txBox="1"/>
            <p:nvPr/>
          </p:nvSpPr>
          <p:spPr>
            <a:xfrm>
              <a:off x="1246700" y="718836"/>
              <a:ext cx="104406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Fredoka" pitchFamily="2" charset="-79"/>
                  <a:ea typeface="Fredericka the Great" panose="02000000000000000000" pitchFamily="2" charset="0"/>
                  <a:cs typeface="Fredoka" pitchFamily="2" charset="-79"/>
                </a:rPr>
                <a:t>Electrons revolve around the nucleus in the fixed circular paths, without radiating energy.</a:t>
              </a: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0677086-9785-E1A2-D931-E3C8875C6314}"/>
                </a:ext>
              </a:extLst>
            </p:cNvPr>
            <p:cNvGrpSpPr/>
            <p:nvPr/>
          </p:nvGrpSpPr>
          <p:grpSpPr>
            <a:xfrm>
              <a:off x="466725" y="647290"/>
              <a:ext cx="514876" cy="553998"/>
              <a:chOff x="466725" y="647290"/>
              <a:chExt cx="514876" cy="553998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F1CB2C3-7F84-3CD6-5C99-9A4274A07A9D}"/>
                  </a:ext>
                </a:extLst>
              </p:cNvPr>
              <p:cNvSpPr/>
              <p:nvPr/>
            </p:nvSpPr>
            <p:spPr>
              <a:xfrm>
                <a:off x="466725" y="684165"/>
                <a:ext cx="514876" cy="5148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EF364F9-D34F-ED91-3589-60EE0BD4C037}"/>
                  </a:ext>
                </a:extLst>
              </p:cNvPr>
              <p:cNvSpPr txBox="1"/>
              <p:nvPr/>
            </p:nvSpPr>
            <p:spPr>
              <a:xfrm>
                <a:off x="640753" y="647290"/>
                <a:ext cx="13824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600" dirty="0">
                    <a:latin typeface="PoetsenOne" panose="020108030300000D0203" pitchFamily="2" charset="0"/>
                  </a:rPr>
                  <a:t>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124105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FBA0B-F400-97C0-B13F-7A5DEFA66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B1970D2F-CB67-0F1A-7B25-D46FEB33E5B3}"/>
              </a:ext>
            </a:extLst>
          </p:cNvPr>
          <p:cNvSpPr/>
          <p:nvPr/>
        </p:nvSpPr>
        <p:spPr>
          <a:xfrm>
            <a:off x="1591714" y="299720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8994F7B-C669-8A77-C4B1-E6DFF793027F}"/>
              </a:ext>
            </a:extLst>
          </p:cNvPr>
          <p:cNvSpPr/>
          <p:nvPr/>
        </p:nvSpPr>
        <p:spPr>
          <a:xfrm>
            <a:off x="2096539" y="350202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F49D84F-8903-A510-5153-DEE63B05C085}"/>
              </a:ext>
            </a:extLst>
          </p:cNvPr>
          <p:cNvSpPr/>
          <p:nvPr/>
        </p:nvSpPr>
        <p:spPr>
          <a:xfrm>
            <a:off x="1109114" y="251460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FEFA05F-8B3B-6D09-DF05-1568ECC97A12}"/>
              </a:ext>
            </a:extLst>
          </p:cNvPr>
          <p:cNvGrpSpPr/>
          <p:nvPr/>
        </p:nvGrpSpPr>
        <p:grpSpPr>
          <a:xfrm>
            <a:off x="2766464" y="4171950"/>
            <a:ext cx="660400" cy="660400"/>
            <a:chOff x="5765800" y="3098800"/>
            <a:chExt cx="660400" cy="660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95E3BB-4EEB-58D3-BAE7-60AEA628C707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4D3DC11-DDD8-C4AC-FBE2-A13692A87EE4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2F9C9C8-A13F-FEBF-34AD-13ECAE533175}"/>
              </a:ext>
            </a:extLst>
          </p:cNvPr>
          <p:cNvGrpSpPr/>
          <p:nvPr/>
        </p:nvGrpSpPr>
        <p:grpSpPr>
          <a:xfrm>
            <a:off x="1921914" y="3327400"/>
            <a:ext cx="2349500" cy="2349500"/>
            <a:chOff x="4895850" y="3327400"/>
            <a:chExt cx="2349500" cy="23495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1CCBB32-3F12-2CBC-237B-389124265674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D9A65F94-E646-6273-E7BF-2C742E6E3FD6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3" name="Graphic 42">
            <a:extLst>
              <a:ext uri="{FF2B5EF4-FFF2-40B4-BE49-F238E27FC236}">
                <a16:creationId xmlns:a16="http://schemas.microsoft.com/office/drawing/2014/main" id="{54E95DA8-903C-9E15-50B2-E79CE5A4E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21237" y="150813"/>
            <a:ext cx="2695575" cy="60960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238E1274-FD2B-D168-4976-181F935CB6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48212" y="74613"/>
            <a:ext cx="2695575" cy="6096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E2D72B3-0DA0-AED8-81C1-10EC1286B6B5}"/>
              </a:ext>
            </a:extLst>
          </p:cNvPr>
          <p:cNvGrpSpPr/>
          <p:nvPr/>
        </p:nvGrpSpPr>
        <p:grpSpPr>
          <a:xfrm>
            <a:off x="363547" y="1143000"/>
            <a:ext cx="11464908" cy="663144"/>
            <a:chOff x="363547" y="610031"/>
            <a:chExt cx="11464908" cy="663144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C1B10177-D67B-D7A0-54D1-5A11FFE5C214}"/>
                </a:ext>
              </a:extLst>
            </p:cNvPr>
            <p:cNvSpPr/>
            <p:nvPr/>
          </p:nvSpPr>
          <p:spPr>
            <a:xfrm>
              <a:off x="363547" y="610031"/>
              <a:ext cx="11464908" cy="663144"/>
            </a:xfrm>
            <a:prstGeom prst="roundRect">
              <a:avLst>
                <a:gd name="adj" fmla="val 50000"/>
              </a:avLst>
            </a:prstGeom>
            <a:solidFill>
              <a:srgbClr val="00999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E707F3C-E03E-0629-F875-BA35948593DE}"/>
                </a:ext>
              </a:extLst>
            </p:cNvPr>
            <p:cNvSpPr txBox="1"/>
            <p:nvPr/>
          </p:nvSpPr>
          <p:spPr>
            <a:xfrm>
              <a:off x="1246700" y="718836"/>
              <a:ext cx="104406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Fredoka" pitchFamily="2" charset="-79"/>
                  <a:ea typeface="Fredericka the Great" panose="02000000000000000000" pitchFamily="2" charset="0"/>
                  <a:cs typeface="Fredoka" pitchFamily="2" charset="-79"/>
                </a:rPr>
                <a:t>Electrons revolve around the nucleus in the fixed circular paths, without radiating energy.</a:t>
              </a: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699E924-DD5B-A8BD-C6B3-D1D59655A78E}"/>
                </a:ext>
              </a:extLst>
            </p:cNvPr>
            <p:cNvGrpSpPr/>
            <p:nvPr/>
          </p:nvGrpSpPr>
          <p:grpSpPr>
            <a:xfrm>
              <a:off x="466725" y="647290"/>
              <a:ext cx="514876" cy="553998"/>
              <a:chOff x="466725" y="647290"/>
              <a:chExt cx="514876" cy="553998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40674E56-6CF9-F902-DB54-04B0A9A8ED22}"/>
                  </a:ext>
                </a:extLst>
              </p:cNvPr>
              <p:cNvSpPr/>
              <p:nvPr/>
            </p:nvSpPr>
            <p:spPr>
              <a:xfrm>
                <a:off x="466725" y="684165"/>
                <a:ext cx="514876" cy="5148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16FB5EC-0E1C-BAD0-DE11-50993DC277E6}"/>
                  </a:ext>
                </a:extLst>
              </p:cNvPr>
              <p:cNvSpPr txBox="1"/>
              <p:nvPr/>
            </p:nvSpPr>
            <p:spPr>
              <a:xfrm>
                <a:off x="640753" y="647290"/>
                <a:ext cx="13824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600" dirty="0">
                    <a:latin typeface="PoetsenOne" panose="020108030300000D0203" pitchFamily="2" charset="0"/>
                  </a:rPr>
                  <a:t>1</a:t>
                </a:r>
              </a:p>
            </p:txBody>
          </p:sp>
        </p:grp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7EA80324-6E64-928F-4C6A-56A2AC4FC7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7247" y="2339661"/>
            <a:ext cx="4423770" cy="429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91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4DFF0-B8DD-123F-6EB7-9FD06656A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phic 42">
            <a:extLst>
              <a:ext uri="{FF2B5EF4-FFF2-40B4-BE49-F238E27FC236}">
                <a16:creationId xmlns:a16="http://schemas.microsoft.com/office/drawing/2014/main" id="{40E8DAA5-AB1A-AB26-A09E-9C622ABDA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21237" y="150813"/>
            <a:ext cx="2695575" cy="60960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798E366F-D2F1-3D56-B4EA-A1137B8516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48212" y="74613"/>
            <a:ext cx="2695575" cy="6096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52B94F82-B708-3F46-8F56-9FAD3B2C9C5D}"/>
              </a:ext>
            </a:extLst>
          </p:cNvPr>
          <p:cNvGrpSpPr/>
          <p:nvPr/>
        </p:nvGrpSpPr>
        <p:grpSpPr>
          <a:xfrm>
            <a:off x="363547" y="1143000"/>
            <a:ext cx="11464908" cy="663144"/>
            <a:chOff x="363547" y="610031"/>
            <a:chExt cx="11464908" cy="663144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96BE4616-04BA-E0B1-951B-EEF3DD821916}"/>
                </a:ext>
              </a:extLst>
            </p:cNvPr>
            <p:cNvSpPr/>
            <p:nvPr/>
          </p:nvSpPr>
          <p:spPr>
            <a:xfrm>
              <a:off x="363547" y="610031"/>
              <a:ext cx="11464908" cy="663144"/>
            </a:xfrm>
            <a:prstGeom prst="roundRect">
              <a:avLst>
                <a:gd name="adj" fmla="val 50000"/>
              </a:avLst>
            </a:prstGeom>
            <a:solidFill>
              <a:srgbClr val="00999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F6C400B-5349-4E0B-C638-D32367B2316C}"/>
                </a:ext>
              </a:extLst>
            </p:cNvPr>
            <p:cNvSpPr txBox="1"/>
            <p:nvPr/>
          </p:nvSpPr>
          <p:spPr>
            <a:xfrm>
              <a:off x="1246700" y="718836"/>
              <a:ext cx="104406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Fredoka" pitchFamily="2" charset="-79"/>
                  <a:ea typeface="Fredericka the Great" panose="02000000000000000000" pitchFamily="2" charset="0"/>
                  <a:cs typeface="Fredoka" pitchFamily="2" charset="-79"/>
                </a:rPr>
                <a:t>Electrons revolve around the nucleus in the fixed circular paths, without radiating energy.</a:t>
              </a: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21BEE3A-33C2-AA46-5FC8-1B2D36C95A63}"/>
                </a:ext>
              </a:extLst>
            </p:cNvPr>
            <p:cNvGrpSpPr/>
            <p:nvPr/>
          </p:nvGrpSpPr>
          <p:grpSpPr>
            <a:xfrm>
              <a:off x="466725" y="647290"/>
              <a:ext cx="514876" cy="553998"/>
              <a:chOff x="466725" y="647290"/>
              <a:chExt cx="514876" cy="553998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412EB615-7CD1-2CE6-F9FE-A1D2258AC295}"/>
                  </a:ext>
                </a:extLst>
              </p:cNvPr>
              <p:cNvSpPr/>
              <p:nvPr/>
            </p:nvSpPr>
            <p:spPr>
              <a:xfrm>
                <a:off x="466725" y="684165"/>
                <a:ext cx="514876" cy="5148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884B179-E732-7233-E8E4-B011EBBDC87F}"/>
                  </a:ext>
                </a:extLst>
              </p:cNvPr>
              <p:cNvSpPr txBox="1"/>
              <p:nvPr/>
            </p:nvSpPr>
            <p:spPr>
              <a:xfrm>
                <a:off x="640753" y="647290"/>
                <a:ext cx="13824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600" dirty="0">
                    <a:latin typeface="PoetsenOne" panose="020108030300000D0203" pitchFamily="2" charset="0"/>
                  </a:rPr>
                  <a:t>1</a:t>
                </a:r>
              </a:p>
            </p:txBody>
          </p:sp>
        </p:grp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C332C58D-677F-1189-870D-75949EA92C3A}"/>
              </a:ext>
            </a:extLst>
          </p:cNvPr>
          <p:cNvSpPr/>
          <p:nvPr/>
        </p:nvSpPr>
        <p:spPr>
          <a:xfrm>
            <a:off x="2790825" y="299720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9273525-B0B0-9AE5-B9BD-AFE5ADFAD245}"/>
              </a:ext>
            </a:extLst>
          </p:cNvPr>
          <p:cNvSpPr/>
          <p:nvPr/>
        </p:nvSpPr>
        <p:spPr>
          <a:xfrm>
            <a:off x="3295650" y="350202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C1DF9A1-7981-74EA-8E7A-A29A3BE5AC67}"/>
              </a:ext>
            </a:extLst>
          </p:cNvPr>
          <p:cNvSpPr/>
          <p:nvPr/>
        </p:nvSpPr>
        <p:spPr>
          <a:xfrm>
            <a:off x="2308225" y="251460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5416BCF-7CD3-51C9-49C0-BCA8AED165F8}"/>
              </a:ext>
            </a:extLst>
          </p:cNvPr>
          <p:cNvGrpSpPr/>
          <p:nvPr/>
        </p:nvGrpSpPr>
        <p:grpSpPr>
          <a:xfrm>
            <a:off x="3965575" y="4171950"/>
            <a:ext cx="660400" cy="660400"/>
            <a:chOff x="5765800" y="3098800"/>
            <a:chExt cx="660400" cy="660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AF3447F-873B-9087-D954-F268D155350A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5C8A4A-B812-5DDD-C6A3-2D5DB2FE6CB8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DB29745-053B-4256-E8AF-491D6222CB01}"/>
              </a:ext>
            </a:extLst>
          </p:cNvPr>
          <p:cNvGrpSpPr/>
          <p:nvPr/>
        </p:nvGrpSpPr>
        <p:grpSpPr>
          <a:xfrm>
            <a:off x="3121025" y="3327400"/>
            <a:ext cx="2349500" cy="2349500"/>
            <a:chOff x="4895850" y="3327400"/>
            <a:chExt cx="2349500" cy="23495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C802CE1-B036-5023-D388-2AD2015C5B0E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FC19BA69-CA6D-B755-A173-92FCCF0D562C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5753F0FF-A7D0-773D-2FF5-BB3A8180AF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08195" y="2339661"/>
            <a:ext cx="4423770" cy="429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89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 advTm="0">
        <p159:morph option="byObject"/>
      </p:transition>
    </mc:Choice>
    <mc:Fallback xmlns="">
      <p:transition spd="slow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3DC68-53F3-964D-18E9-13E2FDEB9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D84A156C-72F1-E37B-78DC-69E5CB5EEBD2}"/>
              </a:ext>
            </a:extLst>
          </p:cNvPr>
          <p:cNvSpPr/>
          <p:nvPr/>
        </p:nvSpPr>
        <p:spPr>
          <a:xfrm>
            <a:off x="2807917" y="19240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353EABE-FA7B-91BB-2291-BAC5D3C087CC}"/>
              </a:ext>
            </a:extLst>
          </p:cNvPr>
          <p:cNvSpPr/>
          <p:nvPr/>
        </p:nvSpPr>
        <p:spPr>
          <a:xfrm>
            <a:off x="3312742" y="24288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678CBA2-80D2-FF7A-1103-0EE352BC111D}"/>
              </a:ext>
            </a:extLst>
          </p:cNvPr>
          <p:cNvSpPr/>
          <p:nvPr/>
        </p:nvSpPr>
        <p:spPr>
          <a:xfrm>
            <a:off x="2325317" y="14414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9E8B42F-1CA1-AE2E-9F4F-DABD33AE793D}"/>
              </a:ext>
            </a:extLst>
          </p:cNvPr>
          <p:cNvGrpSpPr/>
          <p:nvPr/>
        </p:nvGrpSpPr>
        <p:grpSpPr>
          <a:xfrm>
            <a:off x="3982667" y="3098800"/>
            <a:ext cx="660400" cy="660400"/>
            <a:chOff x="5765800" y="3098800"/>
            <a:chExt cx="660400" cy="660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A8A3818-638F-3B62-BF95-2045711647D8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3AB00F4-D9CE-A6D5-71CF-62BD2C906193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FAEC12C-47D6-C4BE-5DC4-BED8DD9028D6}"/>
              </a:ext>
            </a:extLst>
          </p:cNvPr>
          <p:cNvGrpSpPr/>
          <p:nvPr/>
        </p:nvGrpSpPr>
        <p:grpSpPr>
          <a:xfrm>
            <a:off x="3138117" y="2254250"/>
            <a:ext cx="2349500" cy="2349500"/>
            <a:chOff x="4895850" y="3327400"/>
            <a:chExt cx="2349500" cy="23495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B0484EE-B483-9275-66D4-C97D37F806AA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1F5673A-20D2-4EB1-44F9-50A81E98F153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Graphic 6">
            <a:extLst>
              <a:ext uri="{FF2B5EF4-FFF2-40B4-BE49-F238E27FC236}">
                <a16:creationId xmlns:a16="http://schemas.microsoft.com/office/drawing/2014/main" id="{F1583B32-93F5-56C8-3E97-60106CE78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21237" y="-1963737"/>
            <a:ext cx="2695575" cy="6096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1D8AC65-D109-4B53-A167-C528DD74F7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48212" y="-2039937"/>
            <a:ext cx="2695575" cy="609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F453FF3-0260-C67B-6AE7-0E0E669BFDC3}"/>
              </a:ext>
            </a:extLst>
          </p:cNvPr>
          <p:cNvGrpSpPr/>
          <p:nvPr/>
        </p:nvGrpSpPr>
        <p:grpSpPr>
          <a:xfrm>
            <a:off x="363547" y="-971550"/>
            <a:ext cx="11464908" cy="663144"/>
            <a:chOff x="363547" y="610031"/>
            <a:chExt cx="11464908" cy="66314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D8108E1-C111-1246-DF97-BABC66DC8545}"/>
                </a:ext>
              </a:extLst>
            </p:cNvPr>
            <p:cNvSpPr/>
            <p:nvPr/>
          </p:nvSpPr>
          <p:spPr>
            <a:xfrm>
              <a:off x="363547" y="610031"/>
              <a:ext cx="11464908" cy="663144"/>
            </a:xfrm>
            <a:prstGeom prst="roundRect">
              <a:avLst>
                <a:gd name="adj" fmla="val 50000"/>
              </a:avLst>
            </a:prstGeom>
            <a:solidFill>
              <a:srgbClr val="00999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B7D378D-FFA5-AD0F-543B-2E946777093D}"/>
                </a:ext>
              </a:extLst>
            </p:cNvPr>
            <p:cNvSpPr txBox="1"/>
            <p:nvPr/>
          </p:nvSpPr>
          <p:spPr>
            <a:xfrm>
              <a:off x="1246700" y="718836"/>
              <a:ext cx="104406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Fredoka" pitchFamily="2" charset="-79"/>
                  <a:ea typeface="Fredericka the Great" panose="02000000000000000000" pitchFamily="2" charset="0"/>
                  <a:cs typeface="Fredoka" pitchFamily="2" charset="-79"/>
                </a:rPr>
                <a:t>Electrons revolve around the nucleus in the fixed circular paths, without radiating energy.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6429E67-5D0D-E15A-B20A-5AD70A610A41}"/>
                </a:ext>
              </a:extLst>
            </p:cNvPr>
            <p:cNvGrpSpPr/>
            <p:nvPr/>
          </p:nvGrpSpPr>
          <p:grpSpPr>
            <a:xfrm>
              <a:off x="466725" y="647290"/>
              <a:ext cx="514876" cy="553998"/>
              <a:chOff x="466725" y="647290"/>
              <a:chExt cx="514876" cy="553998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4AEE803-DB8C-E145-22BA-7300F65C5DB0}"/>
                  </a:ext>
                </a:extLst>
              </p:cNvPr>
              <p:cNvSpPr/>
              <p:nvPr/>
            </p:nvSpPr>
            <p:spPr>
              <a:xfrm>
                <a:off x="466725" y="684165"/>
                <a:ext cx="514876" cy="5148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9E91D0E-8342-F7CF-9471-82F3E716AF9C}"/>
                  </a:ext>
                </a:extLst>
              </p:cNvPr>
              <p:cNvSpPr txBox="1"/>
              <p:nvPr/>
            </p:nvSpPr>
            <p:spPr>
              <a:xfrm>
                <a:off x="640753" y="647290"/>
                <a:ext cx="13824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600" dirty="0">
                    <a:latin typeface="PoetsenOne" panose="020108030300000D0203" pitchFamily="2" charset="0"/>
                  </a:rPr>
                  <a:t>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690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600" advTm="0">
        <p159:morph option="byObject"/>
      </p:transition>
    </mc:Choice>
    <mc:Fallback xmlns="">
      <p:transition spd="med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FB6E9-11B7-9DAF-0B4F-C662DA807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raphic 196">
            <a:extLst>
              <a:ext uri="{FF2B5EF4-FFF2-40B4-BE49-F238E27FC236}">
                <a16:creationId xmlns:a16="http://schemas.microsoft.com/office/drawing/2014/main" id="{6E8E8B46-71CB-B732-BF28-99C3DEB11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6586" y="1448637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FCB4EF0A-86BE-09A9-4535-825A92EEE27A}"/>
              </a:ext>
            </a:extLst>
          </p:cNvPr>
          <p:cNvSpPr/>
          <p:nvPr/>
        </p:nvSpPr>
        <p:spPr>
          <a:xfrm>
            <a:off x="2791684" y="19240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FF48630-AE11-0C65-651E-E46513307163}"/>
              </a:ext>
            </a:extLst>
          </p:cNvPr>
          <p:cNvSpPr/>
          <p:nvPr/>
        </p:nvSpPr>
        <p:spPr>
          <a:xfrm>
            <a:off x="3296509" y="24288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75D0314-1EB3-3564-3421-D22C303A8E7B}"/>
              </a:ext>
            </a:extLst>
          </p:cNvPr>
          <p:cNvSpPr/>
          <p:nvPr/>
        </p:nvSpPr>
        <p:spPr>
          <a:xfrm>
            <a:off x="2309084" y="14414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E0296D2-FB8C-D368-AE56-61DB82A06CCE}"/>
              </a:ext>
            </a:extLst>
          </p:cNvPr>
          <p:cNvGrpSpPr/>
          <p:nvPr/>
        </p:nvGrpSpPr>
        <p:grpSpPr>
          <a:xfrm>
            <a:off x="3966434" y="3098800"/>
            <a:ext cx="660400" cy="660400"/>
            <a:chOff x="5765800" y="3098800"/>
            <a:chExt cx="660400" cy="660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44E9386-9FFC-8EA3-D3C4-8F17B1A4D69C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E0DA3B0-0255-06C2-17B0-EB942A9EE180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F8A7EF9-33F4-B992-FC04-883D865FB318}"/>
              </a:ext>
            </a:extLst>
          </p:cNvPr>
          <p:cNvGrpSpPr/>
          <p:nvPr/>
        </p:nvGrpSpPr>
        <p:grpSpPr>
          <a:xfrm>
            <a:off x="3121884" y="2254250"/>
            <a:ext cx="2349500" cy="2349500"/>
            <a:chOff x="4895850" y="3327400"/>
            <a:chExt cx="2349500" cy="23495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0BBC9B3-EFCE-B1CB-1B62-51588A00AD14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C030CD32-9616-BCF9-976E-3373C9E1890B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56" name="Graphic 155">
            <a:extLst>
              <a:ext uri="{FF2B5EF4-FFF2-40B4-BE49-F238E27FC236}">
                <a16:creationId xmlns:a16="http://schemas.microsoft.com/office/drawing/2014/main" id="{FD88AC14-8E8C-094D-0A26-2A21E794C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28007" y="1524000"/>
            <a:ext cx="581025" cy="3810000"/>
          </a:xfrm>
          <a:prstGeom prst="rect">
            <a:avLst/>
          </a:prstGeom>
        </p:spPr>
      </p:pic>
      <p:grpSp>
        <p:nvGrpSpPr>
          <p:cNvPr id="158" name="Group 157">
            <a:extLst>
              <a:ext uri="{FF2B5EF4-FFF2-40B4-BE49-F238E27FC236}">
                <a16:creationId xmlns:a16="http://schemas.microsoft.com/office/drawing/2014/main" id="{5B683BE4-2AD4-1085-30CB-2739700600E3}"/>
              </a:ext>
            </a:extLst>
          </p:cNvPr>
          <p:cNvGrpSpPr/>
          <p:nvPr/>
        </p:nvGrpSpPr>
        <p:grpSpPr>
          <a:xfrm>
            <a:off x="1142246" y="1524049"/>
            <a:ext cx="577881" cy="3809903"/>
            <a:chOff x="6530975" y="1524000"/>
            <a:chExt cx="577881" cy="3809903"/>
          </a:xfrm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DCEBE163-E814-B29D-E70C-3A5D5D0FBB14}"/>
                </a:ext>
              </a:extLst>
            </p:cNvPr>
            <p:cNvSpPr/>
            <p:nvPr/>
          </p:nvSpPr>
          <p:spPr>
            <a:xfrm>
              <a:off x="6530975" y="1524000"/>
              <a:ext cx="577881" cy="1227105"/>
            </a:xfrm>
            <a:custGeom>
              <a:avLst/>
              <a:gdLst>
                <a:gd name="connsiteX0" fmla="*/ 577882 w 577881"/>
                <a:gd name="connsiteY0" fmla="*/ 288893 h 1227105"/>
                <a:gd name="connsiteX1" fmla="*/ 577882 w 577881"/>
                <a:gd name="connsiteY1" fmla="*/ 1227106 h 1227105"/>
                <a:gd name="connsiteX2" fmla="*/ 0 w 577881"/>
                <a:gd name="connsiteY2" fmla="*/ 1227106 h 1227105"/>
                <a:gd name="connsiteX3" fmla="*/ 0 w 577881"/>
                <a:gd name="connsiteY3" fmla="*/ 288893 h 1227105"/>
                <a:gd name="connsiteX4" fmla="*/ 285274 w 577881"/>
                <a:gd name="connsiteY4" fmla="*/ 0 h 1227105"/>
                <a:gd name="connsiteX5" fmla="*/ 292703 w 577881"/>
                <a:gd name="connsiteY5" fmla="*/ 0 h 1227105"/>
                <a:gd name="connsiteX6" fmla="*/ 493300 w 577881"/>
                <a:gd name="connsiteY6" fmla="*/ 84487 h 1227105"/>
                <a:gd name="connsiteX7" fmla="*/ 577882 w 577881"/>
                <a:gd name="connsiteY7" fmla="*/ 288893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881" h="1227105">
                  <a:moveTo>
                    <a:pt x="577882" y="288893"/>
                  </a:moveTo>
                  <a:lnTo>
                    <a:pt x="577882" y="1227106"/>
                  </a:lnTo>
                  <a:lnTo>
                    <a:pt x="0" y="1227106"/>
                  </a:lnTo>
                  <a:lnTo>
                    <a:pt x="0" y="288893"/>
                  </a:lnTo>
                  <a:cubicBezTo>
                    <a:pt x="0" y="130493"/>
                    <a:pt x="127349" y="1905"/>
                    <a:pt x="285274" y="0"/>
                  </a:cubicBezTo>
                  <a:lnTo>
                    <a:pt x="292703" y="0"/>
                  </a:lnTo>
                  <a:cubicBezTo>
                    <a:pt x="370999" y="857"/>
                    <a:pt x="441770" y="33052"/>
                    <a:pt x="493300" y="84487"/>
                  </a:cubicBezTo>
                  <a:cubicBezTo>
                    <a:pt x="545592" y="136779"/>
                    <a:pt x="577882" y="209074"/>
                    <a:pt x="577882" y="28889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6D0F50B1-EE7C-75A5-0D58-C8E472E70BBE}"/>
                </a:ext>
              </a:extLst>
            </p:cNvPr>
            <p:cNvSpPr/>
            <p:nvPr/>
          </p:nvSpPr>
          <p:spPr>
            <a:xfrm>
              <a:off x="6530975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3FDB01CE-456D-C7C4-ABF8-A5538E061CC0}"/>
                </a:ext>
              </a:extLst>
            </p:cNvPr>
            <p:cNvSpPr/>
            <p:nvPr/>
          </p:nvSpPr>
          <p:spPr>
            <a:xfrm>
              <a:off x="6530975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93309D05-F5AE-656D-14BA-F833EF1361CF}"/>
              </a:ext>
            </a:extLst>
          </p:cNvPr>
          <p:cNvGrpSpPr/>
          <p:nvPr/>
        </p:nvGrpSpPr>
        <p:grpSpPr>
          <a:xfrm>
            <a:off x="4619924" y="2955409"/>
            <a:ext cx="670485" cy="425966"/>
            <a:chOff x="3869765" y="2955409"/>
            <a:chExt cx="670485" cy="425966"/>
          </a:xfrm>
        </p:grpSpPr>
        <p:cxnSp>
          <p:nvCxnSpPr>
            <p:cNvPr id="173" name="Straight Arrow Connector 172">
              <a:extLst>
                <a:ext uri="{FF2B5EF4-FFF2-40B4-BE49-F238E27FC236}">
                  <a16:creationId xmlns:a16="http://schemas.microsoft.com/office/drawing/2014/main" id="{562F3A20-4720-EF97-02FD-DDB67EEDB0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69765" y="3381375"/>
              <a:ext cx="670485" cy="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E4D339D0-61EE-CE7A-F737-0D19E45F7D4D}"/>
                </a:ext>
              </a:extLst>
            </p:cNvPr>
            <p:cNvSpPr txBox="1"/>
            <p:nvPr/>
          </p:nvSpPr>
          <p:spPr>
            <a:xfrm>
              <a:off x="4095450" y="2955409"/>
              <a:ext cx="22602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PoetsenOne" panose="020108030300000D0203" pitchFamily="2" charset="0"/>
                </a:rPr>
                <a:t>r</a:t>
              </a:r>
              <a:r>
                <a:rPr lang="en-US" sz="2400" baseline="-25000" dirty="0">
                  <a:latin typeface="PoetsenOne" panose="020108030300000D0203" pitchFamily="2" charset="0"/>
                </a:rPr>
                <a:t>1</a:t>
              </a:r>
              <a:endParaRPr lang="en-US" sz="2400" dirty="0">
                <a:latin typeface="PoetsenOne" panose="020108030300000D0203" pitchFamily="2" charset="0"/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5EE832A8-44F9-88B2-3500-64FE348B9967}"/>
              </a:ext>
            </a:extLst>
          </p:cNvPr>
          <p:cNvGrpSpPr/>
          <p:nvPr/>
        </p:nvGrpSpPr>
        <p:grpSpPr>
          <a:xfrm>
            <a:off x="11349707" y="2092064"/>
            <a:ext cx="605404" cy="2895344"/>
            <a:chOff x="11562272" y="2092064"/>
            <a:chExt cx="605404" cy="2895344"/>
          </a:xfrm>
        </p:grpSpPr>
        <p:cxnSp>
          <p:nvCxnSpPr>
            <p:cNvPr id="179" name="Straight Arrow Connector 178">
              <a:extLst>
                <a:ext uri="{FF2B5EF4-FFF2-40B4-BE49-F238E27FC236}">
                  <a16:creationId xmlns:a16="http://schemas.microsoft.com/office/drawing/2014/main" id="{038EDAE5-5BFE-ACFD-1A2C-D70326CC8F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62272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00AE9D1C-F362-588D-2490-34D47797FF5F}"/>
                </a:ext>
              </a:extLst>
            </p:cNvPr>
            <p:cNvSpPr txBox="1"/>
            <p:nvPr/>
          </p:nvSpPr>
          <p:spPr>
            <a:xfrm rot="16200000">
              <a:off x="10458394" y="3278126"/>
              <a:ext cx="28953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Potential Energy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A5B994-EE1E-5A3C-831E-6362D52C7ADF}"/>
              </a:ext>
            </a:extLst>
          </p:cNvPr>
          <p:cNvGrpSpPr/>
          <p:nvPr/>
        </p:nvGrpSpPr>
        <p:grpSpPr>
          <a:xfrm>
            <a:off x="194898" y="1906916"/>
            <a:ext cx="594087" cy="3265639"/>
            <a:chOff x="11644460" y="1906916"/>
            <a:chExt cx="594087" cy="3265639"/>
          </a:xfrm>
        </p:grpSpPr>
        <p:cxnSp>
          <p:nvCxnSpPr>
            <p:cNvPr id="187" name="Straight Arrow Connector 186">
              <a:extLst>
                <a:ext uri="{FF2B5EF4-FFF2-40B4-BE49-F238E27FC236}">
                  <a16:creationId xmlns:a16="http://schemas.microsoft.com/office/drawing/2014/main" id="{AA3F0942-3669-A49C-D4BB-0B69CFC753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38547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F48A2F9B-E47B-CCA9-F594-FAFBFB9335E7}"/>
                </a:ext>
              </a:extLst>
            </p:cNvPr>
            <p:cNvSpPr txBox="1"/>
            <p:nvPr/>
          </p:nvSpPr>
          <p:spPr>
            <a:xfrm rot="16200000">
              <a:off x="10273250" y="3278126"/>
              <a:ext cx="3265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Energy of Electron</a:t>
              </a:r>
            </a:p>
          </p:txBody>
        </p:sp>
      </p:grpSp>
      <p:sp>
        <p:nvSpPr>
          <p:cNvPr id="189" name="TextBox 188">
            <a:extLst>
              <a:ext uri="{FF2B5EF4-FFF2-40B4-BE49-F238E27FC236}">
                <a16:creationId xmlns:a16="http://schemas.microsoft.com/office/drawing/2014/main" id="{9C183509-FDF6-3688-0ECB-1B8048DE32E3}"/>
              </a:ext>
            </a:extLst>
          </p:cNvPr>
          <p:cNvSpPr txBox="1"/>
          <p:nvPr/>
        </p:nvSpPr>
        <p:spPr>
          <a:xfrm>
            <a:off x="8538974" y="5510865"/>
            <a:ext cx="896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1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843D1F6C-7609-37DF-1889-59B6FE751C34}"/>
              </a:ext>
            </a:extLst>
          </p:cNvPr>
          <p:cNvSpPr txBox="1"/>
          <p:nvPr/>
        </p:nvSpPr>
        <p:spPr>
          <a:xfrm>
            <a:off x="8515732" y="3663262"/>
            <a:ext cx="942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2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C13C67C9-623C-4346-3F52-64DCC0CFD85F}"/>
              </a:ext>
            </a:extLst>
          </p:cNvPr>
          <p:cNvSpPr txBox="1"/>
          <p:nvPr/>
        </p:nvSpPr>
        <p:spPr>
          <a:xfrm>
            <a:off x="8518137" y="1839979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3</a:t>
            </a:r>
          </a:p>
        </p:txBody>
      </p:sp>
      <p:pic>
        <p:nvPicPr>
          <p:cNvPr id="193" name="Graphic 192">
            <a:extLst>
              <a:ext uri="{FF2B5EF4-FFF2-40B4-BE49-F238E27FC236}">
                <a16:creationId xmlns:a16="http://schemas.microsoft.com/office/drawing/2014/main" id="{FBFC9DCA-0A0B-A95F-D589-9C96892535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96587" y="5117711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5" name="Graphic 194">
            <a:extLst>
              <a:ext uri="{FF2B5EF4-FFF2-40B4-BE49-F238E27FC236}">
                <a16:creationId xmlns:a16="http://schemas.microsoft.com/office/drawing/2014/main" id="{3179AF98-4957-3B37-ADEB-C32A28F51F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16994" y="3283174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74138400-139C-81FA-C25D-834EF3F44C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715214" y="4576621"/>
            <a:ext cx="543920" cy="543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3" name="Group 202">
            <a:extLst>
              <a:ext uri="{FF2B5EF4-FFF2-40B4-BE49-F238E27FC236}">
                <a16:creationId xmlns:a16="http://schemas.microsoft.com/office/drawing/2014/main" id="{2B5807FD-243F-77E7-7A01-8E33D736E186}"/>
              </a:ext>
            </a:extLst>
          </p:cNvPr>
          <p:cNvGrpSpPr/>
          <p:nvPr/>
        </p:nvGrpSpPr>
        <p:grpSpPr>
          <a:xfrm>
            <a:off x="1142246" y="4106657"/>
            <a:ext cx="577881" cy="1227200"/>
            <a:chOff x="1094621" y="5517761"/>
            <a:chExt cx="577881" cy="1227200"/>
          </a:xfrm>
        </p:grpSpPr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B90E8AB7-CC57-9E52-DC4A-653879B04C90}"/>
                </a:ext>
              </a:extLst>
            </p:cNvPr>
            <p:cNvSpPr/>
            <p:nvPr/>
          </p:nvSpPr>
          <p:spPr>
            <a:xfrm>
              <a:off x="1094621" y="5517761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9285AFA0-8D30-FF71-F878-8E622088B7ED}"/>
                </a:ext>
              </a:extLst>
            </p:cNvPr>
            <p:cNvSpPr txBox="1"/>
            <p:nvPr/>
          </p:nvSpPr>
          <p:spPr>
            <a:xfrm>
              <a:off x="1161326" y="5915918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54656B8D-F65F-759B-1DC2-FC7175BF09CB}"/>
              </a:ext>
            </a:extLst>
          </p:cNvPr>
          <p:cNvGrpSpPr/>
          <p:nvPr/>
        </p:nvGrpSpPr>
        <p:grpSpPr>
          <a:xfrm>
            <a:off x="10428007" y="4106657"/>
            <a:ext cx="577882" cy="1227200"/>
            <a:chOff x="10315278" y="4106703"/>
            <a:chExt cx="577882" cy="1227200"/>
          </a:xfrm>
          <a:solidFill>
            <a:srgbClr val="FF2701"/>
          </a:solidFill>
        </p:grpSpPr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38180123-EBE9-3F5F-E0E3-17C6A564E1A1}"/>
                </a:ext>
              </a:extLst>
            </p:cNvPr>
            <p:cNvSpPr/>
            <p:nvPr/>
          </p:nvSpPr>
          <p:spPr>
            <a:xfrm>
              <a:off x="10315279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9B3E9DC2-0E9F-6CC4-4ABD-9407CE27F44E}"/>
                </a:ext>
              </a:extLst>
            </p:cNvPr>
            <p:cNvSpPr txBox="1"/>
            <p:nvPr/>
          </p:nvSpPr>
          <p:spPr>
            <a:xfrm>
              <a:off x="10315278" y="4504860"/>
              <a:ext cx="577882" cy="430887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PE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204" name="Graphic 203">
            <a:extLst>
              <a:ext uri="{FF2B5EF4-FFF2-40B4-BE49-F238E27FC236}">
                <a16:creationId xmlns:a16="http://schemas.microsoft.com/office/drawing/2014/main" id="{D67ACB23-BC6D-1943-7952-E6E39542334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399432" y="1495425"/>
            <a:ext cx="638175" cy="3867150"/>
          </a:xfrm>
          <a:prstGeom prst="rect">
            <a:avLst/>
          </a:prstGeom>
        </p:spPr>
      </p:pic>
      <p:pic>
        <p:nvPicPr>
          <p:cNvPr id="205" name="Graphic 204">
            <a:extLst>
              <a:ext uri="{FF2B5EF4-FFF2-40B4-BE49-F238E27FC236}">
                <a16:creationId xmlns:a16="http://schemas.microsoft.com/office/drawing/2014/main" id="{E64EA08C-0FD8-61FF-5222-D92C7F7004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2961" y="1495425"/>
            <a:ext cx="638175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67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600">
        <p159:morph option="byObject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4" fill="hold" nodeType="clickEffect" p14:presetBounceEnd="21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3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2" fill="hold" nodeType="clickEffect" p14:presetBounceEnd="4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286">
                                          <p:cBhvr additive="base">
                                            <p:cTn id="38" dur="6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286">
                                          <p:cBhvr additive="base">
                                            <p:cTn id="39" dur="6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nodeType="withEffect" p14:presetBounceEnd="4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286">
                                          <p:cBhvr additive="base">
                                            <p:cTn id="42" dur="6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286">
                                          <p:cBhvr additive="base">
                                            <p:cTn id="43" dur="6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4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ntr" presetSubtype="8" fill="hold" nodeType="click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67" dur="6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68" dur="6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1" dur="6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72" dur="6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7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7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9" grpId="0"/>
          <p:bldP spid="190" grpId="0"/>
          <p:bldP spid="19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6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6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4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7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7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9" grpId="0"/>
          <p:bldP spid="190" grpId="0"/>
          <p:bldP spid="191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E84EE-EECD-8732-CEB2-FF3967247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raphic 196">
            <a:extLst>
              <a:ext uri="{FF2B5EF4-FFF2-40B4-BE49-F238E27FC236}">
                <a16:creationId xmlns:a16="http://schemas.microsoft.com/office/drawing/2014/main" id="{F66856F3-44D2-F6D5-E43E-C19D094B5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85138" y="1947556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C4AD0FA4-FBA2-E86B-2DFF-6FA83C57616F}"/>
              </a:ext>
            </a:extLst>
          </p:cNvPr>
          <p:cNvSpPr/>
          <p:nvPr/>
        </p:nvSpPr>
        <p:spPr>
          <a:xfrm>
            <a:off x="2787879" y="2422969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12C0630-A1A7-F11C-4331-D2AF403FF284}"/>
              </a:ext>
            </a:extLst>
          </p:cNvPr>
          <p:cNvSpPr/>
          <p:nvPr/>
        </p:nvSpPr>
        <p:spPr>
          <a:xfrm>
            <a:off x="3292704" y="2927794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66EDBD1-4F52-8E44-9BDC-7CB7352092C2}"/>
              </a:ext>
            </a:extLst>
          </p:cNvPr>
          <p:cNvSpPr/>
          <p:nvPr/>
        </p:nvSpPr>
        <p:spPr>
          <a:xfrm>
            <a:off x="2305279" y="1940369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B6D67A-F671-15C7-E7DB-20D301F78963}"/>
              </a:ext>
            </a:extLst>
          </p:cNvPr>
          <p:cNvGrpSpPr/>
          <p:nvPr/>
        </p:nvGrpSpPr>
        <p:grpSpPr>
          <a:xfrm>
            <a:off x="3962629" y="3597719"/>
            <a:ext cx="660400" cy="660400"/>
            <a:chOff x="5765800" y="3098800"/>
            <a:chExt cx="660400" cy="660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3E4DB55-CBD9-ED47-8B40-63C410F593EB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2604F51-5812-4C32-16F0-B5FBFC7911F2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28338A5-96A9-D42F-F12E-0565EE0CCB41}"/>
              </a:ext>
            </a:extLst>
          </p:cNvPr>
          <p:cNvGrpSpPr/>
          <p:nvPr/>
        </p:nvGrpSpPr>
        <p:grpSpPr>
          <a:xfrm>
            <a:off x="3118079" y="2753169"/>
            <a:ext cx="2349500" cy="2349500"/>
            <a:chOff x="4895850" y="3327400"/>
            <a:chExt cx="2349500" cy="23495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E88CCC8-D070-99F5-C7C5-8854236EEAAC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F4950AE6-D117-3F81-CCC8-3C461DACC183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56" name="Graphic 155">
            <a:extLst>
              <a:ext uri="{FF2B5EF4-FFF2-40B4-BE49-F238E27FC236}">
                <a16:creationId xmlns:a16="http://schemas.microsoft.com/office/drawing/2014/main" id="{D5E011DE-27F2-97D3-C41D-C74FAD19E2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7532" y="2022919"/>
            <a:ext cx="581025" cy="3810000"/>
          </a:xfrm>
          <a:prstGeom prst="rect">
            <a:avLst/>
          </a:prstGeom>
        </p:spPr>
      </p:pic>
      <p:grpSp>
        <p:nvGrpSpPr>
          <p:cNvPr id="158" name="Group 157">
            <a:extLst>
              <a:ext uri="{FF2B5EF4-FFF2-40B4-BE49-F238E27FC236}">
                <a16:creationId xmlns:a16="http://schemas.microsoft.com/office/drawing/2014/main" id="{7D562B56-0243-49F8-7433-0A9A241A9BCE}"/>
              </a:ext>
            </a:extLst>
          </p:cNvPr>
          <p:cNvGrpSpPr/>
          <p:nvPr/>
        </p:nvGrpSpPr>
        <p:grpSpPr>
          <a:xfrm>
            <a:off x="1156271" y="2022968"/>
            <a:ext cx="577881" cy="3809903"/>
            <a:chOff x="6530975" y="1524000"/>
            <a:chExt cx="577881" cy="3809903"/>
          </a:xfrm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18CAE208-CD4F-5C75-1CCD-27034308DBB2}"/>
                </a:ext>
              </a:extLst>
            </p:cNvPr>
            <p:cNvSpPr/>
            <p:nvPr/>
          </p:nvSpPr>
          <p:spPr>
            <a:xfrm>
              <a:off x="6530975" y="1524000"/>
              <a:ext cx="577881" cy="1227105"/>
            </a:xfrm>
            <a:custGeom>
              <a:avLst/>
              <a:gdLst>
                <a:gd name="connsiteX0" fmla="*/ 577882 w 577881"/>
                <a:gd name="connsiteY0" fmla="*/ 288893 h 1227105"/>
                <a:gd name="connsiteX1" fmla="*/ 577882 w 577881"/>
                <a:gd name="connsiteY1" fmla="*/ 1227106 h 1227105"/>
                <a:gd name="connsiteX2" fmla="*/ 0 w 577881"/>
                <a:gd name="connsiteY2" fmla="*/ 1227106 h 1227105"/>
                <a:gd name="connsiteX3" fmla="*/ 0 w 577881"/>
                <a:gd name="connsiteY3" fmla="*/ 288893 h 1227105"/>
                <a:gd name="connsiteX4" fmla="*/ 285274 w 577881"/>
                <a:gd name="connsiteY4" fmla="*/ 0 h 1227105"/>
                <a:gd name="connsiteX5" fmla="*/ 292703 w 577881"/>
                <a:gd name="connsiteY5" fmla="*/ 0 h 1227105"/>
                <a:gd name="connsiteX6" fmla="*/ 493300 w 577881"/>
                <a:gd name="connsiteY6" fmla="*/ 84487 h 1227105"/>
                <a:gd name="connsiteX7" fmla="*/ 577882 w 577881"/>
                <a:gd name="connsiteY7" fmla="*/ 288893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881" h="1227105">
                  <a:moveTo>
                    <a:pt x="577882" y="288893"/>
                  </a:moveTo>
                  <a:lnTo>
                    <a:pt x="577882" y="1227106"/>
                  </a:lnTo>
                  <a:lnTo>
                    <a:pt x="0" y="1227106"/>
                  </a:lnTo>
                  <a:lnTo>
                    <a:pt x="0" y="288893"/>
                  </a:lnTo>
                  <a:cubicBezTo>
                    <a:pt x="0" y="130493"/>
                    <a:pt x="127349" y="1905"/>
                    <a:pt x="285274" y="0"/>
                  </a:cubicBezTo>
                  <a:lnTo>
                    <a:pt x="292703" y="0"/>
                  </a:lnTo>
                  <a:cubicBezTo>
                    <a:pt x="370999" y="857"/>
                    <a:pt x="441770" y="33052"/>
                    <a:pt x="493300" y="84487"/>
                  </a:cubicBezTo>
                  <a:cubicBezTo>
                    <a:pt x="545592" y="136779"/>
                    <a:pt x="577882" y="209074"/>
                    <a:pt x="577882" y="28889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2430827-E77F-E060-FDA8-7265F49AA837}"/>
                </a:ext>
              </a:extLst>
            </p:cNvPr>
            <p:cNvSpPr/>
            <p:nvPr/>
          </p:nvSpPr>
          <p:spPr>
            <a:xfrm>
              <a:off x="6530975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06229F7D-375F-1C95-EDBC-7E24465F4E61}"/>
                </a:ext>
              </a:extLst>
            </p:cNvPr>
            <p:cNvSpPr/>
            <p:nvPr/>
          </p:nvSpPr>
          <p:spPr>
            <a:xfrm>
              <a:off x="6530975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8BAC93EB-B2D0-CABD-C7C3-9DEDB834D020}"/>
              </a:ext>
            </a:extLst>
          </p:cNvPr>
          <p:cNvGrpSpPr/>
          <p:nvPr/>
        </p:nvGrpSpPr>
        <p:grpSpPr>
          <a:xfrm>
            <a:off x="11359232" y="2590983"/>
            <a:ext cx="605404" cy="2895344"/>
            <a:chOff x="11562272" y="2092064"/>
            <a:chExt cx="605404" cy="2895344"/>
          </a:xfrm>
        </p:grpSpPr>
        <p:cxnSp>
          <p:nvCxnSpPr>
            <p:cNvPr id="179" name="Straight Arrow Connector 178">
              <a:extLst>
                <a:ext uri="{FF2B5EF4-FFF2-40B4-BE49-F238E27FC236}">
                  <a16:creationId xmlns:a16="http://schemas.microsoft.com/office/drawing/2014/main" id="{01073314-3305-3B4E-77B3-9A1323AE19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62272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2458D78C-7BAE-B85C-7057-B26A6EACA8BE}"/>
                </a:ext>
              </a:extLst>
            </p:cNvPr>
            <p:cNvSpPr txBox="1"/>
            <p:nvPr/>
          </p:nvSpPr>
          <p:spPr>
            <a:xfrm rot="16200000">
              <a:off x="10458394" y="3278126"/>
              <a:ext cx="28953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Potential Energy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C8A685D0-8500-2677-67A0-0270547173DB}"/>
              </a:ext>
            </a:extLst>
          </p:cNvPr>
          <p:cNvGrpSpPr/>
          <p:nvPr/>
        </p:nvGrpSpPr>
        <p:grpSpPr>
          <a:xfrm>
            <a:off x="208923" y="2405835"/>
            <a:ext cx="594087" cy="3265639"/>
            <a:chOff x="11644460" y="1906916"/>
            <a:chExt cx="594087" cy="3265639"/>
          </a:xfrm>
        </p:grpSpPr>
        <p:cxnSp>
          <p:nvCxnSpPr>
            <p:cNvPr id="187" name="Straight Arrow Connector 186">
              <a:extLst>
                <a:ext uri="{FF2B5EF4-FFF2-40B4-BE49-F238E27FC236}">
                  <a16:creationId xmlns:a16="http://schemas.microsoft.com/office/drawing/2014/main" id="{F77BA493-E55F-3CEF-FD04-89182AEB33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38547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9975CDBD-5A53-890C-8D34-89AB410D1C08}"/>
                </a:ext>
              </a:extLst>
            </p:cNvPr>
            <p:cNvSpPr txBox="1"/>
            <p:nvPr/>
          </p:nvSpPr>
          <p:spPr>
            <a:xfrm rot="16200000">
              <a:off x="10273250" y="3278126"/>
              <a:ext cx="3265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Energy of Electron</a:t>
              </a:r>
            </a:p>
          </p:txBody>
        </p:sp>
      </p:grpSp>
      <p:sp>
        <p:nvSpPr>
          <p:cNvPr id="189" name="TextBox 188">
            <a:extLst>
              <a:ext uri="{FF2B5EF4-FFF2-40B4-BE49-F238E27FC236}">
                <a16:creationId xmlns:a16="http://schemas.microsoft.com/office/drawing/2014/main" id="{132DA1B5-BC2B-F942-8075-0C3B4FBA6B08}"/>
              </a:ext>
            </a:extLst>
          </p:cNvPr>
          <p:cNvSpPr txBox="1"/>
          <p:nvPr/>
        </p:nvSpPr>
        <p:spPr>
          <a:xfrm>
            <a:off x="8527526" y="6009784"/>
            <a:ext cx="896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1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7A834D73-EADC-6D67-DD12-0663D6BF0C83}"/>
              </a:ext>
            </a:extLst>
          </p:cNvPr>
          <p:cNvSpPr txBox="1"/>
          <p:nvPr/>
        </p:nvSpPr>
        <p:spPr>
          <a:xfrm>
            <a:off x="8504284" y="4162181"/>
            <a:ext cx="942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2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E653B143-5EB1-C444-5D21-C92AF921BE79}"/>
              </a:ext>
            </a:extLst>
          </p:cNvPr>
          <p:cNvSpPr txBox="1"/>
          <p:nvPr/>
        </p:nvSpPr>
        <p:spPr>
          <a:xfrm>
            <a:off x="8506689" y="2338898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3</a:t>
            </a:r>
          </a:p>
        </p:txBody>
      </p:sp>
      <p:pic>
        <p:nvPicPr>
          <p:cNvPr id="193" name="Graphic 192">
            <a:extLst>
              <a:ext uri="{FF2B5EF4-FFF2-40B4-BE49-F238E27FC236}">
                <a16:creationId xmlns:a16="http://schemas.microsoft.com/office/drawing/2014/main" id="{66201968-F3A5-839D-2A66-222E800849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85139" y="5616630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5" name="Graphic 194">
            <a:extLst>
              <a:ext uri="{FF2B5EF4-FFF2-40B4-BE49-F238E27FC236}">
                <a16:creationId xmlns:a16="http://schemas.microsoft.com/office/drawing/2014/main" id="{1443B7D1-EE24-2916-1DC1-8010AB1735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05546" y="3782093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10B88F08-60F4-E775-0E6E-5A5A499F7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703766" y="5078346"/>
            <a:ext cx="543920" cy="543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3" name="Group 202">
            <a:extLst>
              <a:ext uri="{FF2B5EF4-FFF2-40B4-BE49-F238E27FC236}">
                <a16:creationId xmlns:a16="http://schemas.microsoft.com/office/drawing/2014/main" id="{8F1BA702-90F5-13A5-ECE3-D72CD8661A45}"/>
              </a:ext>
            </a:extLst>
          </p:cNvPr>
          <p:cNvGrpSpPr/>
          <p:nvPr/>
        </p:nvGrpSpPr>
        <p:grpSpPr>
          <a:xfrm>
            <a:off x="1156271" y="4605576"/>
            <a:ext cx="577881" cy="1227200"/>
            <a:chOff x="1094621" y="5517761"/>
            <a:chExt cx="577881" cy="1227200"/>
          </a:xfrm>
        </p:grpSpPr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B67697DB-47EF-8D10-A818-F9655928BD4E}"/>
                </a:ext>
              </a:extLst>
            </p:cNvPr>
            <p:cNvSpPr/>
            <p:nvPr/>
          </p:nvSpPr>
          <p:spPr>
            <a:xfrm>
              <a:off x="1094621" y="5517761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8C0A03A2-6E19-D1D4-B505-EFC34855B7CE}"/>
                </a:ext>
              </a:extLst>
            </p:cNvPr>
            <p:cNvSpPr txBox="1"/>
            <p:nvPr/>
          </p:nvSpPr>
          <p:spPr>
            <a:xfrm>
              <a:off x="1161326" y="5915918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67A51277-3B41-E30F-0119-8ADCE1592FA6}"/>
              </a:ext>
            </a:extLst>
          </p:cNvPr>
          <p:cNvGrpSpPr/>
          <p:nvPr/>
        </p:nvGrpSpPr>
        <p:grpSpPr>
          <a:xfrm>
            <a:off x="10437532" y="4605576"/>
            <a:ext cx="577882" cy="1227200"/>
            <a:chOff x="10315278" y="4106703"/>
            <a:chExt cx="577882" cy="1227200"/>
          </a:xfrm>
        </p:grpSpPr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FFD88F81-9E96-C869-D414-7642D4B9F1BB}"/>
                </a:ext>
              </a:extLst>
            </p:cNvPr>
            <p:cNvSpPr/>
            <p:nvPr/>
          </p:nvSpPr>
          <p:spPr>
            <a:xfrm>
              <a:off x="10315279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F0E7F5B8-F859-86E2-BCB1-08E25C7BF947}"/>
                </a:ext>
              </a:extLst>
            </p:cNvPr>
            <p:cNvSpPr txBox="1"/>
            <p:nvPr/>
          </p:nvSpPr>
          <p:spPr>
            <a:xfrm>
              <a:off x="10315278" y="4504860"/>
              <a:ext cx="57788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PE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204" name="Graphic 203">
            <a:extLst>
              <a:ext uri="{FF2B5EF4-FFF2-40B4-BE49-F238E27FC236}">
                <a16:creationId xmlns:a16="http://schemas.microsoft.com/office/drawing/2014/main" id="{B314CDB4-BE2F-7925-9735-77A99C276F6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08957" y="1994344"/>
            <a:ext cx="638175" cy="3867150"/>
          </a:xfrm>
          <a:prstGeom prst="rect">
            <a:avLst/>
          </a:prstGeom>
        </p:spPr>
      </p:pic>
      <p:pic>
        <p:nvPicPr>
          <p:cNvPr id="205" name="Graphic 204">
            <a:extLst>
              <a:ext uri="{FF2B5EF4-FFF2-40B4-BE49-F238E27FC236}">
                <a16:creationId xmlns:a16="http://schemas.microsoft.com/office/drawing/2014/main" id="{8E813D33-F6EF-EB84-BCE2-977BD73ADAD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26986" y="1994344"/>
            <a:ext cx="638175" cy="3867150"/>
          </a:xfrm>
          <a:prstGeom prst="rect">
            <a:avLst/>
          </a:prstGeom>
        </p:spPr>
      </p:pic>
      <p:grpSp>
        <p:nvGrpSpPr>
          <p:cNvPr id="208" name="Group 207">
            <a:extLst>
              <a:ext uri="{FF2B5EF4-FFF2-40B4-BE49-F238E27FC236}">
                <a16:creationId xmlns:a16="http://schemas.microsoft.com/office/drawing/2014/main" id="{2D4083A1-E4B4-EDD1-CE9A-042900EABB0F}"/>
              </a:ext>
            </a:extLst>
          </p:cNvPr>
          <p:cNvGrpSpPr/>
          <p:nvPr/>
        </p:nvGrpSpPr>
        <p:grpSpPr>
          <a:xfrm>
            <a:off x="102262" y="339301"/>
            <a:ext cx="11987476" cy="663144"/>
            <a:chOff x="363546" y="610031"/>
            <a:chExt cx="11987476" cy="663144"/>
          </a:xfrm>
        </p:grpSpPr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379BACFD-B146-2A45-AD3D-821941F155CE}"/>
                </a:ext>
              </a:extLst>
            </p:cNvPr>
            <p:cNvSpPr/>
            <p:nvPr/>
          </p:nvSpPr>
          <p:spPr>
            <a:xfrm>
              <a:off x="363546" y="610031"/>
              <a:ext cx="11987473" cy="663144"/>
            </a:xfrm>
            <a:prstGeom prst="roundRect">
              <a:avLst>
                <a:gd name="adj" fmla="val 50000"/>
              </a:avLst>
            </a:prstGeom>
            <a:solidFill>
              <a:srgbClr val="8B5DFF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257DB91C-C3F6-0742-B3CE-ABE950983A7A}"/>
                </a:ext>
              </a:extLst>
            </p:cNvPr>
            <p:cNvSpPr txBox="1"/>
            <p:nvPr/>
          </p:nvSpPr>
          <p:spPr>
            <a:xfrm>
              <a:off x="1246700" y="718836"/>
              <a:ext cx="11104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Fredoka" pitchFamily="2" charset="-79"/>
                  <a:ea typeface="Fredericka the Great" panose="02000000000000000000" pitchFamily="2" charset="0"/>
                  <a:cs typeface="Fredoka" pitchFamily="2" charset="-79"/>
                </a:rPr>
                <a:t>An electron can jump from lower orbit to higher orbit by absorbing a certain amount of energy.</a:t>
              </a:r>
            </a:p>
          </p:txBody>
        </p: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E77EC1AB-85B0-8EAE-C391-11CA34C4FBAE}"/>
                </a:ext>
              </a:extLst>
            </p:cNvPr>
            <p:cNvGrpSpPr/>
            <p:nvPr/>
          </p:nvGrpSpPr>
          <p:grpSpPr>
            <a:xfrm>
              <a:off x="466725" y="647290"/>
              <a:ext cx="514876" cy="553998"/>
              <a:chOff x="466725" y="647290"/>
              <a:chExt cx="514876" cy="553998"/>
            </a:xfrm>
          </p:grpSpPr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36A30675-35F3-B3A8-B71B-E0BBCC22A474}"/>
                  </a:ext>
                </a:extLst>
              </p:cNvPr>
              <p:cNvSpPr/>
              <p:nvPr/>
            </p:nvSpPr>
            <p:spPr>
              <a:xfrm>
                <a:off x="466725" y="684165"/>
                <a:ext cx="514876" cy="5148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488EDBF4-CE85-F4BC-0543-B0A0E83B66E6}"/>
                  </a:ext>
                </a:extLst>
              </p:cNvPr>
              <p:cNvSpPr txBox="1"/>
              <p:nvPr/>
            </p:nvSpPr>
            <p:spPr>
              <a:xfrm>
                <a:off x="640753" y="647290"/>
                <a:ext cx="13824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600" dirty="0">
                    <a:latin typeface="PoetsenOne" panose="020108030300000D0203" pitchFamily="2" charset="0"/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47372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6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A7110-D509-5400-04BA-A41FE8885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roup 207">
            <a:extLst>
              <a:ext uri="{FF2B5EF4-FFF2-40B4-BE49-F238E27FC236}">
                <a16:creationId xmlns:a16="http://schemas.microsoft.com/office/drawing/2014/main" id="{43785020-52DB-1351-635B-CDD58603FA7A}"/>
              </a:ext>
            </a:extLst>
          </p:cNvPr>
          <p:cNvGrpSpPr/>
          <p:nvPr/>
        </p:nvGrpSpPr>
        <p:grpSpPr>
          <a:xfrm>
            <a:off x="102262" y="-917999"/>
            <a:ext cx="11987476" cy="663144"/>
            <a:chOff x="363546" y="610031"/>
            <a:chExt cx="11987476" cy="663144"/>
          </a:xfrm>
        </p:grpSpPr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26FC2DDA-5518-FAFC-0599-F08C104FEC47}"/>
                </a:ext>
              </a:extLst>
            </p:cNvPr>
            <p:cNvSpPr/>
            <p:nvPr/>
          </p:nvSpPr>
          <p:spPr>
            <a:xfrm>
              <a:off x="363546" y="610031"/>
              <a:ext cx="11987473" cy="663144"/>
            </a:xfrm>
            <a:prstGeom prst="roundRect">
              <a:avLst>
                <a:gd name="adj" fmla="val 50000"/>
              </a:avLst>
            </a:prstGeom>
            <a:solidFill>
              <a:srgbClr val="8B5DFF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DF12B919-9F86-5FA2-B89D-3B91E676FEEA}"/>
                </a:ext>
              </a:extLst>
            </p:cNvPr>
            <p:cNvSpPr txBox="1"/>
            <p:nvPr/>
          </p:nvSpPr>
          <p:spPr>
            <a:xfrm>
              <a:off x="1246700" y="718836"/>
              <a:ext cx="11104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Fredoka" pitchFamily="2" charset="-79"/>
                  <a:ea typeface="Fredericka the Great" panose="02000000000000000000" pitchFamily="2" charset="0"/>
                  <a:cs typeface="Fredoka" pitchFamily="2" charset="-79"/>
                </a:rPr>
                <a:t>An electron can jump from lower orbit to higher orbit by absorbing a certain amount of energy.</a:t>
              </a:r>
            </a:p>
          </p:txBody>
        </p: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408CF228-328B-821C-C8DD-B0372BB38608}"/>
                </a:ext>
              </a:extLst>
            </p:cNvPr>
            <p:cNvGrpSpPr/>
            <p:nvPr/>
          </p:nvGrpSpPr>
          <p:grpSpPr>
            <a:xfrm>
              <a:off x="466725" y="647290"/>
              <a:ext cx="514876" cy="553998"/>
              <a:chOff x="466725" y="647290"/>
              <a:chExt cx="514876" cy="553998"/>
            </a:xfrm>
          </p:grpSpPr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41ABDE61-1B89-04BD-5853-A00A39CDAA04}"/>
                  </a:ext>
                </a:extLst>
              </p:cNvPr>
              <p:cNvSpPr/>
              <p:nvPr/>
            </p:nvSpPr>
            <p:spPr>
              <a:xfrm>
                <a:off x="466725" y="684165"/>
                <a:ext cx="514876" cy="5148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35480AE9-EA96-EC3B-715A-403340BE09E0}"/>
                  </a:ext>
                </a:extLst>
              </p:cNvPr>
              <p:cNvSpPr txBox="1"/>
              <p:nvPr/>
            </p:nvSpPr>
            <p:spPr>
              <a:xfrm>
                <a:off x="640753" y="647290"/>
                <a:ext cx="13824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600" dirty="0">
                    <a:latin typeface="PoetsenOne" panose="020108030300000D0203" pitchFamily="2" charset="0"/>
                  </a:rPr>
                  <a:t>2</a:t>
                </a:r>
              </a:p>
            </p:txBody>
          </p:sp>
        </p:grp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38DEECC-EFE4-0201-6531-A4560F890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9893" y="1448637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F591A95-58D6-C766-F50F-6D036C70B425}"/>
              </a:ext>
            </a:extLst>
          </p:cNvPr>
          <p:cNvSpPr/>
          <p:nvPr/>
        </p:nvSpPr>
        <p:spPr>
          <a:xfrm>
            <a:off x="2788637" y="19240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8CC8671-3EA8-9026-E161-E1EE197C2363}"/>
              </a:ext>
            </a:extLst>
          </p:cNvPr>
          <p:cNvSpPr/>
          <p:nvPr/>
        </p:nvSpPr>
        <p:spPr>
          <a:xfrm>
            <a:off x="3293462" y="24288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3C0433B-49C6-70C5-595D-15D6FB6D690F}"/>
              </a:ext>
            </a:extLst>
          </p:cNvPr>
          <p:cNvSpPr/>
          <p:nvPr/>
        </p:nvSpPr>
        <p:spPr>
          <a:xfrm>
            <a:off x="2306037" y="14414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F4C84B6-C2A8-6055-F23F-8D4587D107E3}"/>
              </a:ext>
            </a:extLst>
          </p:cNvPr>
          <p:cNvGrpSpPr/>
          <p:nvPr/>
        </p:nvGrpSpPr>
        <p:grpSpPr>
          <a:xfrm>
            <a:off x="3963387" y="3098800"/>
            <a:ext cx="660400" cy="660400"/>
            <a:chOff x="5765800" y="3098800"/>
            <a:chExt cx="660400" cy="6604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E3B339D-C7C8-E467-E272-31BA739D8EEE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077FFC9-7500-620C-6C67-3D729EC6EE00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6FECA1-2DF6-1AA7-6C84-9DE0EE8AFB88}"/>
              </a:ext>
            </a:extLst>
          </p:cNvPr>
          <p:cNvGrpSpPr/>
          <p:nvPr/>
        </p:nvGrpSpPr>
        <p:grpSpPr>
          <a:xfrm>
            <a:off x="3118837" y="2254250"/>
            <a:ext cx="2349500" cy="2349500"/>
            <a:chOff x="4895850" y="3327400"/>
            <a:chExt cx="2349500" cy="23495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086C192-4E61-1396-7CAB-EB454C170B5C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9A59CCA-A474-6432-FF6D-47B57C6625E8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0" name="Graphic 19">
            <a:extLst>
              <a:ext uri="{FF2B5EF4-FFF2-40B4-BE49-F238E27FC236}">
                <a16:creationId xmlns:a16="http://schemas.microsoft.com/office/drawing/2014/main" id="{8E70AAF3-B056-9A5E-4FF0-DE7BE211A4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3969" y="1524000"/>
            <a:ext cx="581025" cy="38100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23F81F3-9928-F679-1EF7-5921B6974BAE}"/>
              </a:ext>
            </a:extLst>
          </p:cNvPr>
          <p:cNvGrpSpPr/>
          <p:nvPr/>
        </p:nvGrpSpPr>
        <p:grpSpPr>
          <a:xfrm>
            <a:off x="1161296" y="1524049"/>
            <a:ext cx="577881" cy="3809903"/>
            <a:chOff x="6530975" y="1524000"/>
            <a:chExt cx="577881" cy="380990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A9FB440-FC5E-1054-424E-ED103C485DCD}"/>
                </a:ext>
              </a:extLst>
            </p:cNvPr>
            <p:cNvSpPr/>
            <p:nvPr/>
          </p:nvSpPr>
          <p:spPr>
            <a:xfrm>
              <a:off x="6530975" y="1524000"/>
              <a:ext cx="577881" cy="1227105"/>
            </a:xfrm>
            <a:custGeom>
              <a:avLst/>
              <a:gdLst>
                <a:gd name="connsiteX0" fmla="*/ 577882 w 577881"/>
                <a:gd name="connsiteY0" fmla="*/ 288893 h 1227105"/>
                <a:gd name="connsiteX1" fmla="*/ 577882 w 577881"/>
                <a:gd name="connsiteY1" fmla="*/ 1227106 h 1227105"/>
                <a:gd name="connsiteX2" fmla="*/ 0 w 577881"/>
                <a:gd name="connsiteY2" fmla="*/ 1227106 h 1227105"/>
                <a:gd name="connsiteX3" fmla="*/ 0 w 577881"/>
                <a:gd name="connsiteY3" fmla="*/ 288893 h 1227105"/>
                <a:gd name="connsiteX4" fmla="*/ 285274 w 577881"/>
                <a:gd name="connsiteY4" fmla="*/ 0 h 1227105"/>
                <a:gd name="connsiteX5" fmla="*/ 292703 w 577881"/>
                <a:gd name="connsiteY5" fmla="*/ 0 h 1227105"/>
                <a:gd name="connsiteX6" fmla="*/ 493300 w 577881"/>
                <a:gd name="connsiteY6" fmla="*/ 84487 h 1227105"/>
                <a:gd name="connsiteX7" fmla="*/ 577882 w 577881"/>
                <a:gd name="connsiteY7" fmla="*/ 288893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881" h="1227105">
                  <a:moveTo>
                    <a:pt x="577882" y="288893"/>
                  </a:moveTo>
                  <a:lnTo>
                    <a:pt x="577882" y="1227106"/>
                  </a:lnTo>
                  <a:lnTo>
                    <a:pt x="0" y="1227106"/>
                  </a:lnTo>
                  <a:lnTo>
                    <a:pt x="0" y="288893"/>
                  </a:lnTo>
                  <a:cubicBezTo>
                    <a:pt x="0" y="130493"/>
                    <a:pt x="127349" y="1905"/>
                    <a:pt x="285274" y="0"/>
                  </a:cubicBezTo>
                  <a:lnTo>
                    <a:pt x="292703" y="0"/>
                  </a:lnTo>
                  <a:cubicBezTo>
                    <a:pt x="370999" y="857"/>
                    <a:pt x="441770" y="33052"/>
                    <a:pt x="493300" y="84487"/>
                  </a:cubicBezTo>
                  <a:cubicBezTo>
                    <a:pt x="545592" y="136779"/>
                    <a:pt x="577882" y="209074"/>
                    <a:pt x="577882" y="28889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C3EE6C6-6CBF-CBBC-17B3-146A06EA4DAD}"/>
                </a:ext>
              </a:extLst>
            </p:cNvPr>
            <p:cNvSpPr/>
            <p:nvPr/>
          </p:nvSpPr>
          <p:spPr>
            <a:xfrm>
              <a:off x="6530975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8786F87-F3B3-899E-E3AC-C54A5E44FDEE}"/>
                </a:ext>
              </a:extLst>
            </p:cNvPr>
            <p:cNvSpPr/>
            <p:nvPr/>
          </p:nvSpPr>
          <p:spPr>
            <a:xfrm>
              <a:off x="6530975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B2D92AE-0403-402C-1AF7-2C4F8DC89E71}"/>
              </a:ext>
            </a:extLst>
          </p:cNvPr>
          <p:cNvGrpSpPr/>
          <p:nvPr/>
        </p:nvGrpSpPr>
        <p:grpSpPr>
          <a:xfrm>
            <a:off x="11355669" y="2092064"/>
            <a:ext cx="605404" cy="2895344"/>
            <a:chOff x="11562272" y="2092064"/>
            <a:chExt cx="605404" cy="2895344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A011835-905C-F6DD-7FD3-D3AE2F71BD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62272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72E1B1B-27FD-191A-4854-38F22BCB178B}"/>
                </a:ext>
              </a:extLst>
            </p:cNvPr>
            <p:cNvSpPr txBox="1"/>
            <p:nvPr/>
          </p:nvSpPr>
          <p:spPr>
            <a:xfrm rot="16200000">
              <a:off x="10458394" y="3278126"/>
              <a:ext cx="28953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Potential Energy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4740A40-AF73-4E7A-9060-324EFE4BA2DD}"/>
              </a:ext>
            </a:extLst>
          </p:cNvPr>
          <p:cNvGrpSpPr/>
          <p:nvPr/>
        </p:nvGrpSpPr>
        <p:grpSpPr>
          <a:xfrm>
            <a:off x="213948" y="1906916"/>
            <a:ext cx="594087" cy="3265639"/>
            <a:chOff x="11644460" y="1906916"/>
            <a:chExt cx="594087" cy="3265639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1697A64-06E6-934C-6EDA-5B785B23F3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38547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48538C1-B895-4405-0BDD-2C5947198501}"/>
                </a:ext>
              </a:extLst>
            </p:cNvPr>
            <p:cNvSpPr txBox="1"/>
            <p:nvPr/>
          </p:nvSpPr>
          <p:spPr>
            <a:xfrm rot="16200000">
              <a:off x="10273250" y="3278126"/>
              <a:ext cx="3265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Energy of Electron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4FA670D5-28EC-90C9-9E7F-9CE5BD48D643}"/>
              </a:ext>
            </a:extLst>
          </p:cNvPr>
          <p:cNvSpPr txBox="1"/>
          <p:nvPr/>
        </p:nvSpPr>
        <p:spPr>
          <a:xfrm>
            <a:off x="8542281" y="5510865"/>
            <a:ext cx="896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D3C046D-FA30-8AE9-9DD4-E0BEA6704255}"/>
              </a:ext>
            </a:extLst>
          </p:cNvPr>
          <p:cNvSpPr txBox="1"/>
          <p:nvPr/>
        </p:nvSpPr>
        <p:spPr>
          <a:xfrm>
            <a:off x="8519039" y="3663262"/>
            <a:ext cx="942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ECDAB0-6359-D5C4-12B8-781D380A0764}"/>
              </a:ext>
            </a:extLst>
          </p:cNvPr>
          <p:cNvSpPr txBox="1"/>
          <p:nvPr/>
        </p:nvSpPr>
        <p:spPr>
          <a:xfrm>
            <a:off x="8521444" y="1839979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3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59B4AB6B-405A-17A7-080A-5C66F6BACC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99894" y="5117711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4F508B25-C0DB-3FC7-EC4D-95341961CB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20301" y="3283174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DF6F886E-33FE-267D-38ED-18798043F04D}"/>
              </a:ext>
            </a:extLst>
          </p:cNvPr>
          <p:cNvGrpSpPr/>
          <p:nvPr/>
        </p:nvGrpSpPr>
        <p:grpSpPr>
          <a:xfrm>
            <a:off x="1161296" y="4106657"/>
            <a:ext cx="577881" cy="1227200"/>
            <a:chOff x="1094621" y="5517761"/>
            <a:chExt cx="577881" cy="12272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3B585E8-0997-92E7-96C4-7AE34E75402A}"/>
                </a:ext>
              </a:extLst>
            </p:cNvPr>
            <p:cNvSpPr/>
            <p:nvPr/>
          </p:nvSpPr>
          <p:spPr>
            <a:xfrm>
              <a:off x="1094621" y="5517761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A8B01A5-354F-E496-3E74-6D3C2F04765C}"/>
                </a:ext>
              </a:extLst>
            </p:cNvPr>
            <p:cNvSpPr txBox="1"/>
            <p:nvPr/>
          </p:nvSpPr>
          <p:spPr>
            <a:xfrm>
              <a:off x="1161326" y="5915918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0CD5556-5468-E145-46EF-EFE8B12FD4D2}"/>
              </a:ext>
            </a:extLst>
          </p:cNvPr>
          <p:cNvGrpSpPr/>
          <p:nvPr/>
        </p:nvGrpSpPr>
        <p:grpSpPr>
          <a:xfrm>
            <a:off x="10433969" y="4106657"/>
            <a:ext cx="577882" cy="1227200"/>
            <a:chOff x="10315278" y="4106703"/>
            <a:chExt cx="577882" cy="12272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ED5D453-89D6-AEBD-76EC-00394CD87443}"/>
                </a:ext>
              </a:extLst>
            </p:cNvPr>
            <p:cNvSpPr/>
            <p:nvPr/>
          </p:nvSpPr>
          <p:spPr>
            <a:xfrm>
              <a:off x="10315279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AF55A73-98C5-FC99-A55F-ECC3EDB4C32C}"/>
                </a:ext>
              </a:extLst>
            </p:cNvPr>
            <p:cNvSpPr txBox="1"/>
            <p:nvPr/>
          </p:nvSpPr>
          <p:spPr>
            <a:xfrm>
              <a:off x="10315278" y="4504860"/>
              <a:ext cx="57788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PE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48" name="Graphic 47">
            <a:extLst>
              <a:ext uri="{FF2B5EF4-FFF2-40B4-BE49-F238E27FC236}">
                <a16:creationId xmlns:a16="http://schemas.microsoft.com/office/drawing/2014/main" id="{D8E94781-0AC6-5697-A598-5F7460E912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05394" y="1495425"/>
            <a:ext cx="638175" cy="386715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8EDBF21A-4FFE-67A3-8770-FA2141A86A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2011" y="1495425"/>
            <a:ext cx="638175" cy="386715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50EF1D3F-11BB-496C-22CF-1AA33D617D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8718521" y="4579427"/>
            <a:ext cx="543920" cy="543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DF2805C-50C6-E0B7-7608-0C84572237FF}"/>
              </a:ext>
            </a:extLst>
          </p:cNvPr>
          <p:cNvCxnSpPr>
            <a:cxnSpLocks/>
          </p:cNvCxnSpPr>
          <p:nvPr/>
        </p:nvCxnSpPr>
        <p:spPr>
          <a:xfrm flipV="1">
            <a:off x="8990481" y="4295775"/>
            <a:ext cx="0" cy="538520"/>
          </a:xfrm>
          <a:prstGeom prst="straightConnector1">
            <a:avLst/>
          </a:prstGeom>
          <a:ln w="38100" cap="rnd">
            <a:solidFill>
              <a:srgbClr val="FF0000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5963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6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6B0CE-3A96-0BD0-E350-B6C274155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1A485011-A8DC-5BE1-1A80-5621E0A34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7367" y="1448637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727EC74-13FD-F9B9-98BD-B5C514DEAB15}"/>
              </a:ext>
            </a:extLst>
          </p:cNvPr>
          <p:cNvSpPr/>
          <p:nvPr/>
        </p:nvSpPr>
        <p:spPr>
          <a:xfrm>
            <a:off x="2787511" y="19240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ADD5C37-2F8F-35F3-321C-DF1D2F38D926}"/>
              </a:ext>
            </a:extLst>
          </p:cNvPr>
          <p:cNvSpPr/>
          <p:nvPr/>
        </p:nvSpPr>
        <p:spPr>
          <a:xfrm>
            <a:off x="3292336" y="24288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9C4A20B-055B-7408-F850-D8A14901F614}"/>
              </a:ext>
            </a:extLst>
          </p:cNvPr>
          <p:cNvSpPr/>
          <p:nvPr/>
        </p:nvSpPr>
        <p:spPr>
          <a:xfrm>
            <a:off x="2304911" y="14414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3602DD0-5629-216B-98BA-68DEF417013A}"/>
              </a:ext>
            </a:extLst>
          </p:cNvPr>
          <p:cNvGrpSpPr/>
          <p:nvPr/>
        </p:nvGrpSpPr>
        <p:grpSpPr>
          <a:xfrm>
            <a:off x="3962261" y="3098800"/>
            <a:ext cx="660400" cy="660400"/>
            <a:chOff x="5765800" y="3098800"/>
            <a:chExt cx="660400" cy="6604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E991C30-47E9-22B1-3385-D410BC2BE3BB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ABBD98-C87D-BBDF-754A-B821E3EBA812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6742F0F-A73B-823E-4863-EC073620E288}"/>
              </a:ext>
            </a:extLst>
          </p:cNvPr>
          <p:cNvGrpSpPr/>
          <p:nvPr/>
        </p:nvGrpSpPr>
        <p:grpSpPr>
          <a:xfrm>
            <a:off x="3117711" y="2254250"/>
            <a:ext cx="2349500" cy="2349500"/>
            <a:chOff x="4895850" y="3327400"/>
            <a:chExt cx="2349500" cy="23495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886E183-B456-4992-2EA9-06C3DBC62C01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DA5BD93-CE90-E5A6-F13D-5FABB2C43B9F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0" name="Graphic 19">
            <a:extLst>
              <a:ext uri="{FF2B5EF4-FFF2-40B4-BE49-F238E27FC236}">
                <a16:creationId xmlns:a16="http://schemas.microsoft.com/office/drawing/2014/main" id="{F1192564-7A91-36AC-888E-6CB323AC68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7532" y="1524000"/>
            <a:ext cx="581025" cy="38100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7CCD570-9360-78FF-1836-54B959F841D3}"/>
              </a:ext>
            </a:extLst>
          </p:cNvPr>
          <p:cNvGrpSpPr/>
          <p:nvPr/>
        </p:nvGrpSpPr>
        <p:grpSpPr>
          <a:xfrm>
            <a:off x="1161296" y="1524049"/>
            <a:ext cx="577881" cy="3809903"/>
            <a:chOff x="6530975" y="1524000"/>
            <a:chExt cx="577881" cy="380990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7868E72-C569-7771-6336-68325138BF22}"/>
                </a:ext>
              </a:extLst>
            </p:cNvPr>
            <p:cNvSpPr/>
            <p:nvPr/>
          </p:nvSpPr>
          <p:spPr>
            <a:xfrm>
              <a:off x="6530975" y="1524000"/>
              <a:ext cx="577881" cy="1227105"/>
            </a:xfrm>
            <a:custGeom>
              <a:avLst/>
              <a:gdLst>
                <a:gd name="connsiteX0" fmla="*/ 577882 w 577881"/>
                <a:gd name="connsiteY0" fmla="*/ 288893 h 1227105"/>
                <a:gd name="connsiteX1" fmla="*/ 577882 w 577881"/>
                <a:gd name="connsiteY1" fmla="*/ 1227106 h 1227105"/>
                <a:gd name="connsiteX2" fmla="*/ 0 w 577881"/>
                <a:gd name="connsiteY2" fmla="*/ 1227106 h 1227105"/>
                <a:gd name="connsiteX3" fmla="*/ 0 w 577881"/>
                <a:gd name="connsiteY3" fmla="*/ 288893 h 1227105"/>
                <a:gd name="connsiteX4" fmla="*/ 285274 w 577881"/>
                <a:gd name="connsiteY4" fmla="*/ 0 h 1227105"/>
                <a:gd name="connsiteX5" fmla="*/ 292703 w 577881"/>
                <a:gd name="connsiteY5" fmla="*/ 0 h 1227105"/>
                <a:gd name="connsiteX6" fmla="*/ 493300 w 577881"/>
                <a:gd name="connsiteY6" fmla="*/ 84487 h 1227105"/>
                <a:gd name="connsiteX7" fmla="*/ 577882 w 577881"/>
                <a:gd name="connsiteY7" fmla="*/ 288893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881" h="1227105">
                  <a:moveTo>
                    <a:pt x="577882" y="288893"/>
                  </a:moveTo>
                  <a:lnTo>
                    <a:pt x="577882" y="1227106"/>
                  </a:lnTo>
                  <a:lnTo>
                    <a:pt x="0" y="1227106"/>
                  </a:lnTo>
                  <a:lnTo>
                    <a:pt x="0" y="288893"/>
                  </a:lnTo>
                  <a:cubicBezTo>
                    <a:pt x="0" y="130493"/>
                    <a:pt x="127349" y="1905"/>
                    <a:pt x="285274" y="0"/>
                  </a:cubicBezTo>
                  <a:lnTo>
                    <a:pt x="292703" y="0"/>
                  </a:lnTo>
                  <a:cubicBezTo>
                    <a:pt x="370999" y="857"/>
                    <a:pt x="441770" y="33052"/>
                    <a:pt x="493300" y="84487"/>
                  </a:cubicBezTo>
                  <a:cubicBezTo>
                    <a:pt x="545592" y="136779"/>
                    <a:pt x="577882" y="209074"/>
                    <a:pt x="577882" y="28889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5501AC4-6854-AF47-45AA-FF92257132AB}"/>
                </a:ext>
              </a:extLst>
            </p:cNvPr>
            <p:cNvSpPr/>
            <p:nvPr/>
          </p:nvSpPr>
          <p:spPr>
            <a:xfrm>
              <a:off x="6530975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6C36BB4-A055-1D27-44EB-B4A2D8AAA02A}"/>
                </a:ext>
              </a:extLst>
            </p:cNvPr>
            <p:cNvSpPr/>
            <p:nvPr/>
          </p:nvSpPr>
          <p:spPr>
            <a:xfrm>
              <a:off x="6530975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3FCE5C6-3691-8A7A-C809-D2B3A3BE0E91}"/>
              </a:ext>
            </a:extLst>
          </p:cNvPr>
          <p:cNvGrpSpPr/>
          <p:nvPr/>
        </p:nvGrpSpPr>
        <p:grpSpPr>
          <a:xfrm>
            <a:off x="11359232" y="2092064"/>
            <a:ext cx="605404" cy="2895344"/>
            <a:chOff x="11562272" y="2092064"/>
            <a:chExt cx="605404" cy="2895344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4A6D5D80-ED0E-88D0-34EF-6ADFCDA4FF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62272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19054A7-DDE7-3D03-0EA0-B6A90DCA44E7}"/>
                </a:ext>
              </a:extLst>
            </p:cNvPr>
            <p:cNvSpPr txBox="1"/>
            <p:nvPr/>
          </p:nvSpPr>
          <p:spPr>
            <a:xfrm rot="16200000">
              <a:off x="10458394" y="3278126"/>
              <a:ext cx="28953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Potential Energy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85D370C-321F-649A-22C0-D6F75015B68A}"/>
              </a:ext>
            </a:extLst>
          </p:cNvPr>
          <p:cNvGrpSpPr/>
          <p:nvPr/>
        </p:nvGrpSpPr>
        <p:grpSpPr>
          <a:xfrm>
            <a:off x="213948" y="1906916"/>
            <a:ext cx="594087" cy="3265639"/>
            <a:chOff x="11644460" y="1906916"/>
            <a:chExt cx="594087" cy="3265639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6140E2D-6495-1C98-55B2-B8B775C9CF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38547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5BDBDD3-B1AF-F4B3-866B-3DE13FAF1E79}"/>
                </a:ext>
              </a:extLst>
            </p:cNvPr>
            <p:cNvSpPr txBox="1"/>
            <p:nvPr/>
          </p:nvSpPr>
          <p:spPr>
            <a:xfrm rot="16200000">
              <a:off x="10273250" y="3278126"/>
              <a:ext cx="3265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Energy of Electron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99A2BF54-342E-4CBC-B188-ACE905308A79}"/>
              </a:ext>
            </a:extLst>
          </p:cNvPr>
          <p:cNvSpPr txBox="1"/>
          <p:nvPr/>
        </p:nvSpPr>
        <p:spPr>
          <a:xfrm>
            <a:off x="8539755" y="5510865"/>
            <a:ext cx="896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0DD6E25-2520-402E-F172-62EB30726DEE}"/>
              </a:ext>
            </a:extLst>
          </p:cNvPr>
          <p:cNvSpPr txBox="1"/>
          <p:nvPr/>
        </p:nvSpPr>
        <p:spPr>
          <a:xfrm>
            <a:off x="8516513" y="3663262"/>
            <a:ext cx="942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7CC9CF4-DA74-8CBA-A94A-436E140418F0}"/>
              </a:ext>
            </a:extLst>
          </p:cNvPr>
          <p:cNvSpPr txBox="1"/>
          <p:nvPr/>
        </p:nvSpPr>
        <p:spPr>
          <a:xfrm>
            <a:off x="8518918" y="1839979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3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95A1CC97-8915-1821-7A3E-F062132FEF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97368" y="5117711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BFB6BE2F-0A48-9B21-4749-6390707A44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17775" y="3283174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C8874589-B2CF-6D3B-AA67-B4965EB48723}"/>
              </a:ext>
            </a:extLst>
          </p:cNvPr>
          <p:cNvGrpSpPr/>
          <p:nvPr/>
        </p:nvGrpSpPr>
        <p:grpSpPr>
          <a:xfrm>
            <a:off x="1161296" y="4106657"/>
            <a:ext cx="577881" cy="1227200"/>
            <a:chOff x="1094621" y="5517761"/>
            <a:chExt cx="577881" cy="12272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4C911F0-39CE-8E49-B96F-56298F24A22E}"/>
                </a:ext>
              </a:extLst>
            </p:cNvPr>
            <p:cNvSpPr/>
            <p:nvPr/>
          </p:nvSpPr>
          <p:spPr>
            <a:xfrm>
              <a:off x="1094621" y="5517761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DC836FC-B327-24EB-D7C1-01808377E4BA}"/>
                </a:ext>
              </a:extLst>
            </p:cNvPr>
            <p:cNvSpPr txBox="1"/>
            <p:nvPr/>
          </p:nvSpPr>
          <p:spPr>
            <a:xfrm>
              <a:off x="1161326" y="5915918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09DD406-91B0-5723-61CB-951E8C9AA4A0}"/>
              </a:ext>
            </a:extLst>
          </p:cNvPr>
          <p:cNvGrpSpPr/>
          <p:nvPr/>
        </p:nvGrpSpPr>
        <p:grpSpPr>
          <a:xfrm>
            <a:off x="10437532" y="4106657"/>
            <a:ext cx="577882" cy="1227200"/>
            <a:chOff x="10315278" y="4106703"/>
            <a:chExt cx="577882" cy="12272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1424CBE-2A71-6D5A-C6F2-2D8C4E73E59D}"/>
                </a:ext>
              </a:extLst>
            </p:cNvPr>
            <p:cNvSpPr/>
            <p:nvPr/>
          </p:nvSpPr>
          <p:spPr>
            <a:xfrm>
              <a:off x="10315279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9AD4503-7F19-1B94-D5C1-DCC80B818468}"/>
                </a:ext>
              </a:extLst>
            </p:cNvPr>
            <p:cNvSpPr txBox="1"/>
            <p:nvPr/>
          </p:nvSpPr>
          <p:spPr>
            <a:xfrm>
              <a:off x="10315278" y="4504860"/>
              <a:ext cx="57788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PE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49" name="Graphic 48">
            <a:extLst>
              <a:ext uri="{FF2B5EF4-FFF2-40B4-BE49-F238E27FC236}">
                <a16:creationId xmlns:a16="http://schemas.microsoft.com/office/drawing/2014/main" id="{8F97AC65-A31B-70A7-40A7-FF9BE7B75B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2011" y="1495425"/>
            <a:ext cx="638175" cy="3867150"/>
          </a:xfrm>
          <a:prstGeom prst="rect">
            <a:avLst/>
          </a:prstGeom>
        </p:spPr>
      </p:pic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60CEC9E-B431-2298-2655-12F74F61B3CE}"/>
              </a:ext>
            </a:extLst>
          </p:cNvPr>
          <p:cNvCxnSpPr>
            <a:cxnSpLocks/>
          </p:cNvCxnSpPr>
          <p:nvPr/>
        </p:nvCxnSpPr>
        <p:spPr>
          <a:xfrm flipV="1">
            <a:off x="8987955" y="2478618"/>
            <a:ext cx="0" cy="538520"/>
          </a:xfrm>
          <a:prstGeom prst="straightConnector1">
            <a:avLst/>
          </a:prstGeom>
          <a:ln w="38100" cap="rnd">
            <a:solidFill>
              <a:srgbClr val="FF0000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0B5BC2B9-3FC4-A41F-E459-A6B2DC86BBA0}"/>
              </a:ext>
            </a:extLst>
          </p:cNvPr>
          <p:cNvGrpSpPr/>
          <p:nvPr/>
        </p:nvGrpSpPr>
        <p:grpSpPr>
          <a:xfrm>
            <a:off x="10437530" y="2815353"/>
            <a:ext cx="577882" cy="1227105"/>
            <a:chOff x="822918" y="2815304"/>
            <a:chExt cx="577882" cy="1227105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E60907B4-0F76-3617-1B84-B01E183FDCE0}"/>
                </a:ext>
              </a:extLst>
            </p:cNvPr>
            <p:cNvSpPr/>
            <p:nvPr/>
          </p:nvSpPr>
          <p:spPr>
            <a:xfrm>
              <a:off x="822919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rgbClr val="FF9D2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2C62A9-639E-BFAE-9206-28BEFE43A979}"/>
                </a:ext>
              </a:extLst>
            </p:cNvPr>
            <p:cNvSpPr txBox="1"/>
            <p:nvPr/>
          </p:nvSpPr>
          <p:spPr>
            <a:xfrm>
              <a:off x="822918" y="3213413"/>
              <a:ext cx="57788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PE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2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48" name="Graphic 47">
            <a:extLst>
              <a:ext uri="{FF2B5EF4-FFF2-40B4-BE49-F238E27FC236}">
                <a16:creationId xmlns:a16="http://schemas.microsoft.com/office/drawing/2014/main" id="{7F549287-01A6-15AA-EED2-05F6112D2E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08957" y="1495425"/>
            <a:ext cx="638175" cy="386715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55CD9B1-4639-3278-ED3E-2CC205ECFAF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8713290" y="2745178"/>
            <a:ext cx="543920" cy="543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1356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 advTm="0">
        <p159:morph option="byObjec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86739-BF04-D74C-6E17-5FCEB4500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079B2CAF-40AA-0A9F-A68A-143CD5523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4662" y="1448637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9913B9E-6CBD-E0CB-E606-C087EA62C302}"/>
              </a:ext>
            </a:extLst>
          </p:cNvPr>
          <p:cNvSpPr/>
          <p:nvPr/>
        </p:nvSpPr>
        <p:spPr>
          <a:xfrm>
            <a:off x="2787511" y="19240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224D40E-33DA-0285-3161-73EC003497DD}"/>
              </a:ext>
            </a:extLst>
          </p:cNvPr>
          <p:cNvSpPr/>
          <p:nvPr/>
        </p:nvSpPr>
        <p:spPr>
          <a:xfrm>
            <a:off x="3292336" y="24288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599ECC2-0AD5-A838-E8EB-E653181EBABB}"/>
              </a:ext>
            </a:extLst>
          </p:cNvPr>
          <p:cNvSpPr/>
          <p:nvPr/>
        </p:nvSpPr>
        <p:spPr>
          <a:xfrm>
            <a:off x="2304911" y="14414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96A447F-F718-E59E-24EC-3F7439C95505}"/>
              </a:ext>
            </a:extLst>
          </p:cNvPr>
          <p:cNvGrpSpPr/>
          <p:nvPr/>
        </p:nvGrpSpPr>
        <p:grpSpPr>
          <a:xfrm>
            <a:off x="3962261" y="3098800"/>
            <a:ext cx="660400" cy="660400"/>
            <a:chOff x="5765800" y="3098800"/>
            <a:chExt cx="660400" cy="6604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5E771DC-BCA2-3529-642B-7CA74A2C24AE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CE713E0-8CCA-542E-7C9A-6CCA4EC43061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840D927-978D-DACB-3E38-2D7C0C699491}"/>
              </a:ext>
            </a:extLst>
          </p:cNvPr>
          <p:cNvSpPr/>
          <p:nvPr/>
        </p:nvSpPr>
        <p:spPr>
          <a:xfrm>
            <a:off x="4166255" y="2313595"/>
            <a:ext cx="252412" cy="252412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A45C5D1-8EB2-68DE-3389-8A03E0EAC7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7532" y="1524000"/>
            <a:ext cx="581025" cy="38100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78B51C6-33A0-B2F1-4333-D7404BAF2E06}"/>
              </a:ext>
            </a:extLst>
          </p:cNvPr>
          <p:cNvGrpSpPr/>
          <p:nvPr/>
        </p:nvGrpSpPr>
        <p:grpSpPr>
          <a:xfrm>
            <a:off x="1161296" y="1524049"/>
            <a:ext cx="577881" cy="3809903"/>
            <a:chOff x="6530975" y="1524000"/>
            <a:chExt cx="577881" cy="380990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6D0F20C-5154-6742-949F-AB7AFCD214C9}"/>
                </a:ext>
              </a:extLst>
            </p:cNvPr>
            <p:cNvSpPr/>
            <p:nvPr/>
          </p:nvSpPr>
          <p:spPr>
            <a:xfrm>
              <a:off x="6530975" y="1524000"/>
              <a:ext cx="577881" cy="1227105"/>
            </a:xfrm>
            <a:custGeom>
              <a:avLst/>
              <a:gdLst>
                <a:gd name="connsiteX0" fmla="*/ 577882 w 577881"/>
                <a:gd name="connsiteY0" fmla="*/ 288893 h 1227105"/>
                <a:gd name="connsiteX1" fmla="*/ 577882 w 577881"/>
                <a:gd name="connsiteY1" fmla="*/ 1227106 h 1227105"/>
                <a:gd name="connsiteX2" fmla="*/ 0 w 577881"/>
                <a:gd name="connsiteY2" fmla="*/ 1227106 h 1227105"/>
                <a:gd name="connsiteX3" fmla="*/ 0 w 577881"/>
                <a:gd name="connsiteY3" fmla="*/ 288893 h 1227105"/>
                <a:gd name="connsiteX4" fmla="*/ 285274 w 577881"/>
                <a:gd name="connsiteY4" fmla="*/ 0 h 1227105"/>
                <a:gd name="connsiteX5" fmla="*/ 292703 w 577881"/>
                <a:gd name="connsiteY5" fmla="*/ 0 h 1227105"/>
                <a:gd name="connsiteX6" fmla="*/ 493300 w 577881"/>
                <a:gd name="connsiteY6" fmla="*/ 84487 h 1227105"/>
                <a:gd name="connsiteX7" fmla="*/ 577882 w 577881"/>
                <a:gd name="connsiteY7" fmla="*/ 288893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881" h="1227105">
                  <a:moveTo>
                    <a:pt x="577882" y="288893"/>
                  </a:moveTo>
                  <a:lnTo>
                    <a:pt x="577882" y="1227106"/>
                  </a:lnTo>
                  <a:lnTo>
                    <a:pt x="0" y="1227106"/>
                  </a:lnTo>
                  <a:lnTo>
                    <a:pt x="0" y="288893"/>
                  </a:lnTo>
                  <a:cubicBezTo>
                    <a:pt x="0" y="130493"/>
                    <a:pt x="127349" y="1905"/>
                    <a:pt x="285274" y="0"/>
                  </a:cubicBezTo>
                  <a:lnTo>
                    <a:pt x="292703" y="0"/>
                  </a:lnTo>
                  <a:cubicBezTo>
                    <a:pt x="370999" y="857"/>
                    <a:pt x="441770" y="33052"/>
                    <a:pt x="493300" y="84487"/>
                  </a:cubicBezTo>
                  <a:cubicBezTo>
                    <a:pt x="545592" y="136779"/>
                    <a:pt x="577882" y="209074"/>
                    <a:pt x="577882" y="28889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AA96441-D5B4-5D57-3D0B-B6E92DDF26F2}"/>
                </a:ext>
              </a:extLst>
            </p:cNvPr>
            <p:cNvSpPr/>
            <p:nvPr/>
          </p:nvSpPr>
          <p:spPr>
            <a:xfrm>
              <a:off x="6530975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DC9DB72-7D25-09C5-D210-77BB28C6D170}"/>
                </a:ext>
              </a:extLst>
            </p:cNvPr>
            <p:cNvSpPr/>
            <p:nvPr/>
          </p:nvSpPr>
          <p:spPr>
            <a:xfrm>
              <a:off x="6530975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B75A2B4-BBC9-AF46-2E10-C74759EB3100}"/>
              </a:ext>
            </a:extLst>
          </p:cNvPr>
          <p:cNvGrpSpPr/>
          <p:nvPr/>
        </p:nvGrpSpPr>
        <p:grpSpPr>
          <a:xfrm>
            <a:off x="11359232" y="2092064"/>
            <a:ext cx="605404" cy="2895344"/>
            <a:chOff x="11562272" y="2092064"/>
            <a:chExt cx="605404" cy="2895344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74E439B-1E97-5758-DC8B-0C01E7FE2C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62272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9DB78CE-A265-1C0F-8530-F828EAB99479}"/>
                </a:ext>
              </a:extLst>
            </p:cNvPr>
            <p:cNvSpPr txBox="1"/>
            <p:nvPr/>
          </p:nvSpPr>
          <p:spPr>
            <a:xfrm rot="16200000">
              <a:off x="10458394" y="3278126"/>
              <a:ext cx="28953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Potential Energy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6491567-2FCA-DB9E-FDA2-43B75FA84BD0}"/>
              </a:ext>
            </a:extLst>
          </p:cNvPr>
          <p:cNvGrpSpPr/>
          <p:nvPr/>
        </p:nvGrpSpPr>
        <p:grpSpPr>
          <a:xfrm>
            <a:off x="213948" y="1906916"/>
            <a:ext cx="594087" cy="3265639"/>
            <a:chOff x="11644460" y="1906916"/>
            <a:chExt cx="594087" cy="3265639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AFDCD6-D88C-FF0B-85E7-BE75FE6B8D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38547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0BB8CD8-BB1C-B4DA-CA7B-A068EEAEBE57}"/>
                </a:ext>
              </a:extLst>
            </p:cNvPr>
            <p:cNvSpPr txBox="1"/>
            <p:nvPr/>
          </p:nvSpPr>
          <p:spPr>
            <a:xfrm rot="16200000">
              <a:off x="10273250" y="3278126"/>
              <a:ext cx="3265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Energy of Electron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6E33F93-CC47-0873-4116-F8A2D378718F}"/>
              </a:ext>
            </a:extLst>
          </p:cNvPr>
          <p:cNvSpPr txBox="1"/>
          <p:nvPr/>
        </p:nvSpPr>
        <p:spPr>
          <a:xfrm>
            <a:off x="8537050" y="5510865"/>
            <a:ext cx="896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42E8C9C-EDBE-C9A9-2840-06A0A7B37168}"/>
              </a:ext>
            </a:extLst>
          </p:cNvPr>
          <p:cNvSpPr txBox="1"/>
          <p:nvPr/>
        </p:nvSpPr>
        <p:spPr>
          <a:xfrm>
            <a:off x="8513808" y="3663262"/>
            <a:ext cx="942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6B32739-6B11-5595-9890-202B7102D993}"/>
              </a:ext>
            </a:extLst>
          </p:cNvPr>
          <p:cNvSpPr txBox="1"/>
          <p:nvPr/>
        </p:nvSpPr>
        <p:spPr>
          <a:xfrm>
            <a:off x="8516213" y="1839979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3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608C3127-6E2F-C9ED-2352-DCC78B330A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94663" y="5117711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7DDD5339-185B-066D-77F6-D2CCFA3334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15070" y="3283174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9C65D20E-8F00-92B4-88DF-D320A6F238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713290" y="2745178"/>
            <a:ext cx="543920" cy="543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2C196738-B19F-CE8E-F090-1A6203A3A72F}"/>
              </a:ext>
            </a:extLst>
          </p:cNvPr>
          <p:cNvGrpSpPr/>
          <p:nvPr/>
        </p:nvGrpSpPr>
        <p:grpSpPr>
          <a:xfrm>
            <a:off x="1161296" y="4106657"/>
            <a:ext cx="577881" cy="1227200"/>
            <a:chOff x="1094621" y="5517761"/>
            <a:chExt cx="577881" cy="12272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4C172E0-4A46-6207-FD19-BBCA3FE80A25}"/>
                </a:ext>
              </a:extLst>
            </p:cNvPr>
            <p:cNvSpPr/>
            <p:nvPr/>
          </p:nvSpPr>
          <p:spPr>
            <a:xfrm>
              <a:off x="1094621" y="5517761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D6D839-91EE-CC21-38E9-CA2795AF41DD}"/>
                </a:ext>
              </a:extLst>
            </p:cNvPr>
            <p:cNvSpPr txBox="1"/>
            <p:nvPr/>
          </p:nvSpPr>
          <p:spPr>
            <a:xfrm>
              <a:off x="1161326" y="5915918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FFA5029-D429-1A8E-EADA-72A8E0E39454}"/>
              </a:ext>
            </a:extLst>
          </p:cNvPr>
          <p:cNvGrpSpPr/>
          <p:nvPr/>
        </p:nvGrpSpPr>
        <p:grpSpPr>
          <a:xfrm>
            <a:off x="10437532" y="4106657"/>
            <a:ext cx="577882" cy="1227200"/>
            <a:chOff x="10315278" y="4106703"/>
            <a:chExt cx="577882" cy="12272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D98225C-6056-6C81-4A71-0A26143ED294}"/>
                </a:ext>
              </a:extLst>
            </p:cNvPr>
            <p:cNvSpPr/>
            <p:nvPr/>
          </p:nvSpPr>
          <p:spPr>
            <a:xfrm>
              <a:off x="10315279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0069C71-0E53-7D8E-845A-E4FA8233688A}"/>
                </a:ext>
              </a:extLst>
            </p:cNvPr>
            <p:cNvSpPr txBox="1"/>
            <p:nvPr/>
          </p:nvSpPr>
          <p:spPr>
            <a:xfrm>
              <a:off x="10315278" y="4504860"/>
              <a:ext cx="57788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PE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6907176-9CD2-B554-BD98-A423FBB7E48D}"/>
              </a:ext>
            </a:extLst>
          </p:cNvPr>
          <p:cNvGrpSpPr/>
          <p:nvPr/>
        </p:nvGrpSpPr>
        <p:grpSpPr>
          <a:xfrm>
            <a:off x="10437530" y="2815353"/>
            <a:ext cx="577882" cy="1227105"/>
            <a:chOff x="822918" y="2815304"/>
            <a:chExt cx="577882" cy="1227105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E28C7E72-D8F4-B56F-0BDF-B7A8953BF20B}"/>
                </a:ext>
              </a:extLst>
            </p:cNvPr>
            <p:cNvSpPr/>
            <p:nvPr/>
          </p:nvSpPr>
          <p:spPr>
            <a:xfrm>
              <a:off x="822919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rgbClr val="FF9D2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49608D2-031D-4DA9-CC06-0134D66F9891}"/>
                </a:ext>
              </a:extLst>
            </p:cNvPr>
            <p:cNvSpPr txBox="1"/>
            <p:nvPr/>
          </p:nvSpPr>
          <p:spPr>
            <a:xfrm>
              <a:off x="822918" y="3213413"/>
              <a:ext cx="57788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PE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2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48" name="Graphic 47">
            <a:extLst>
              <a:ext uri="{FF2B5EF4-FFF2-40B4-BE49-F238E27FC236}">
                <a16:creationId xmlns:a16="http://schemas.microsoft.com/office/drawing/2014/main" id="{1B7C2498-4249-458C-82BF-7DB8366B1D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08957" y="1495425"/>
            <a:ext cx="638175" cy="3867150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8D079909-B093-6337-F618-AB1B1B04D1B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400800" y="2326279"/>
            <a:ext cx="902146" cy="22003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7B452E3-9391-1AF7-AD33-34EF48DCF3FA}"/>
              </a:ext>
            </a:extLst>
          </p:cNvPr>
          <p:cNvGrpSpPr/>
          <p:nvPr/>
        </p:nvGrpSpPr>
        <p:grpSpPr>
          <a:xfrm>
            <a:off x="1161296" y="2815304"/>
            <a:ext cx="577881" cy="1227105"/>
            <a:chOff x="822919" y="2815304"/>
            <a:chExt cx="577881" cy="122710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DCB54E0-540D-3BE2-C45C-AA913C066184}"/>
                </a:ext>
              </a:extLst>
            </p:cNvPr>
            <p:cNvSpPr/>
            <p:nvPr/>
          </p:nvSpPr>
          <p:spPr>
            <a:xfrm>
              <a:off x="822919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rgbClr val="FF9D2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3565619-D037-5D67-AD78-8F02339418E5}"/>
                </a:ext>
              </a:extLst>
            </p:cNvPr>
            <p:cNvSpPr txBox="1"/>
            <p:nvPr/>
          </p:nvSpPr>
          <p:spPr>
            <a:xfrm>
              <a:off x="889624" y="3213413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2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49" name="Graphic 48">
            <a:extLst>
              <a:ext uri="{FF2B5EF4-FFF2-40B4-BE49-F238E27FC236}">
                <a16:creationId xmlns:a16="http://schemas.microsoft.com/office/drawing/2014/main" id="{949F0D4D-A487-2A7F-A12B-58B8E79E05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2011" y="1495425"/>
            <a:ext cx="638175" cy="3867150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C9A5C2B3-BB76-D0B0-F4E6-1165476419FC}"/>
              </a:ext>
            </a:extLst>
          </p:cNvPr>
          <p:cNvGrpSpPr/>
          <p:nvPr/>
        </p:nvGrpSpPr>
        <p:grpSpPr>
          <a:xfrm>
            <a:off x="6446558" y="2615385"/>
            <a:ext cx="1303562" cy="885174"/>
            <a:chOff x="6141758" y="2615385"/>
            <a:chExt cx="1303562" cy="88517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5B7ADAB-CCF9-C315-B75E-0D30769DB03F}"/>
                    </a:ext>
                  </a:extLst>
                </p14:cNvPr>
                <p14:cNvContentPartPr/>
                <p14:nvPr/>
              </p14:nvContentPartPr>
              <p14:xfrm>
                <a:off x="6361395" y="2615385"/>
                <a:ext cx="153360" cy="4273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5B7ADAB-CCF9-C315-B75E-0D30769DB03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343755" y="2597745"/>
                  <a:ext cx="189000" cy="46296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5E5B86B-2F40-1FC8-F4B5-82F44ADC4530}"/>
                </a:ext>
              </a:extLst>
            </p:cNvPr>
            <p:cNvSpPr txBox="1"/>
            <p:nvPr/>
          </p:nvSpPr>
          <p:spPr>
            <a:xfrm>
              <a:off x="6141758" y="2792673"/>
              <a:ext cx="130356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EM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Radiation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539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accel="1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2.59259E-6 L -0.16237 -2.59259E-6 " pathEditMode="relative" rAng="0" ptsTypes="AA">
                                          <p:cBhvr>
                                            <p:cTn id="17" dur="8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2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9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42" presetClass="path" presetSubtype="0" fill="hold" grpId="0" nodeType="click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4.44444E-6 L -3.125E-6 -0.07454 " pathEditMode="relative" rAng="0" ptsTypes="AA" p14:bounceEnd="56000">
                                          <p:cBhvr>
                                            <p:cTn id="25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72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accel="1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2.59259E-6 L -0.16237 -2.59259E-6 " pathEditMode="relative" rAng="0" ptsTypes="AA">
                                          <p:cBhvr>
                                            <p:cTn id="17" dur="8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2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9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42" presetClass="path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4.44444E-6 L -3.125E-6 -0.07454 " pathEditMode="relative" rAng="0" ptsTypes="AA">
                                          <p:cBhvr>
                                            <p:cTn id="25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72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0CC584D-66A7-9DDE-59B0-106CB04BC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2362" y="268503"/>
            <a:ext cx="7400925" cy="6477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04C93F8-A1C4-0730-0BA2-096FA39CE7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02362" y="1237913"/>
            <a:ext cx="7400925" cy="6477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DEB60D8-84FD-4F25-9F58-470BA83E79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02362" y="2207323"/>
            <a:ext cx="7400925" cy="6477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A7603FA-E082-AFBA-C903-2A03DE220A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02362" y="3176733"/>
            <a:ext cx="7400925" cy="6477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392E22B-177D-DDC5-DA4C-7A5073B555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02362" y="4146143"/>
            <a:ext cx="7400925" cy="6477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D09DC072-9BB6-8D23-3E8F-1E28375924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202362" y="5115553"/>
            <a:ext cx="7400925" cy="6477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296FE9F8-C27F-0C25-F961-A17146B3FBA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02362" y="6084961"/>
            <a:ext cx="7400925" cy="6477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DA92FF36-07D2-7AEF-39BB-70B3C721B0C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347912" y="4208056"/>
            <a:ext cx="3009900" cy="523875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BE93591E-0CB5-0949-1447-F3D1AC70D02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47912" y="330416"/>
            <a:ext cx="3009900" cy="523875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72967E4D-5AB5-8450-63E9-75731FF23F3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347912" y="1299825"/>
            <a:ext cx="3009900" cy="52387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DA98FDA8-E781-2F05-A560-D6A4103E4E7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347912" y="2269236"/>
            <a:ext cx="3009900" cy="523875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C8D41C31-82ED-0746-759F-88B20D0E762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347912" y="3238646"/>
            <a:ext cx="3009900" cy="523875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91FCF447-8C04-1AA1-707A-143E3708562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347912" y="5177466"/>
            <a:ext cx="3009900" cy="523875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3D2E41EB-3152-4035-4308-821EB6FF685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347912" y="6146874"/>
            <a:ext cx="30099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598142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E26A9-9D02-BE43-7DFA-A52E4A0F4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B21BC74-F4AE-B4EA-4703-6F4FD7182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4662" y="1448637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5EA54C4-BF91-CA02-7A2A-5697C7E1F844}"/>
              </a:ext>
            </a:extLst>
          </p:cNvPr>
          <p:cNvSpPr/>
          <p:nvPr/>
        </p:nvSpPr>
        <p:spPr>
          <a:xfrm>
            <a:off x="2787511" y="19240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4D27633-39A9-BEAF-D04E-531D781C31E5}"/>
              </a:ext>
            </a:extLst>
          </p:cNvPr>
          <p:cNvSpPr/>
          <p:nvPr/>
        </p:nvSpPr>
        <p:spPr>
          <a:xfrm>
            <a:off x="3292336" y="24288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CAEE06-9071-5BD1-46ED-D9044E1664DF}"/>
              </a:ext>
            </a:extLst>
          </p:cNvPr>
          <p:cNvSpPr/>
          <p:nvPr/>
        </p:nvSpPr>
        <p:spPr>
          <a:xfrm>
            <a:off x="2304911" y="14414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A067DE4-0004-153E-3601-9E1A94042DEF}"/>
              </a:ext>
            </a:extLst>
          </p:cNvPr>
          <p:cNvGrpSpPr/>
          <p:nvPr/>
        </p:nvGrpSpPr>
        <p:grpSpPr>
          <a:xfrm>
            <a:off x="3962261" y="3098800"/>
            <a:ext cx="660400" cy="660400"/>
            <a:chOff x="5765800" y="3098800"/>
            <a:chExt cx="660400" cy="6604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58B6DF-6029-C567-F3E7-A5E81C26F778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0EDF2EC-1AA3-1759-CE9B-3631C757BE4A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D31F3C-B93C-2202-C572-CA172F0EF7B3}"/>
              </a:ext>
            </a:extLst>
          </p:cNvPr>
          <p:cNvSpPr/>
          <p:nvPr/>
        </p:nvSpPr>
        <p:spPr>
          <a:xfrm>
            <a:off x="4166255" y="1806575"/>
            <a:ext cx="252412" cy="252412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B8ABB287-5174-4130-5339-3FCB85E2C2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7532" y="1524000"/>
            <a:ext cx="581025" cy="38100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40835F2-8FBE-FAD6-4AD1-1351786A00BE}"/>
              </a:ext>
            </a:extLst>
          </p:cNvPr>
          <p:cNvGrpSpPr/>
          <p:nvPr/>
        </p:nvGrpSpPr>
        <p:grpSpPr>
          <a:xfrm>
            <a:off x="1161296" y="1524049"/>
            <a:ext cx="577881" cy="3809903"/>
            <a:chOff x="6530975" y="1524000"/>
            <a:chExt cx="577881" cy="380990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5A0CB69-BB61-DF94-E78C-0FC944D6340E}"/>
                </a:ext>
              </a:extLst>
            </p:cNvPr>
            <p:cNvSpPr/>
            <p:nvPr/>
          </p:nvSpPr>
          <p:spPr>
            <a:xfrm>
              <a:off x="6530975" y="1524000"/>
              <a:ext cx="577881" cy="1227105"/>
            </a:xfrm>
            <a:custGeom>
              <a:avLst/>
              <a:gdLst>
                <a:gd name="connsiteX0" fmla="*/ 577882 w 577881"/>
                <a:gd name="connsiteY0" fmla="*/ 288893 h 1227105"/>
                <a:gd name="connsiteX1" fmla="*/ 577882 w 577881"/>
                <a:gd name="connsiteY1" fmla="*/ 1227106 h 1227105"/>
                <a:gd name="connsiteX2" fmla="*/ 0 w 577881"/>
                <a:gd name="connsiteY2" fmla="*/ 1227106 h 1227105"/>
                <a:gd name="connsiteX3" fmla="*/ 0 w 577881"/>
                <a:gd name="connsiteY3" fmla="*/ 288893 h 1227105"/>
                <a:gd name="connsiteX4" fmla="*/ 285274 w 577881"/>
                <a:gd name="connsiteY4" fmla="*/ 0 h 1227105"/>
                <a:gd name="connsiteX5" fmla="*/ 292703 w 577881"/>
                <a:gd name="connsiteY5" fmla="*/ 0 h 1227105"/>
                <a:gd name="connsiteX6" fmla="*/ 493300 w 577881"/>
                <a:gd name="connsiteY6" fmla="*/ 84487 h 1227105"/>
                <a:gd name="connsiteX7" fmla="*/ 577882 w 577881"/>
                <a:gd name="connsiteY7" fmla="*/ 288893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881" h="1227105">
                  <a:moveTo>
                    <a:pt x="577882" y="288893"/>
                  </a:moveTo>
                  <a:lnTo>
                    <a:pt x="577882" y="1227106"/>
                  </a:lnTo>
                  <a:lnTo>
                    <a:pt x="0" y="1227106"/>
                  </a:lnTo>
                  <a:lnTo>
                    <a:pt x="0" y="288893"/>
                  </a:lnTo>
                  <a:cubicBezTo>
                    <a:pt x="0" y="130493"/>
                    <a:pt x="127349" y="1905"/>
                    <a:pt x="285274" y="0"/>
                  </a:cubicBezTo>
                  <a:lnTo>
                    <a:pt x="292703" y="0"/>
                  </a:lnTo>
                  <a:cubicBezTo>
                    <a:pt x="370999" y="857"/>
                    <a:pt x="441770" y="33052"/>
                    <a:pt x="493300" y="84487"/>
                  </a:cubicBezTo>
                  <a:cubicBezTo>
                    <a:pt x="545592" y="136779"/>
                    <a:pt x="577882" y="209074"/>
                    <a:pt x="577882" y="28889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A8EEC97-BEC0-FE95-F0C2-3B2164BEA546}"/>
                </a:ext>
              </a:extLst>
            </p:cNvPr>
            <p:cNvSpPr/>
            <p:nvPr/>
          </p:nvSpPr>
          <p:spPr>
            <a:xfrm>
              <a:off x="6530975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003FE6-85C3-CAA1-D414-C1006F07BBFA}"/>
                </a:ext>
              </a:extLst>
            </p:cNvPr>
            <p:cNvSpPr/>
            <p:nvPr/>
          </p:nvSpPr>
          <p:spPr>
            <a:xfrm>
              <a:off x="6530975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B294202-B79D-5E44-65C8-C487DFDD98E5}"/>
              </a:ext>
            </a:extLst>
          </p:cNvPr>
          <p:cNvGrpSpPr/>
          <p:nvPr/>
        </p:nvGrpSpPr>
        <p:grpSpPr>
          <a:xfrm>
            <a:off x="11359232" y="2092064"/>
            <a:ext cx="605404" cy="2895344"/>
            <a:chOff x="11562272" y="2092064"/>
            <a:chExt cx="605404" cy="2895344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6359799-C8AB-DCBC-6C5D-540C879FD7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62272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3E480E6-FF3E-D6CB-853F-0050CE218AB9}"/>
                </a:ext>
              </a:extLst>
            </p:cNvPr>
            <p:cNvSpPr txBox="1"/>
            <p:nvPr/>
          </p:nvSpPr>
          <p:spPr>
            <a:xfrm rot="16200000">
              <a:off x="10458394" y="3278126"/>
              <a:ext cx="28953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Potential Energy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E2E9594-8744-8A00-A774-8C87B6EE40DA}"/>
              </a:ext>
            </a:extLst>
          </p:cNvPr>
          <p:cNvGrpSpPr/>
          <p:nvPr/>
        </p:nvGrpSpPr>
        <p:grpSpPr>
          <a:xfrm>
            <a:off x="213948" y="1906916"/>
            <a:ext cx="594087" cy="3265639"/>
            <a:chOff x="11644460" y="1906916"/>
            <a:chExt cx="594087" cy="3265639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FDEFA99-9491-8827-DEE9-505C076BCB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38547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D5F322D-D72B-BAE1-6C8C-0B194621923F}"/>
                </a:ext>
              </a:extLst>
            </p:cNvPr>
            <p:cNvSpPr txBox="1"/>
            <p:nvPr/>
          </p:nvSpPr>
          <p:spPr>
            <a:xfrm rot="16200000">
              <a:off x="10273250" y="3278126"/>
              <a:ext cx="3265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Energy of Electron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B46E97A1-96D9-8221-CF2E-70A09AD3CEBB}"/>
              </a:ext>
            </a:extLst>
          </p:cNvPr>
          <p:cNvSpPr txBox="1"/>
          <p:nvPr/>
        </p:nvSpPr>
        <p:spPr>
          <a:xfrm>
            <a:off x="8537050" y="5510865"/>
            <a:ext cx="896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77ED36C-010A-A0DF-DD7D-6CB7BEE21494}"/>
              </a:ext>
            </a:extLst>
          </p:cNvPr>
          <p:cNvSpPr txBox="1"/>
          <p:nvPr/>
        </p:nvSpPr>
        <p:spPr>
          <a:xfrm>
            <a:off x="8513808" y="3663262"/>
            <a:ext cx="942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87B1EB6-6F96-BA01-744E-5C3EBF58E032}"/>
              </a:ext>
            </a:extLst>
          </p:cNvPr>
          <p:cNvSpPr txBox="1"/>
          <p:nvPr/>
        </p:nvSpPr>
        <p:spPr>
          <a:xfrm>
            <a:off x="8516213" y="1839979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3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8AB6DAEC-17F7-6566-F1E5-EC6A1A3038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94663" y="5117711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47CF1FBC-7BAD-E5F8-8307-9DF803D51E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15070" y="3283174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0D762899-C303-220F-EEEE-DACF62219E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713290" y="2745178"/>
            <a:ext cx="543920" cy="543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4F108EE9-FF4D-5573-F5B3-6DFCE6B0B719}"/>
              </a:ext>
            </a:extLst>
          </p:cNvPr>
          <p:cNvGrpSpPr/>
          <p:nvPr/>
        </p:nvGrpSpPr>
        <p:grpSpPr>
          <a:xfrm>
            <a:off x="1161296" y="4106657"/>
            <a:ext cx="577881" cy="1227200"/>
            <a:chOff x="1094621" y="5517761"/>
            <a:chExt cx="577881" cy="12272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2784F71-937D-08D1-EA4E-1F16E1E79EE2}"/>
                </a:ext>
              </a:extLst>
            </p:cNvPr>
            <p:cNvSpPr/>
            <p:nvPr/>
          </p:nvSpPr>
          <p:spPr>
            <a:xfrm>
              <a:off x="1094621" y="5517761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59725E5-F3DA-0962-A85D-02C9AD52FCA3}"/>
                </a:ext>
              </a:extLst>
            </p:cNvPr>
            <p:cNvSpPr txBox="1"/>
            <p:nvPr/>
          </p:nvSpPr>
          <p:spPr>
            <a:xfrm>
              <a:off x="1161326" y="5915918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969DF14-EDD2-C21D-1915-4454B1349A80}"/>
              </a:ext>
            </a:extLst>
          </p:cNvPr>
          <p:cNvGrpSpPr/>
          <p:nvPr/>
        </p:nvGrpSpPr>
        <p:grpSpPr>
          <a:xfrm>
            <a:off x="10437532" y="4106657"/>
            <a:ext cx="577882" cy="1227200"/>
            <a:chOff x="10315278" y="4106703"/>
            <a:chExt cx="577882" cy="12272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F17315F-ED09-D616-943B-41D4C96FF941}"/>
                </a:ext>
              </a:extLst>
            </p:cNvPr>
            <p:cNvSpPr/>
            <p:nvPr/>
          </p:nvSpPr>
          <p:spPr>
            <a:xfrm>
              <a:off x="10315279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42A70EB-7BE6-418E-646D-35B2DF7A3FCD}"/>
                </a:ext>
              </a:extLst>
            </p:cNvPr>
            <p:cNvSpPr txBox="1"/>
            <p:nvPr/>
          </p:nvSpPr>
          <p:spPr>
            <a:xfrm>
              <a:off x="10315278" y="4504860"/>
              <a:ext cx="57788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PE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5219213-9FE3-F314-445A-C48E01575D73}"/>
              </a:ext>
            </a:extLst>
          </p:cNvPr>
          <p:cNvGrpSpPr/>
          <p:nvPr/>
        </p:nvGrpSpPr>
        <p:grpSpPr>
          <a:xfrm>
            <a:off x="10437530" y="2815353"/>
            <a:ext cx="577882" cy="1227105"/>
            <a:chOff x="822918" y="2815304"/>
            <a:chExt cx="577882" cy="1227105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CAE6419-DA74-E2B7-8F0B-AFB33FDA2E5B}"/>
                </a:ext>
              </a:extLst>
            </p:cNvPr>
            <p:cNvSpPr/>
            <p:nvPr/>
          </p:nvSpPr>
          <p:spPr>
            <a:xfrm>
              <a:off x="822919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rgbClr val="FF9D2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1A161D1-8E98-B863-360F-C08356F94645}"/>
                </a:ext>
              </a:extLst>
            </p:cNvPr>
            <p:cNvSpPr txBox="1"/>
            <p:nvPr/>
          </p:nvSpPr>
          <p:spPr>
            <a:xfrm>
              <a:off x="822918" y="3213413"/>
              <a:ext cx="57788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PE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2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48" name="Graphic 47">
            <a:extLst>
              <a:ext uri="{FF2B5EF4-FFF2-40B4-BE49-F238E27FC236}">
                <a16:creationId xmlns:a16="http://schemas.microsoft.com/office/drawing/2014/main" id="{F9FE933A-178A-17EF-B891-69548AA291C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08957" y="1495425"/>
            <a:ext cx="638175" cy="386715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5393E8A-BA3B-6AEA-9A94-C306C46C5BF3}"/>
              </a:ext>
            </a:extLst>
          </p:cNvPr>
          <p:cNvGrpSpPr/>
          <p:nvPr/>
        </p:nvGrpSpPr>
        <p:grpSpPr>
          <a:xfrm>
            <a:off x="1161296" y="2815304"/>
            <a:ext cx="577881" cy="1227105"/>
            <a:chOff x="822919" y="2815304"/>
            <a:chExt cx="577881" cy="122710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A0818FC-5D4F-97C8-F8A3-1D8B19D6474C}"/>
                </a:ext>
              </a:extLst>
            </p:cNvPr>
            <p:cNvSpPr/>
            <p:nvPr/>
          </p:nvSpPr>
          <p:spPr>
            <a:xfrm>
              <a:off x="822919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rgbClr val="FF9D2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AC2A8F9-9654-AC05-D3F9-9C0CE8D2F432}"/>
                </a:ext>
              </a:extLst>
            </p:cNvPr>
            <p:cNvSpPr txBox="1"/>
            <p:nvPr/>
          </p:nvSpPr>
          <p:spPr>
            <a:xfrm>
              <a:off x="889624" y="3213413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2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49" name="Graphic 48">
            <a:extLst>
              <a:ext uri="{FF2B5EF4-FFF2-40B4-BE49-F238E27FC236}">
                <a16:creationId xmlns:a16="http://schemas.microsoft.com/office/drawing/2014/main" id="{329C5B38-6EC0-F591-D1F7-748789A16E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2011" y="1495425"/>
            <a:ext cx="638175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540994"/>
      </p:ext>
    </p:extLst>
  </p:cSld>
  <p:clrMapOvr>
    <a:masterClrMapping/>
  </p:clrMapOvr>
  <p:transition spd="slow" advTm="0">
    <p:push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756C2-03D4-42C4-378C-A163EF2E7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A2BFAFE-225F-C221-DBFC-AA0CD4B6F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4662" y="2056361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2E16C4C-A881-4ED3-8CBC-B67CA7907843}"/>
              </a:ext>
            </a:extLst>
          </p:cNvPr>
          <p:cNvSpPr/>
          <p:nvPr/>
        </p:nvSpPr>
        <p:spPr>
          <a:xfrm>
            <a:off x="2787511" y="2531774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F15B44-3546-D3DE-AD04-D8DEF73ED6A5}"/>
              </a:ext>
            </a:extLst>
          </p:cNvPr>
          <p:cNvSpPr/>
          <p:nvPr/>
        </p:nvSpPr>
        <p:spPr>
          <a:xfrm>
            <a:off x="3292336" y="3036599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75480DD-FDA3-7212-A886-D03BFE96A86B}"/>
              </a:ext>
            </a:extLst>
          </p:cNvPr>
          <p:cNvSpPr/>
          <p:nvPr/>
        </p:nvSpPr>
        <p:spPr>
          <a:xfrm>
            <a:off x="2304911" y="2049174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868C410-19E1-DCA9-9670-3F342825B307}"/>
              </a:ext>
            </a:extLst>
          </p:cNvPr>
          <p:cNvGrpSpPr/>
          <p:nvPr/>
        </p:nvGrpSpPr>
        <p:grpSpPr>
          <a:xfrm>
            <a:off x="3962261" y="3706524"/>
            <a:ext cx="660400" cy="660400"/>
            <a:chOff x="5765800" y="3098800"/>
            <a:chExt cx="660400" cy="6604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971FB29-4775-515D-E37A-F0888D04F33C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B2DD42-EE46-A927-4089-FBC243018755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CAE00CB-DD77-B689-1F8E-D9A39619A5AD}"/>
              </a:ext>
            </a:extLst>
          </p:cNvPr>
          <p:cNvSpPr/>
          <p:nvPr/>
        </p:nvSpPr>
        <p:spPr>
          <a:xfrm>
            <a:off x="4166255" y="2414299"/>
            <a:ext cx="252412" cy="252412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9843D961-458D-3C8B-5BAA-5974AC1C9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7532" y="2131724"/>
            <a:ext cx="581025" cy="38100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7363595C-44CB-3719-AB92-C580EBEB24E6}"/>
              </a:ext>
            </a:extLst>
          </p:cNvPr>
          <p:cNvGrpSpPr/>
          <p:nvPr/>
        </p:nvGrpSpPr>
        <p:grpSpPr>
          <a:xfrm>
            <a:off x="1161296" y="2131773"/>
            <a:ext cx="577881" cy="3809903"/>
            <a:chOff x="6530975" y="1524000"/>
            <a:chExt cx="577881" cy="380990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C1D0CD1-8D2D-C678-0C3F-70528405835F}"/>
                </a:ext>
              </a:extLst>
            </p:cNvPr>
            <p:cNvSpPr/>
            <p:nvPr/>
          </p:nvSpPr>
          <p:spPr>
            <a:xfrm>
              <a:off x="6530975" y="1524000"/>
              <a:ext cx="577881" cy="1227105"/>
            </a:xfrm>
            <a:custGeom>
              <a:avLst/>
              <a:gdLst>
                <a:gd name="connsiteX0" fmla="*/ 577882 w 577881"/>
                <a:gd name="connsiteY0" fmla="*/ 288893 h 1227105"/>
                <a:gd name="connsiteX1" fmla="*/ 577882 w 577881"/>
                <a:gd name="connsiteY1" fmla="*/ 1227106 h 1227105"/>
                <a:gd name="connsiteX2" fmla="*/ 0 w 577881"/>
                <a:gd name="connsiteY2" fmla="*/ 1227106 h 1227105"/>
                <a:gd name="connsiteX3" fmla="*/ 0 w 577881"/>
                <a:gd name="connsiteY3" fmla="*/ 288893 h 1227105"/>
                <a:gd name="connsiteX4" fmla="*/ 285274 w 577881"/>
                <a:gd name="connsiteY4" fmla="*/ 0 h 1227105"/>
                <a:gd name="connsiteX5" fmla="*/ 292703 w 577881"/>
                <a:gd name="connsiteY5" fmla="*/ 0 h 1227105"/>
                <a:gd name="connsiteX6" fmla="*/ 493300 w 577881"/>
                <a:gd name="connsiteY6" fmla="*/ 84487 h 1227105"/>
                <a:gd name="connsiteX7" fmla="*/ 577882 w 577881"/>
                <a:gd name="connsiteY7" fmla="*/ 288893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881" h="1227105">
                  <a:moveTo>
                    <a:pt x="577882" y="288893"/>
                  </a:moveTo>
                  <a:lnTo>
                    <a:pt x="577882" y="1227106"/>
                  </a:lnTo>
                  <a:lnTo>
                    <a:pt x="0" y="1227106"/>
                  </a:lnTo>
                  <a:lnTo>
                    <a:pt x="0" y="288893"/>
                  </a:lnTo>
                  <a:cubicBezTo>
                    <a:pt x="0" y="130493"/>
                    <a:pt x="127349" y="1905"/>
                    <a:pt x="285274" y="0"/>
                  </a:cubicBezTo>
                  <a:lnTo>
                    <a:pt x="292703" y="0"/>
                  </a:lnTo>
                  <a:cubicBezTo>
                    <a:pt x="370999" y="857"/>
                    <a:pt x="441770" y="33052"/>
                    <a:pt x="493300" y="84487"/>
                  </a:cubicBezTo>
                  <a:cubicBezTo>
                    <a:pt x="545592" y="136779"/>
                    <a:pt x="577882" y="209074"/>
                    <a:pt x="577882" y="28889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E5CF5D9-2CF9-8919-D269-C9D78C6FB83C}"/>
                </a:ext>
              </a:extLst>
            </p:cNvPr>
            <p:cNvSpPr/>
            <p:nvPr/>
          </p:nvSpPr>
          <p:spPr>
            <a:xfrm>
              <a:off x="6530975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8759C47-8826-B35B-DE16-0B12F26966C9}"/>
                </a:ext>
              </a:extLst>
            </p:cNvPr>
            <p:cNvSpPr/>
            <p:nvPr/>
          </p:nvSpPr>
          <p:spPr>
            <a:xfrm>
              <a:off x="6530975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636D178-48FC-34FF-FAB5-2A5340247BC7}"/>
              </a:ext>
            </a:extLst>
          </p:cNvPr>
          <p:cNvGrpSpPr/>
          <p:nvPr/>
        </p:nvGrpSpPr>
        <p:grpSpPr>
          <a:xfrm>
            <a:off x="11359232" y="2699788"/>
            <a:ext cx="605404" cy="2895344"/>
            <a:chOff x="11562272" y="2092064"/>
            <a:chExt cx="605404" cy="2895344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3DEEBF3-5AC0-5414-F063-C8C4310877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62272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8C6E92D-4145-1FBA-8FFA-0B0214699354}"/>
                </a:ext>
              </a:extLst>
            </p:cNvPr>
            <p:cNvSpPr txBox="1"/>
            <p:nvPr/>
          </p:nvSpPr>
          <p:spPr>
            <a:xfrm rot="16200000">
              <a:off x="10458394" y="3278126"/>
              <a:ext cx="28953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Potential Energy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05D331B-E100-9DD2-3CC1-5237AD868891}"/>
              </a:ext>
            </a:extLst>
          </p:cNvPr>
          <p:cNvGrpSpPr/>
          <p:nvPr/>
        </p:nvGrpSpPr>
        <p:grpSpPr>
          <a:xfrm>
            <a:off x="213948" y="2514640"/>
            <a:ext cx="594087" cy="3265639"/>
            <a:chOff x="11644460" y="1906916"/>
            <a:chExt cx="594087" cy="3265639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0AB58F1-64AE-2C10-C16F-B2570E7250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38547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D8693EA-CE1E-6CDE-98D4-F1B04259255E}"/>
                </a:ext>
              </a:extLst>
            </p:cNvPr>
            <p:cNvSpPr txBox="1"/>
            <p:nvPr/>
          </p:nvSpPr>
          <p:spPr>
            <a:xfrm rot="16200000">
              <a:off x="10273250" y="3278126"/>
              <a:ext cx="3265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Energy of Electron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AD6D5A0A-35E1-A262-7127-E8FEFF6C67A6}"/>
              </a:ext>
            </a:extLst>
          </p:cNvPr>
          <p:cNvSpPr txBox="1"/>
          <p:nvPr/>
        </p:nvSpPr>
        <p:spPr>
          <a:xfrm>
            <a:off x="8537050" y="6118589"/>
            <a:ext cx="896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654692-8F1F-02A5-752C-C399C9D684C8}"/>
              </a:ext>
            </a:extLst>
          </p:cNvPr>
          <p:cNvSpPr txBox="1"/>
          <p:nvPr/>
        </p:nvSpPr>
        <p:spPr>
          <a:xfrm>
            <a:off x="8513808" y="4270986"/>
            <a:ext cx="942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0ECA9C0-0BCA-BA4D-DC5C-38482832563E}"/>
              </a:ext>
            </a:extLst>
          </p:cNvPr>
          <p:cNvSpPr txBox="1"/>
          <p:nvPr/>
        </p:nvSpPr>
        <p:spPr>
          <a:xfrm>
            <a:off x="8516213" y="2447703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3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86A0A95F-C566-F08B-9176-2FEF010815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94663" y="5725435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44B38380-A014-8181-882A-B411A11FDD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15070" y="3890898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11AD0B5C-8E15-19DA-E79A-669E30372D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713290" y="3352902"/>
            <a:ext cx="543920" cy="543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F374E185-F37B-3B1D-6055-293B9EC86B53}"/>
              </a:ext>
            </a:extLst>
          </p:cNvPr>
          <p:cNvGrpSpPr/>
          <p:nvPr/>
        </p:nvGrpSpPr>
        <p:grpSpPr>
          <a:xfrm>
            <a:off x="1161296" y="4714381"/>
            <a:ext cx="577881" cy="1227200"/>
            <a:chOff x="1094621" y="5517761"/>
            <a:chExt cx="577881" cy="12272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DFDEABD-C0F5-AD75-E4A1-FD074CCA2DFB}"/>
                </a:ext>
              </a:extLst>
            </p:cNvPr>
            <p:cNvSpPr/>
            <p:nvPr/>
          </p:nvSpPr>
          <p:spPr>
            <a:xfrm>
              <a:off x="1094621" y="5517761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B033A08-CBE4-6D18-0C6E-DE5797FC092D}"/>
                </a:ext>
              </a:extLst>
            </p:cNvPr>
            <p:cNvSpPr txBox="1"/>
            <p:nvPr/>
          </p:nvSpPr>
          <p:spPr>
            <a:xfrm>
              <a:off x="1161326" y="5915918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7F518E3-F0DF-A845-34FE-2D20A7F3898C}"/>
              </a:ext>
            </a:extLst>
          </p:cNvPr>
          <p:cNvGrpSpPr/>
          <p:nvPr/>
        </p:nvGrpSpPr>
        <p:grpSpPr>
          <a:xfrm>
            <a:off x="10437532" y="4714381"/>
            <a:ext cx="577882" cy="1227200"/>
            <a:chOff x="10315278" y="4106703"/>
            <a:chExt cx="577882" cy="12272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6643D03-7F74-612C-05D6-5F483FC0CF5E}"/>
                </a:ext>
              </a:extLst>
            </p:cNvPr>
            <p:cNvSpPr/>
            <p:nvPr/>
          </p:nvSpPr>
          <p:spPr>
            <a:xfrm>
              <a:off x="10315279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85D99EB-3397-D21C-802F-3FB105226D23}"/>
                </a:ext>
              </a:extLst>
            </p:cNvPr>
            <p:cNvSpPr txBox="1"/>
            <p:nvPr/>
          </p:nvSpPr>
          <p:spPr>
            <a:xfrm>
              <a:off x="10315278" y="4504860"/>
              <a:ext cx="57788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PE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84787C3-2A95-4749-6B63-31DA2B3A1E6E}"/>
              </a:ext>
            </a:extLst>
          </p:cNvPr>
          <p:cNvGrpSpPr/>
          <p:nvPr/>
        </p:nvGrpSpPr>
        <p:grpSpPr>
          <a:xfrm>
            <a:off x="10437530" y="3423077"/>
            <a:ext cx="577882" cy="1227105"/>
            <a:chOff x="822918" y="2815304"/>
            <a:chExt cx="577882" cy="1227105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56E38FE-E6D3-E3A9-5378-3F018E837D54}"/>
                </a:ext>
              </a:extLst>
            </p:cNvPr>
            <p:cNvSpPr/>
            <p:nvPr/>
          </p:nvSpPr>
          <p:spPr>
            <a:xfrm>
              <a:off x="822919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rgbClr val="FF9D2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767DEEB-37DC-F404-FC2F-E05D8EC0CD13}"/>
                </a:ext>
              </a:extLst>
            </p:cNvPr>
            <p:cNvSpPr txBox="1"/>
            <p:nvPr/>
          </p:nvSpPr>
          <p:spPr>
            <a:xfrm>
              <a:off x="822918" y="3213413"/>
              <a:ext cx="57788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PE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2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48" name="Graphic 47">
            <a:extLst>
              <a:ext uri="{FF2B5EF4-FFF2-40B4-BE49-F238E27FC236}">
                <a16:creationId xmlns:a16="http://schemas.microsoft.com/office/drawing/2014/main" id="{6D617077-0137-1031-77D6-1DA6B6B4D1A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08957" y="2103149"/>
            <a:ext cx="638175" cy="386715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38F1B43-4418-284C-2B56-B34EE66DC09E}"/>
              </a:ext>
            </a:extLst>
          </p:cNvPr>
          <p:cNvGrpSpPr/>
          <p:nvPr/>
        </p:nvGrpSpPr>
        <p:grpSpPr>
          <a:xfrm>
            <a:off x="1161296" y="3423028"/>
            <a:ext cx="577881" cy="1227105"/>
            <a:chOff x="822919" y="2815304"/>
            <a:chExt cx="577881" cy="122710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35C75-FFE1-C2EA-1BC4-E24B240BED52}"/>
                </a:ext>
              </a:extLst>
            </p:cNvPr>
            <p:cNvSpPr/>
            <p:nvPr/>
          </p:nvSpPr>
          <p:spPr>
            <a:xfrm>
              <a:off x="822919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rgbClr val="FF9D2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C1DE58-3453-7483-669D-D8B754FB6E31}"/>
                </a:ext>
              </a:extLst>
            </p:cNvPr>
            <p:cNvSpPr txBox="1"/>
            <p:nvPr/>
          </p:nvSpPr>
          <p:spPr>
            <a:xfrm>
              <a:off x="889624" y="3213413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2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49" name="Graphic 48">
            <a:extLst>
              <a:ext uri="{FF2B5EF4-FFF2-40B4-BE49-F238E27FC236}">
                <a16:creationId xmlns:a16="http://schemas.microsoft.com/office/drawing/2014/main" id="{BECFBD2C-45AF-B6A8-D80A-CB7924CDE3A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2011" y="2103149"/>
            <a:ext cx="638175" cy="38671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F7E3B90-A4BC-C3A6-D6A9-9DD1ECBFE7B5}"/>
              </a:ext>
            </a:extLst>
          </p:cNvPr>
          <p:cNvGrpSpPr/>
          <p:nvPr/>
        </p:nvGrpSpPr>
        <p:grpSpPr>
          <a:xfrm>
            <a:off x="102262" y="339301"/>
            <a:ext cx="11987473" cy="663144"/>
            <a:chOff x="363546" y="610031"/>
            <a:chExt cx="11987473" cy="663144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598DF05-720B-07E7-4610-23F121C098F2}"/>
                </a:ext>
              </a:extLst>
            </p:cNvPr>
            <p:cNvSpPr/>
            <p:nvPr/>
          </p:nvSpPr>
          <p:spPr>
            <a:xfrm>
              <a:off x="363546" y="610031"/>
              <a:ext cx="11987473" cy="663144"/>
            </a:xfrm>
            <a:prstGeom prst="roundRect">
              <a:avLst>
                <a:gd name="adj" fmla="val 50000"/>
              </a:avLst>
            </a:prstGeom>
            <a:solidFill>
              <a:srgbClr val="1E88E5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47482C-8BE6-C820-50CB-74E9AD641478}"/>
                </a:ext>
              </a:extLst>
            </p:cNvPr>
            <p:cNvSpPr txBox="1"/>
            <p:nvPr/>
          </p:nvSpPr>
          <p:spPr>
            <a:xfrm>
              <a:off x="1246700" y="718836"/>
              <a:ext cx="108927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Fredoka" pitchFamily="2" charset="-79"/>
                  <a:ea typeface="Fredericka the Great" panose="02000000000000000000" pitchFamily="2" charset="0"/>
                  <a:cs typeface="Fredoka" pitchFamily="2" charset="-79"/>
                </a:rPr>
                <a:t>An electron can fall from higher orbit to lower orbit by releasing a certain amount of energy.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DE563C4-5F70-E265-32A9-9D407B6DA052}"/>
                </a:ext>
              </a:extLst>
            </p:cNvPr>
            <p:cNvGrpSpPr/>
            <p:nvPr/>
          </p:nvGrpSpPr>
          <p:grpSpPr>
            <a:xfrm>
              <a:off x="466725" y="647290"/>
              <a:ext cx="514876" cy="553998"/>
              <a:chOff x="466725" y="647290"/>
              <a:chExt cx="514876" cy="553998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6070DBE-AB7D-0B42-C3AF-B269BB993338}"/>
                  </a:ext>
                </a:extLst>
              </p:cNvPr>
              <p:cNvSpPr/>
              <p:nvPr/>
            </p:nvSpPr>
            <p:spPr>
              <a:xfrm>
                <a:off x="466725" y="684165"/>
                <a:ext cx="514876" cy="5148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FD879E1-C013-5A27-09EE-C4BD8873B42E}"/>
                  </a:ext>
                </a:extLst>
              </p:cNvPr>
              <p:cNvSpPr txBox="1"/>
              <p:nvPr/>
            </p:nvSpPr>
            <p:spPr>
              <a:xfrm>
                <a:off x="640753" y="647290"/>
                <a:ext cx="13824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600" dirty="0">
                    <a:latin typeface="PoetsenOne" panose="020108030300000D0203" pitchFamily="2" charset="0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7672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6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4AA8B-6819-1889-18D8-3E982E0AF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FBE3945-B7BA-9D20-D3E9-A86DAAE541C8}"/>
              </a:ext>
            </a:extLst>
          </p:cNvPr>
          <p:cNvGrpSpPr/>
          <p:nvPr/>
        </p:nvGrpSpPr>
        <p:grpSpPr>
          <a:xfrm>
            <a:off x="102262" y="-870374"/>
            <a:ext cx="11987473" cy="663144"/>
            <a:chOff x="363546" y="610031"/>
            <a:chExt cx="11987473" cy="663144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403BA60A-5876-AF77-92CC-40C00DC5BC11}"/>
                </a:ext>
              </a:extLst>
            </p:cNvPr>
            <p:cNvSpPr/>
            <p:nvPr/>
          </p:nvSpPr>
          <p:spPr>
            <a:xfrm>
              <a:off x="363546" y="610031"/>
              <a:ext cx="11987473" cy="663144"/>
            </a:xfrm>
            <a:prstGeom prst="roundRect">
              <a:avLst>
                <a:gd name="adj" fmla="val 50000"/>
              </a:avLst>
            </a:prstGeom>
            <a:solidFill>
              <a:srgbClr val="1E88E5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C46EF2D-8E5A-D34D-2D7B-3C2432D459C5}"/>
                </a:ext>
              </a:extLst>
            </p:cNvPr>
            <p:cNvSpPr txBox="1"/>
            <p:nvPr/>
          </p:nvSpPr>
          <p:spPr>
            <a:xfrm>
              <a:off x="1246700" y="718836"/>
              <a:ext cx="108927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Fredoka" pitchFamily="2" charset="-79"/>
                  <a:ea typeface="Fredericka the Great" panose="02000000000000000000" pitchFamily="2" charset="0"/>
                  <a:cs typeface="Fredoka" pitchFamily="2" charset="-79"/>
                </a:rPr>
                <a:t>An electron can fall from higher orbit to lower orbit by releasing a certain amount of energy.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7747EF3-50B5-1155-993E-D342869B1F16}"/>
                </a:ext>
              </a:extLst>
            </p:cNvPr>
            <p:cNvGrpSpPr/>
            <p:nvPr/>
          </p:nvGrpSpPr>
          <p:grpSpPr>
            <a:xfrm>
              <a:off x="466725" y="647290"/>
              <a:ext cx="514876" cy="553998"/>
              <a:chOff x="466725" y="647290"/>
              <a:chExt cx="514876" cy="553998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5EE0A4AF-CAF9-19C0-3307-492C62C4C75F}"/>
                  </a:ext>
                </a:extLst>
              </p:cNvPr>
              <p:cNvSpPr/>
              <p:nvPr/>
            </p:nvSpPr>
            <p:spPr>
              <a:xfrm>
                <a:off x="466725" y="684165"/>
                <a:ext cx="514876" cy="5148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94E77BC-C4E4-E2F2-291B-D572461110D0}"/>
                  </a:ext>
                </a:extLst>
              </p:cNvPr>
              <p:cNvSpPr txBox="1"/>
              <p:nvPr/>
            </p:nvSpPr>
            <p:spPr>
              <a:xfrm>
                <a:off x="640753" y="647290"/>
                <a:ext cx="13824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600" dirty="0">
                    <a:latin typeface="PoetsenOne" panose="020108030300000D0203" pitchFamily="2" charset="0"/>
                  </a:rPr>
                  <a:t>3</a:t>
                </a:r>
              </a:p>
            </p:txBody>
          </p:sp>
        </p:grpSp>
      </p:grpSp>
      <p:pic>
        <p:nvPicPr>
          <p:cNvPr id="27" name="Graphic 26">
            <a:extLst>
              <a:ext uri="{FF2B5EF4-FFF2-40B4-BE49-F238E27FC236}">
                <a16:creationId xmlns:a16="http://schemas.microsoft.com/office/drawing/2014/main" id="{1D948EF0-7C12-824D-1B2F-C2D690E9B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4662" y="1448637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B2F8B4D3-2498-7736-A611-B0D1FC2D6505}"/>
              </a:ext>
            </a:extLst>
          </p:cNvPr>
          <p:cNvSpPr/>
          <p:nvPr/>
        </p:nvSpPr>
        <p:spPr>
          <a:xfrm>
            <a:off x="2787511" y="19240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9027964-0EEB-B8E2-9A92-5C5DD0765CD7}"/>
              </a:ext>
            </a:extLst>
          </p:cNvPr>
          <p:cNvSpPr/>
          <p:nvPr/>
        </p:nvSpPr>
        <p:spPr>
          <a:xfrm>
            <a:off x="3292336" y="24288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D327F43-181E-BB00-C069-D216C46FB177}"/>
              </a:ext>
            </a:extLst>
          </p:cNvPr>
          <p:cNvSpPr/>
          <p:nvPr/>
        </p:nvSpPr>
        <p:spPr>
          <a:xfrm>
            <a:off x="2304911" y="14414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F5EA7C5-1B2A-866C-7682-F972E1718936}"/>
              </a:ext>
            </a:extLst>
          </p:cNvPr>
          <p:cNvGrpSpPr/>
          <p:nvPr/>
        </p:nvGrpSpPr>
        <p:grpSpPr>
          <a:xfrm>
            <a:off x="3962261" y="3098800"/>
            <a:ext cx="660400" cy="660400"/>
            <a:chOff x="5765800" y="3098800"/>
            <a:chExt cx="660400" cy="66040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CA0BFF-23F5-F4D1-C68F-E8DBFF623E9E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3CFCCAF-A96B-A7A2-9783-05A466099818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A56DDE45-1506-61E8-F72B-AC6EDC93D85D}"/>
              </a:ext>
            </a:extLst>
          </p:cNvPr>
          <p:cNvSpPr/>
          <p:nvPr/>
        </p:nvSpPr>
        <p:spPr>
          <a:xfrm>
            <a:off x="4166255" y="1806575"/>
            <a:ext cx="252412" cy="252412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5" name="Graphic 54">
            <a:extLst>
              <a:ext uri="{FF2B5EF4-FFF2-40B4-BE49-F238E27FC236}">
                <a16:creationId xmlns:a16="http://schemas.microsoft.com/office/drawing/2014/main" id="{DBF83804-5788-73E6-C2FD-DA76DFF369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7532" y="1524000"/>
            <a:ext cx="581025" cy="3810000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A39DACD2-6F84-BFFF-A366-C9E9E7C3CC8B}"/>
              </a:ext>
            </a:extLst>
          </p:cNvPr>
          <p:cNvGrpSpPr/>
          <p:nvPr/>
        </p:nvGrpSpPr>
        <p:grpSpPr>
          <a:xfrm>
            <a:off x="1161296" y="1524049"/>
            <a:ext cx="577881" cy="3809903"/>
            <a:chOff x="6530975" y="1524000"/>
            <a:chExt cx="577881" cy="3809903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6A2CFEF-3C20-11BF-EDF2-0712B0539F06}"/>
                </a:ext>
              </a:extLst>
            </p:cNvPr>
            <p:cNvSpPr/>
            <p:nvPr/>
          </p:nvSpPr>
          <p:spPr>
            <a:xfrm>
              <a:off x="6530975" y="1524000"/>
              <a:ext cx="577881" cy="1227105"/>
            </a:xfrm>
            <a:custGeom>
              <a:avLst/>
              <a:gdLst>
                <a:gd name="connsiteX0" fmla="*/ 577882 w 577881"/>
                <a:gd name="connsiteY0" fmla="*/ 288893 h 1227105"/>
                <a:gd name="connsiteX1" fmla="*/ 577882 w 577881"/>
                <a:gd name="connsiteY1" fmla="*/ 1227106 h 1227105"/>
                <a:gd name="connsiteX2" fmla="*/ 0 w 577881"/>
                <a:gd name="connsiteY2" fmla="*/ 1227106 h 1227105"/>
                <a:gd name="connsiteX3" fmla="*/ 0 w 577881"/>
                <a:gd name="connsiteY3" fmla="*/ 288893 h 1227105"/>
                <a:gd name="connsiteX4" fmla="*/ 285274 w 577881"/>
                <a:gd name="connsiteY4" fmla="*/ 0 h 1227105"/>
                <a:gd name="connsiteX5" fmla="*/ 292703 w 577881"/>
                <a:gd name="connsiteY5" fmla="*/ 0 h 1227105"/>
                <a:gd name="connsiteX6" fmla="*/ 493300 w 577881"/>
                <a:gd name="connsiteY6" fmla="*/ 84487 h 1227105"/>
                <a:gd name="connsiteX7" fmla="*/ 577882 w 577881"/>
                <a:gd name="connsiteY7" fmla="*/ 288893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881" h="1227105">
                  <a:moveTo>
                    <a:pt x="577882" y="288893"/>
                  </a:moveTo>
                  <a:lnTo>
                    <a:pt x="577882" y="1227106"/>
                  </a:lnTo>
                  <a:lnTo>
                    <a:pt x="0" y="1227106"/>
                  </a:lnTo>
                  <a:lnTo>
                    <a:pt x="0" y="288893"/>
                  </a:lnTo>
                  <a:cubicBezTo>
                    <a:pt x="0" y="130493"/>
                    <a:pt x="127349" y="1905"/>
                    <a:pt x="285274" y="0"/>
                  </a:cubicBezTo>
                  <a:lnTo>
                    <a:pt x="292703" y="0"/>
                  </a:lnTo>
                  <a:cubicBezTo>
                    <a:pt x="370999" y="857"/>
                    <a:pt x="441770" y="33052"/>
                    <a:pt x="493300" y="84487"/>
                  </a:cubicBezTo>
                  <a:cubicBezTo>
                    <a:pt x="545592" y="136779"/>
                    <a:pt x="577882" y="209074"/>
                    <a:pt x="577882" y="28889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54E4FA0-AE56-71AF-990F-D934F98E1410}"/>
                </a:ext>
              </a:extLst>
            </p:cNvPr>
            <p:cNvSpPr/>
            <p:nvPr/>
          </p:nvSpPr>
          <p:spPr>
            <a:xfrm>
              <a:off x="6530975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9D4217F-5944-7ACD-DE2C-B0782A92985D}"/>
                </a:ext>
              </a:extLst>
            </p:cNvPr>
            <p:cNvSpPr/>
            <p:nvPr/>
          </p:nvSpPr>
          <p:spPr>
            <a:xfrm>
              <a:off x="6530975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DF397BA-34F8-184E-A435-0B8852D42ACF}"/>
              </a:ext>
            </a:extLst>
          </p:cNvPr>
          <p:cNvGrpSpPr/>
          <p:nvPr/>
        </p:nvGrpSpPr>
        <p:grpSpPr>
          <a:xfrm>
            <a:off x="11359232" y="2092064"/>
            <a:ext cx="605404" cy="2895344"/>
            <a:chOff x="11562272" y="2092064"/>
            <a:chExt cx="605404" cy="2895344"/>
          </a:xfrm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C7D1F61C-56DB-7566-F711-FF4EEFBE87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62272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30B5B07-439B-83D9-E49A-C605E03443C7}"/>
                </a:ext>
              </a:extLst>
            </p:cNvPr>
            <p:cNvSpPr txBox="1"/>
            <p:nvPr/>
          </p:nvSpPr>
          <p:spPr>
            <a:xfrm rot="16200000">
              <a:off x="10458394" y="3278126"/>
              <a:ext cx="28953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Potential Energy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5EE6804-2C35-8860-AE94-E00B54446CA3}"/>
              </a:ext>
            </a:extLst>
          </p:cNvPr>
          <p:cNvGrpSpPr/>
          <p:nvPr/>
        </p:nvGrpSpPr>
        <p:grpSpPr>
          <a:xfrm>
            <a:off x="213948" y="1906916"/>
            <a:ext cx="594087" cy="3265639"/>
            <a:chOff x="11644460" y="1906916"/>
            <a:chExt cx="594087" cy="3265639"/>
          </a:xfrm>
        </p:grpSpPr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4B12807-AECA-905A-5D0D-5307C5CC60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38547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35FE402-ADCE-171C-9A8D-F2008FCEC8C2}"/>
                </a:ext>
              </a:extLst>
            </p:cNvPr>
            <p:cNvSpPr txBox="1"/>
            <p:nvPr/>
          </p:nvSpPr>
          <p:spPr>
            <a:xfrm rot="16200000">
              <a:off x="10273250" y="3278126"/>
              <a:ext cx="3265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Energy of Electron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86B22319-9D5A-4AD5-76C6-D192F57DE155}"/>
              </a:ext>
            </a:extLst>
          </p:cNvPr>
          <p:cNvSpPr txBox="1"/>
          <p:nvPr/>
        </p:nvSpPr>
        <p:spPr>
          <a:xfrm>
            <a:off x="8537050" y="5510865"/>
            <a:ext cx="896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7BA4FC6-6E8E-A074-EE0E-83D5AFDE2371}"/>
              </a:ext>
            </a:extLst>
          </p:cNvPr>
          <p:cNvSpPr txBox="1"/>
          <p:nvPr/>
        </p:nvSpPr>
        <p:spPr>
          <a:xfrm>
            <a:off x="8513808" y="3663262"/>
            <a:ext cx="942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6C02173-BBA7-FED7-5B8E-BEB5C4D5FE63}"/>
              </a:ext>
            </a:extLst>
          </p:cNvPr>
          <p:cNvSpPr txBox="1"/>
          <p:nvPr/>
        </p:nvSpPr>
        <p:spPr>
          <a:xfrm>
            <a:off x="8516213" y="1839979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Step 3</a:t>
            </a:r>
          </a:p>
        </p:txBody>
      </p:sp>
      <p:pic>
        <p:nvPicPr>
          <p:cNvPr id="69" name="Graphic 68">
            <a:extLst>
              <a:ext uri="{FF2B5EF4-FFF2-40B4-BE49-F238E27FC236}">
                <a16:creationId xmlns:a16="http://schemas.microsoft.com/office/drawing/2014/main" id="{09B0023C-E032-EC4A-C513-D41570039A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94663" y="5117711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ABA8C39E-C864-D379-428A-F130D05D5D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15070" y="3283174"/>
            <a:ext cx="1781175" cy="400050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B4872FA1-D0ED-055B-3261-3A1532EBB5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713290" y="2745178"/>
            <a:ext cx="543920" cy="543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33E5EF7B-57C1-354F-571D-931858F07712}"/>
              </a:ext>
            </a:extLst>
          </p:cNvPr>
          <p:cNvGrpSpPr/>
          <p:nvPr/>
        </p:nvGrpSpPr>
        <p:grpSpPr>
          <a:xfrm>
            <a:off x="1161296" y="4106657"/>
            <a:ext cx="577881" cy="1227200"/>
            <a:chOff x="1094621" y="5517761"/>
            <a:chExt cx="577881" cy="1227200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35014B5-4CE9-D721-117B-DA8988004FD7}"/>
                </a:ext>
              </a:extLst>
            </p:cNvPr>
            <p:cNvSpPr/>
            <p:nvPr/>
          </p:nvSpPr>
          <p:spPr>
            <a:xfrm>
              <a:off x="1094621" y="5517761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CA77286-98B9-EC42-C2BD-44B764710511}"/>
                </a:ext>
              </a:extLst>
            </p:cNvPr>
            <p:cNvSpPr txBox="1"/>
            <p:nvPr/>
          </p:nvSpPr>
          <p:spPr>
            <a:xfrm>
              <a:off x="1161326" y="5915918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6C9085C-105A-F6C6-EAB0-4B837B3BFBF5}"/>
              </a:ext>
            </a:extLst>
          </p:cNvPr>
          <p:cNvGrpSpPr/>
          <p:nvPr/>
        </p:nvGrpSpPr>
        <p:grpSpPr>
          <a:xfrm>
            <a:off x="10437532" y="4106657"/>
            <a:ext cx="577882" cy="1227200"/>
            <a:chOff x="10315278" y="4106703"/>
            <a:chExt cx="577882" cy="1227200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BFF9335-A7C2-C862-F178-DEC166BA1C07}"/>
                </a:ext>
              </a:extLst>
            </p:cNvPr>
            <p:cNvSpPr/>
            <p:nvPr/>
          </p:nvSpPr>
          <p:spPr>
            <a:xfrm>
              <a:off x="10315279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EC1B210-05C1-9189-C1CB-12E68A6286E6}"/>
                </a:ext>
              </a:extLst>
            </p:cNvPr>
            <p:cNvSpPr txBox="1"/>
            <p:nvPr/>
          </p:nvSpPr>
          <p:spPr>
            <a:xfrm>
              <a:off x="10315278" y="4504860"/>
              <a:ext cx="57788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PE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43B0A6E-F166-D1AA-DD6E-AF5A1B1CB731}"/>
              </a:ext>
            </a:extLst>
          </p:cNvPr>
          <p:cNvGrpSpPr/>
          <p:nvPr/>
        </p:nvGrpSpPr>
        <p:grpSpPr>
          <a:xfrm>
            <a:off x="10437530" y="2815353"/>
            <a:ext cx="577882" cy="1227105"/>
            <a:chOff x="822918" y="2815304"/>
            <a:chExt cx="577882" cy="1227105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78BB858-3565-5CF8-BFCF-7667F0F6B14D}"/>
                </a:ext>
              </a:extLst>
            </p:cNvPr>
            <p:cNvSpPr/>
            <p:nvPr/>
          </p:nvSpPr>
          <p:spPr>
            <a:xfrm>
              <a:off x="822919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rgbClr val="FF9D2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734C810-A9C8-085B-DE35-BBEB8A27D2B3}"/>
                </a:ext>
              </a:extLst>
            </p:cNvPr>
            <p:cNvSpPr txBox="1"/>
            <p:nvPr/>
          </p:nvSpPr>
          <p:spPr>
            <a:xfrm>
              <a:off x="822918" y="3213413"/>
              <a:ext cx="57788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PE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2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81" name="Graphic 80">
            <a:extLst>
              <a:ext uri="{FF2B5EF4-FFF2-40B4-BE49-F238E27FC236}">
                <a16:creationId xmlns:a16="http://schemas.microsoft.com/office/drawing/2014/main" id="{A5403BD6-BF27-AEB4-B457-94E2D05F90D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08957" y="1495425"/>
            <a:ext cx="638175" cy="3867150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FE34D61D-3323-9BC1-E226-B25CF9D5AB36}"/>
              </a:ext>
            </a:extLst>
          </p:cNvPr>
          <p:cNvGrpSpPr/>
          <p:nvPr/>
        </p:nvGrpSpPr>
        <p:grpSpPr>
          <a:xfrm>
            <a:off x="1161296" y="2815304"/>
            <a:ext cx="577881" cy="1227105"/>
            <a:chOff x="822919" y="2815304"/>
            <a:chExt cx="577881" cy="1227105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52289DD-CC67-33B1-844D-05CA7D7738AD}"/>
                </a:ext>
              </a:extLst>
            </p:cNvPr>
            <p:cNvSpPr/>
            <p:nvPr/>
          </p:nvSpPr>
          <p:spPr>
            <a:xfrm>
              <a:off x="822919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rgbClr val="FF9D2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C3F9B41-AEF5-0699-9C7B-E90FAB1504F1}"/>
                </a:ext>
              </a:extLst>
            </p:cNvPr>
            <p:cNvSpPr txBox="1"/>
            <p:nvPr/>
          </p:nvSpPr>
          <p:spPr>
            <a:xfrm>
              <a:off x="889624" y="3213413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2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85" name="Graphic 84">
            <a:extLst>
              <a:ext uri="{FF2B5EF4-FFF2-40B4-BE49-F238E27FC236}">
                <a16:creationId xmlns:a16="http://schemas.microsoft.com/office/drawing/2014/main" id="{30425BCD-2534-4AE4-B705-79A21D1FFE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2011" y="1495425"/>
            <a:ext cx="638175" cy="3867150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C14D8475-8311-557B-248E-70D14F4A11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 flipH="1">
            <a:off x="4418667" y="1823922"/>
            <a:ext cx="902146" cy="22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57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600">
        <p159:morph option="byObject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20000" fill="hold" nodeType="clickEffect" p14:presetBounceEnd="14286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4.81481E-6 L 8.33333E-7 0.26713 " pathEditMode="relative" rAng="0" ptsTypes="AA" p14:bounceEnd="14286">
                                          <p:cBhvr>
                                            <p:cTn id="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35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accel="2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-4.44444E-6 L 0.12044 -4.44444E-6 " pathEditMode="relative" rAng="0" ptsTypes="AA">
                                          <p:cBhvr>
                                            <p:cTn id="20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10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" dur="4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399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42" presetClass="path" presetSubtype="0" accel="50000" fill="hold" grpId="0" nodeType="click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-2.96296E-6 L -3.125E-6 0.07338 " pathEditMode="relative" rAng="0" ptsTypes="AA" p14:bounceEnd="56667">
                                          <p:cBhvr>
                                            <p:cTn id="27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65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2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66" grpId="0"/>
          <p:bldP spid="67" grpId="0"/>
          <p:bldP spid="6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4.81481E-6 L 8.33333E-7 0.26713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35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accel="2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-4.44444E-6 L 0.12044 -4.44444E-6 " pathEditMode="relative" rAng="0" ptsTypes="AA">
                                          <p:cBhvr>
                                            <p:cTn id="20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10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" dur="4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399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42" presetClass="path" presetSubtype="0" accel="5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-2.96296E-6 L -3.125E-6 0.07338 " pathEditMode="relative" rAng="0" ptsTypes="AA">
                                          <p:cBhvr>
                                            <p:cTn id="27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65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2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66" grpId="0"/>
          <p:bldP spid="67" grpId="1"/>
          <p:bldP spid="68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86BAF-6DD1-E821-F27D-DCA09E690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roup 162">
            <a:extLst>
              <a:ext uri="{FF2B5EF4-FFF2-40B4-BE49-F238E27FC236}">
                <a16:creationId xmlns:a16="http://schemas.microsoft.com/office/drawing/2014/main" id="{DC6842C4-428D-5894-F60B-9998BF22700D}"/>
              </a:ext>
            </a:extLst>
          </p:cNvPr>
          <p:cNvGrpSpPr/>
          <p:nvPr/>
        </p:nvGrpSpPr>
        <p:grpSpPr>
          <a:xfrm>
            <a:off x="11012463" y="1877001"/>
            <a:ext cx="687706" cy="3189780"/>
            <a:chOff x="11012463" y="1877001"/>
            <a:chExt cx="687706" cy="3189780"/>
          </a:xfrm>
        </p:grpSpPr>
        <p:pic>
          <p:nvPicPr>
            <p:cNvPr id="161" name="Graphic 160">
              <a:extLst>
                <a:ext uri="{FF2B5EF4-FFF2-40B4-BE49-F238E27FC236}">
                  <a16:creationId xmlns:a16="http://schemas.microsoft.com/office/drawing/2014/main" id="{2C526800-1765-81EE-8B1C-67B3F92C6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 rot="5400000">
              <a:off x="9783885" y="3228603"/>
              <a:ext cx="3066756" cy="609600"/>
            </a:xfrm>
            <a:prstGeom prst="rect">
              <a:avLst/>
            </a:prstGeom>
          </p:spPr>
        </p:pic>
        <p:pic>
          <p:nvPicPr>
            <p:cNvPr id="162" name="Graphic 161">
              <a:extLst>
                <a:ext uri="{FF2B5EF4-FFF2-40B4-BE49-F238E27FC236}">
                  <a16:creationId xmlns:a16="http://schemas.microsoft.com/office/drawing/2014/main" id="{8DABD2BA-E842-BB3B-A0F0-3E73778B8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9838031" y="3129539"/>
              <a:ext cx="3114675" cy="609600"/>
            </a:xfrm>
            <a:prstGeom prst="rect">
              <a:avLst/>
            </a:prstGeom>
          </p:spPr>
        </p:pic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07240240-D4A8-EF28-6F7E-FD00934B4ED9}"/>
              </a:ext>
            </a:extLst>
          </p:cNvPr>
          <p:cNvGrpSpPr/>
          <p:nvPr/>
        </p:nvGrpSpPr>
        <p:grpSpPr>
          <a:xfrm>
            <a:off x="7223230" y="3780291"/>
            <a:ext cx="3301619" cy="2784529"/>
            <a:chOff x="7223230" y="3780291"/>
            <a:chExt cx="3301619" cy="2784529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4B804362-C666-FA4A-6D3D-80F08102DE86}"/>
                </a:ext>
              </a:extLst>
            </p:cNvPr>
            <p:cNvSpPr/>
            <p:nvPr/>
          </p:nvSpPr>
          <p:spPr>
            <a:xfrm>
              <a:off x="7346919" y="4178025"/>
              <a:ext cx="3177930" cy="2386795"/>
            </a:xfrm>
            <a:prstGeom prst="roundRect">
              <a:avLst>
                <a:gd name="adj" fmla="val 4770"/>
              </a:avLst>
            </a:prstGeom>
            <a:solidFill>
              <a:srgbClr val="8BD1ED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8E35675A-E133-519A-F265-2D463A5AA529}"/>
                </a:ext>
              </a:extLst>
            </p:cNvPr>
            <p:cNvSpPr/>
            <p:nvPr/>
          </p:nvSpPr>
          <p:spPr>
            <a:xfrm>
              <a:off x="7223230" y="4055872"/>
              <a:ext cx="3177930" cy="2386795"/>
            </a:xfrm>
            <a:prstGeom prst="roundRect">
              <a:avLst>
                <a:gd name="adj" fmla="val 477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CF69F2CD-6424-77E0-EAA7-67536E961995}"/>
                </a:ext>
              </a:extLst>
            </p:cNvPr>
            <p:cNvSpPr/>
            <p:nvPr/>
          </p:nvSpPr>
          <p:spPr>
            <a:xfrm>
              <a:off x="7346918" y="3780291"/>
              <a:ext cx="2852264" cy="6575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rPr>
                <a:t>Electronic Relaxation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6441F5E-DC94-551D-2ADE-CF7CCAEE6DB4}"/>
              </a:ext>
            </a:extLst>
          </p:cNvPr>
          <p:cNvGrpSpPr/>
          <p:nvPr/>
        </p:nvGrpSpPr>
        <p:grpSpPr>
          <a:xfrm>
            <a:off x="7167354" y="386841"/>
            <a:ext cx="3301619" cy="2840650"/>
            <a:chOff x="7167354" y="386841"/>
            <a:chExt cx="3301619" cy="2840650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3D696884-1B8A-F12B-3903-452EB1883EF5}"/>
                </a:ext>
              </a:extLst>
            </p:cNvPr>
            <p:cNvSpPr/>
            <p:nvPr/>
          </p:nvSpPr>
          <p:spPr>
            <a:xfrm>
              <a:off x="7291043" y="840696"/>
              <a:ext cx="3177930" cy="2386795"/>
            </a:xfrm>
            <a:prstGeom prst="roundRect">
              <a:avLst>
                <a:gd name="adj" fmla="val 4770"/>
              </a:avLst>
            </a:prstGeom>
            <a:solidFill>
              <a:srgbClr val="CB9DF0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0BDB2CB2-750B-1DEB-AAD8-59B59AAFF129}"/>
                </a:ext>
              </a:extLst>
            </p:cNvPr>
            <p:cNvSpPr/>
            <p:nvPr/>
          </p:nvSpPr>
          <p:spPr>
            <a:xfrm>
              <a:off x="7167354" y="718543"/>
              <a:ext cx="3177930" cy="2386795"/>
            </a:xfrm>
            <a:prstGeom prst="roundRect">
              <a:avLst>
                <a:gd name="adj" fmla="val 477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858F8A4F-2808-8171-39DD-09346957A2AE}"/>
                </a:ext>
              </a:extLst>
            </p:cNvPr>
            <p:cNvSpPr/>
            <p:nvPr/>
          </p:nvSpPr>
          <p:spPr>
            <a:xfrm>
              <a:off x="7291042" y="386841"/>
              <a:ext cx="2852264" cy="6575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rPr>
                <a:t>Electronic Excitation</a:t>
              </a:r>
            </a:p>
          </p:txBody>
        </p:sp>
      </p:grpSp>
      <p:sp>
        <p:nvSpPr>
          <p:cNvPr id="123" name="Oval 122">
            <a:extLst>
              <a:ext uri="{FF2B5EF4-FFF2-40B4-BE49-F238E27FC236}">
                <a16:creationId xmlns:a16="http://schemas.microsoft.com/office/drawing/2014/main" id="{35C2AD74-54AE-B298-3FEA-09F086080614}"/>
              </a:ext>
            </a:extLst>
          </p:cNvPr>
          <p:cNvSpPr/>
          <p:nvPr/>
        </p:nvSpPr>
        <p:spPr>
          <a:xfrm>
            <a:off x="2787511" y="19240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5AC9F3E2-5234-979B-9CAA-1C86C8CB3FA9}"/>
              </a:ext>
            </a:extLst>
          </p:cNvPr>
          <p:cNvSpPr/>
          <p:nvPr/>
        </p:nvSpPr>
        <p:spPr>
          <a:xfrm>
            <a:off x="3292336" y="24288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41842277-6BE3-15F1-7869-B7888FC79C14}"/>
              </a:ext>
            </a:extLst>
          </p:cNvPr>
          <p:cNvSpPr/>
          <p:nvPr/>
        </p:nvSpPr>
        <p:spPr>
          <a:xfrm>
            <a:off x="2304911" y="14414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B0E1C8F-E66C-57C6-3C69-8EF3109ABB93}"/>
              </a:ext>
            </a:extLst>
          </p:cNvPr>
          <p:cNvGrpSpPr/>
          <p:nvPr/>
        </p:nvGrpSpPr>
        <p:grpSpPr>
          <a:xfrm>
            <a:off x="3962261" y="3098800"/>
            <a:ext cx="660400" cy="660400"/>
            <a:chOff x="5765800" y="3098800"/>
            <a:chExt cx="660400" cy="660400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8B95D886-3C7A-00C9-1430-AC160FB6C2D7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F3AB2B8-31C5-4D61-07F0-D7A96F3AB1E3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E78EBA4B-CA9C-01F3-0310-7733024E6DC4}"/>
              </a:ext>
            </a:extLst>
          </p:cNvPr>
          <p:cNvSpPr/>
          <p:nvPr/>
        </p:nvSpPr>
        <p:spPr>
          <a:xfrm>
            <a:off x="4166255" y="2309069"/>
            <a:ext cx="252412" cy="252412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CA1A0340-7282-0E06-D0A9-77001FFD31E9}"/>
              </a:ext>
            </a:extLst>
          </p:cNvPr>
          <p:cNvGrpSpPr/>
          <p:nvPr/>
        </p:nvGrpSpPr>
        <p:grpSpPr>
          <a:xfrm>
            <a:off x="1161296" y="1524049"/>
            <a:ext cx="577881" cy="3809903"/>
            <a:chOff x="6530975" y="1524000"/>
            <a:chExt cx="577881" cy="3809903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4E64CE8-532D-B919-D14B-C78E0B530A69}"/>
                </a:ext>
              </a:extLst>
            </p:cNvPr>
            <p:cNvSpPr/>
            <p:nvPr/>
          </p:nvSpPr>
          <p:spPr>
            <a:xfrm>
              <a:off x="6530975" y="1524000"/>
              <a:ext cx="577881" cy="1227105"/>
            </a:xfrm>
            <a:custGeom>
              <a:avLst/>
              <a:gdLst>
                <a:gd name="connsiteX0" fmla="*/ 577882 w 577881"/>
                <a:gd name="connsiteY0" fmla="*/ 288893 h 1227105"/>
                <a:gd name="connsiteX1" fmla="*/ 577882 w 577881"/>
                <a:gd name="connsiteY1" fmla="*/ 1227106 h 1227105"/>
                <a:gd name="connsiteX2" fmla="*/ 0 w 577881"/>
                <a:gd name="connsiteY2" fmla="*/ 1227106 h 1227105"/>
                <a:gd name="connsiteX3" fmla="*/ 0 w 577881"/>
                <a:gd name="connsiteY3" fmla="*/ 288893 h 1227105"/>
                <a:gd name="connsiteX4" fmla="*/ 285274 w 577881"/>
                <a:gd name="connsiteY4" fmla="*/ 0 h 1227105"/>
                <a:gd name="connsiteX5" fmla="*/ 292703 w 577881"/>
                <a:gd name="connsiteY5" fmla="*/ 0 h 1227105"/>
                <a:gd name="connsiteX6" fmla="*/ 493300 w 577881"/>
                <a:gd name="connsiteY6" fmla="*/ 84487 h 1227105"/>
                <a:gd name="connsiteX7" fmla="*/ 577882 w 577881"/>
                <a:gd name="connsiteY7" fmla="*/ 288893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881" h="1227105">
                  <a:moveTo>
                    <a:pt x="577882" y="288893"/>
                  </a:moveTo>
                  <a:lnTo>
                    <a:pt x="577882" y="1227106"/>
                  </a:lnTo>
                  <a:lnTo>
                    <a:pt x="0" y="1227106"/>
                  </a:lnTo>
                  <a:lnTo>
                    <a:pt x="0" y="288893"/>
                  </a:lnTo>
                  <a:cubicBezTo>
                    <a:pt x="0" y="130493"/>
                    <a:pt x="127349" y="1905"/>
                    <a:pt x="285274" y="0"/>
                  </a:cubicBezTo>
                  <a:lnTo>
                    <a:pt x="292703" y="0"/>
                  </a:lnTo>
                  <a:cubicBezTo>
                    <a:pt x="370999" y="857"/>
                    <a:pt x="441770" y="33052"/>
                    <a:pt x="493300" y="84487"/>
                  </a:cubicBezTo>
                  <a:cubicBezTo>
                    <a:pt x="545592" y="136779"/>
                    <a:pt x="577882" y="209074"/>
                    <a:pt x="577882" y="28889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172CE90A-1401-DC2C-1F50-EA7834C7A5CF}"/>
                </a:ext>
              </a:extLst>
            </p:cNvPr>
            <p:cNvSpPr/>
            <p:nvPr/>
          </p:nvSpPr>
          <p:spPr>
            <a:xfrm>
              <a:off x="6530975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58F04DE-83DB-DB61-F23C-E7372FD2D82C}"/>
                </a:ext>
              </a:extLst>
            </p:cNvPr>
            <p:cNvSpPr/>
            <p:nvPr/>
          </p:nvSpPr>
          <p:spPr>
            <a:xfrm>
              <a:off x="6530975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B11E8ABF-9BCE-4BE7-46AD-0B87A3C76E8F}"/>
              </a:ext>
            </a:extLst>
          </p:cNvPr>
          <p:cNvGrpSpPr/>
          <p:nvPr/>
        </p:nvGrpSpPr>
        <p:grpSpPr>
          <a:xfrm>
            <a:off x="213948" y="1906916"/>
            <a:ext cx="594087" cy="3265639"/>
            <a:chOff x="11644460" y="1906916"/>
            <a:chExt cx="594087" cy="3265639"/>
          </a:xfrm>
        </p:grpSpPr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E0A4554F-5F6C-B142-7D67-9D6876E44A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38547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0E21BE26-C2ED-D855-1FDD-A389A4593964}"/>
                </a:ext>
              </a:extLst>
            </p:cNvPr>
            <p:cNvSpPr txBox="1"/>
            <p:nvPr/>
          </p:nvSpPr>
          <p:spPr>
            <a:xfrm rot="16200000">
              <a:off x="10273250" y="3278126"/>
              <a:ext cx="3265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Energy of Electron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986361B-63D3-9E33-3262-4FF635D84053}"/>
              </a:ext>
            </a:extLst>
          </p:cNvPr>
          <p:cNvGrpSpPr/>
          <p:nvPr/>
        </p:nvGrpSpPr>
        <p:grpSpPr>
          <a:xfrm>
            <a:off x="1161296" y="4106657"/>
            <a:ext cx="577881" cy="1227200"/>
            <a:chOff x="1094621" y="5517761"/>
            <a:chExt cx="577881" cy="1227200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335CC4A3-7EE7-5BB3-1979-329A57717B1B}"/>
                </a:ext>
              </a:extLst>
            </p:cNvPr>
            <p:cNvSpPr/>
            <p:nvPr/>
          </p:nvSpPr>
          <p:spPr>
            <a:xfrm>
              <a:off x="1094621" y="5517761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1B92B65A-3CA0-BBF8-875A-FF3B4B5B721D}"/>
                </a:ext>
              </a:extLst>
            </p:cNvPr>
            <p:cNvSpPr txBox="1"/>
            <p:nvPr/>
          </p:nvSpPr>
          <p:spPr>
            <a:xfrm>
              <a:off x="1161326" y="5915918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143" name="Graphic 142">
            <a:extLst>
              <a:ext uri="{FF2B5EF4-FFF2-40B4-BE49-F238E27FC236}">
                <a16:creationId xmlns:a16="http://schemas.microsoft.com/office/drawing/2014/main" id="{C12955F4-6A4B-B9DF-3E9E-C97B4175A8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2011" y="1495425"/>
            <a:ext cx="638175" cy="3867150"/>
          </a:xfrm>
          <a:prstGeom prst="rect">
            <a:avLst/>
          </a:prstGeom>
        </p:spPr>
      </p:pic>
      <p:grpSp>
        <p:nvGrpSpPr>
          <p:cNvPr id="154" name="Group 153">
            <a:extLst>
              <a:ext uri="{FF2B5EF4-FFF2-40B4-BE49-F238E27FC236}">
                <a16:creationId xmlns:a16="http://schemas.microsoft.com/office/drawing/2014/main" id="{C951616C-9D9F-8A74-34D7-8B3E2269556B}"/>
              </a:ext>
            </a:extLst>
          </p:cNvPr>
          <p:cNvGrpSpPr/>
          <p:nvPr/>
        </p:nvGrpSpPr>
        <p:grpSpPr>
          <a:xfrm>
            <a:off x="7291042" y="1446334"/>
            <a:ext cx="2852265" cy="446967"/>
            <a:chOff x="7291042" y="1446334"/>
            <a:chExt cx="2852265" cy="446967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3407CDFF-18C1-BB0F-155B-72323051A99B}"/>
                </a:ext>
              </a:extLst>
            </p:cNvPr>
            <p:cNvSpPr/>
            <p:nvPr/>
          </p:nvSpPr>
          <p:spPr>
            <a:xfrm>
              <a:off x="7291042" y="1446334"/>
              <a:ext cx="2852265" cy="446967"/>
            </a:xfrm>
            <a:prstGeom prst="roundRect">
              <a:avLst>
                <a:gd name="adj" fmla="val 50000"/>
              </a:avLst>
            </a:prstGeom>
            <a:solidFill>
              <a:srgbClr val="B16DE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AF4765A3-616D-6ED8-BD82-18CA56A127CE}"/>
                </a:ext>
              </a:extLst>
            </p:cNvPr>
            <p:cNvSpPr/>
            <p:nvPr/>
          </p:nvSpPr>
          <p:spPr>
            <a:xfrm>
              <a:off x="7343913" y="1505631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A787206-8049-6418-73A7-A7BCA7E95722}"/>
                </a:ext>
              </a:extLst>
            </p:cNvPr>
            <p:cNvSpPr txBox="1"/>
            <p:nvPr/>
          </p:nvSpPr>
          <p:spPr>
            <a:xfrm>
              <a:off x="7658002" y="1493697"/>
              <a:ext cx="2432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Lower to Higher Orbit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D163C81-C7BB-1912-1D20-D8903B930690}"/>
              </a:ext>
            </a:extLst>
          </p:cNvPr>
          <p:cNvGrpSpPr/>
          <p:nvPr/>
        </p:nvGrpSpPr>
        <p:grpSpPr>
          <a:xfrm>
            <a:off x="7291042" y="2228997"/>
            <a:ext cx="2852265" cy="446967"/>
            <a:chOff x="7291042" y="2228997"/>
            <a:chExt cx="2852265" cy="446967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49DB4F28-7324-006F-5568-879712739E92}"/>
                </a:ext>
              </a:extLst>
            </p:cNvPr>
            <p:cNvSpPr/>
            <p:nvPr/>
          </p:nvSpPr>
          <p:spPr>
            <a:xfrm>
              <a:off x="7291042" y="2228997"/>
              <a:ext cx="2852265" cy="446967"/>
            </a:xfrm>
            <a:prstGeom prst="roundRect">
              <a:avLst>
                <a:gd name="adj" fmla="val 50000"/>
              </a:avLst>
            </a:prstGeom>
            <a:solidFill>
              <a:srgbClr val="B16DE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9D337D62-DD32-E4FA-C2EF-14A265F9180B}"/>
                </a:ext>
              </a:extLst>
            </p:cNvPr>
            <p:cNvSpPr/>
            <p:nvPr/>
          </p:nvSpPr>
          <p:spPr>
            <a:xfrm>
              <a:off x="7343913" y="2288294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4AF62D2-2F11-21E8-1E01-BC5778A7A837}"/>
                </a:ext>
              </a:extLst>
            </p:cNvPr>
            <p:cNvSpPr txBox="1"/>
            <p:nvPr/>
          </p:nvSpPr>
          <p:spPr>
            <a:xfrm>
              <a:off x="7658002" y="2276360"/>
              <a:ext cx="23711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Absorption of Energy</a:t>
              </a:r>
            </a:p>
          </p:txBody>
        </p:sp>
      </p:grpSp>
      <p:pic>
        <p:nvPicPr>
          <p:cNvPr id="164" name="Graphic 163">
            <a:extLst>
              <a:ext uri="{FF2B5EF4-FFF2-40B4-BE49-F238E27FC236}">
                <a16:creationId xmlns:a16="http://schemas.microsoft.com/office/drawing/2014/main" id="{C19EA785-DA40-D454-F7A8-B6B8DBF556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370464" y="2326279"/>
            <a:ext cx="902146" cy="220035"/>
          </a:xfrm>
          <a:prstGeom prst="rect">
            <a:avLst/>
          </a:prstGeom>
        </p:spPr>
      </p:pic>
      <p:grpSp>
        <p:nvGrpSpPr>
          <p:cNvPr id="165" name="Group 164">
            <a:extLst>
              <a:ext uri="{FF2B5EF4-FFF2-40B4-BE49-F238E27FC236}">
                <a16:creationId xmlns:a16="http://schemas.microsoft.com/office/drawing/2014/main" id="{51286275-C2CD-09B6-4CD3-0D806CC556EF}"/>
              </a:ext>
            </a:extLst>
          </p:cNvPr>
          <p:cNvGrpSpPr/>
          <p:nvPr/>
        </p:nvGrpSpPr>
        <p:grpSpPr>
          <a:xfrm>
            <a:off x="1161583" y="2817685"/>
            <a:ext cx="577881" cy="1227105"/>
            <a:chOff x="822919" y="2815304"/>
            <a:chExt cx="577881" cy="1227105"/>
          </a:xfrm>
        </p:grpSpPr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505D59A1-C2DE-D28E-6084-FCED34084BAD}"/>
                </a:ext>
              </a:extLst>
            </p:cNvPr>
            <p:cNvSpPr/>
            <p:nvPr/>
          </p:nvSpPr>
          <p:spPr>
            <a:xfrm>
              <a:off x="822919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rgbClr val="FF9D2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D89DE7A-8BA2-A593-68C9-AA370739F999}"/>
                </a:ext>
              </a:extLst>
            </p:cNvPr>
            <p:cNvSpPr txBox="1"/>
            <p:nvPr/>
          </p:nvSpPr>
          <p:spPr>
            <a:xfrm>
              <a:off x="889624" y="3213413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2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168" name="Graphic 167">
            <a:extLst>
              <a:ext uri="{FF2B5EF4-FFF2-40B4-BE49-F238E27FC236}">
                <a16:creationId xmlns:a16="http://schemas.microsoft.com/office/drawing/2014/main" id="{12956ADD-7E39-48DC-922D-E6F54FC06E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370464" y="1831229"/>
            <a:ext cx="902146" cy="220035"/>
          </a:xfrm>
          <a:prstGeom prst="rect">
            <a:avLst/>
          </a:prstGeom>
        </p:spPr>
      </p:pic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6530327-9688-89EB-6D4A-E89B73688978}"/>
              </a:ext>
            </a:extLst>
          </p:cNvPr>
          <p:cNvGrpSpPr/>
          <p:nvPr/>
        </p:nvGrpSpPr>
        <p:grpSpPr>
          <a:xfrm>
            <a:off x="1161295" y="1524000"/>
            <a:ext cx="577881" cy="1227105"/>
            <a:chOff x="822919" y="1524000"/>
            <a:chExt cx="577881" cy="1227105"/>
          </a:xfrm>
        </p:grpSpPr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AE060E71-17C4-A32A-2618-AEA06AB139CC}"/>
                </a:ext>
              </a:extLst>
            </p:cNvPr>
            <p:cNvSpPr/>
            <p:nvPr/>
          </p:nvSpPr>
          <p:spPr>
            <a:xfrm>
              <a:off x="822919" y="1524000"/>
              <a:ext cx="577881" cy="1227105"/>
            </a:xfrm>
            <a:custGeom>
              <a:avLst/>
              <a:gdLst>
                <a:gd name="connsiteX0" fmla="*/ 577882 w 577881"/>
                <a:gd name="connsiteY0" fmla="*/ 288893 h 1227105"/>
                <a:gd name="connsiteX1" fmla="*/ 577882 w 577881"/>
                <a:gd name="connsiteY1" fmla="*/ 1227106 h 1227105"/>
                <a:gd name="connsiteX2" fmla="*/ 0 w 577881"/>
                <a:gd name="connsiteY2" fmla="*/ 1227106 h 1227105"/>
                <a:gd name="connsiteX3" fmla="*/ 0 w 577881"/>
                <a:gd name="connsiteY3" fmla="*/ 288893 h 1227105"/>
                <a:gd name="connsiteX4" fmla="*/ 285274 w 577881"/>
                <a:gd name="connsiteY4" fmla="*/ 0 h 1227105"/>
                <a:gd name="connsiteX5" fmla="*/ 292703 w 577881"/>
                <a:gd name="connsiteY5" fmla="*/ 0 h 1227105"/>
                <a:gd name="connsiteX6" fmla="*/ 493300 w 577881"/>
                <a:gd name="connsiteY6" fmla="*/ 84487 h 1227105"/>
                <a:gd name="connsiteX7" fmla="*/ 577882 w 577881"/>
                <a:gd name="connsiteY7" fmla="*/ 288893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881" h="1227105">
                  <a:moveTo>
                    <a:pt x="577882" y="288893"/>
                  </a:moveTo>
                  <a:lnTo>
                    <a:pt x="577882" y="1227106"/>
                  </a:lnTo>
                  <a:lnTo>
                    <a:pt x="0" y="1227106"/>
                  </a:lnTo>
                  <a:lnTo>
                    <a:pt x="0" y="288893"/>
                  </a:lnTo>
                  <a:cubicBezTo>
                    <a:pt x="0" y="130493"/>
                    <a:pt x="127349" y="1905"/>
                    <a:pt x="285274" y="0"/>
                  </a:cubicBezTo>
                  <a:lnTo>
                    <a:pt x="292703" y="0"/>
                  </a:lnTo>
                  <a:cubicBezTo>
                    <a:pt x="370999" y="857"/>
                    <a:pt x="441770" y="33052"/>
                    <a:pt x="493300" y="84487"/>
                  </a:cubicBezTo>
                  <a:cubicBezTo>
                    <a:pt x="545592" y="136779"/>
                    <a:pt x="577882" y="209074"/>
                    <a:pt x="577882" y="288893"/>
                  </a:cubicBezTo>
                  <a:close/>
                </a:path>
              </a:pathLst>
            </a:custGeom>
            <a:solidFill>
              <a:srgbClr val="2F9E3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A4D2F625-771C-785B-0AFD-17B448BA433F}"/>
                </a:ext>
              </a:extLst>
            </p:cNvPr>
            <p:cNvSpPr txBox="1"/>
            <p:nvPr/>
          </p:nvSpPr>
          <p:spPr>
            <a:xfrm>
              <a:off x="889624" y="1922109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3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0580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7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7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7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7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accel="1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-2.59259E-6 L -0.07851 -2.59259E-6 " pathEditMode="relative" rAng="0" ptsTypes="AA">
                                          <p:cBhvr>
                                            <p:cTn id="32" dur="8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32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4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3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8" presetID="42" presetClass="path" presetSubtype="0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4.44444E-6 L -3.125E-6 -0.07454 " pathEditMode="relative" rAng="0" ptsTypes="AA" p14:bounceEnd="56000">
                                          <p:cBhvr>
                                            <p:cTn id="39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72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4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accel="1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-2.59259E-6 L -0.07851 -2.59259E-6 " pathEditMode="relative" rAng="0" ptsTypes="AA">
                                          <p:cBhvr>
                                            <p:cTn id="50" dur="8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32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5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3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56" presetID="42" presetClass="path" presetSubtype="0" accel="50000" fill="hold" grpId="1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-0.07453 L -3.125E-6 -0.1449 " pathEditMode="relative" rAng="0" ptsTypes="AA" p14:bounceEnd="56667">
                                          <p:cBhvr>
                                            <p:cTn id="57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5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9" grpId="0" animBg="1"/>
          <p:bldP spid="12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accel="1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-2.59259E-6 L -0.07851 -2.59259E-6 " pathEditMode="relative" rAng="0" ptsTypes="AA">
                                          <p:cBhvr>
                                            <p:cTn id="32" dur="8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32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4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3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8" presetID="42" presetClass="path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4.44444E-6 L -3.125E-6 -0.07454 " pathEditMode="relative" rAng="0" ptsTypes="AA">
                                          <p:cBhvr>
                                            <p:cTn id="39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72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4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accel="1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-2.59259E-6 L -0.07851 -2.59259E-6 " pathEditMode="relative" rAng="0" ptsTypes="AA">
                                          <p:cBhvr>
                                            <p:cTn id="50" dur="8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32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5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3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56" presetID="42" presetClass="path" presetSubtype="0" accel="50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-0.07453 L -3.125E-6 -0.1449 " pathEditMode="relative" rAng="0" ptsTypes="AA">
                                          <p:cBhvr>
                                            <p:cTn id="57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5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9" grpId="0" animBg="1"/>
          <p:bldP spid="129" grpId="1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95CD1-FB4A-E8BD-33B9-C46728F96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roup 162">
            <a:extLst>
              <a:ext uri="{FF2B5EF4-FFF2-40B4-BE49-F238E27FC236}">
                <a16:creationId xmlns:a16="http://schemas.microsoft.com/office/drawing/2014/main" id="{19D5C59C-947B-FBBA-265D-C370E47CB6BD}"/>
              </a:ext>
            </a:extLst>
          </p:cNvPr>
          <p:cNvGrpSpPr/>
          <p:nvPr/>
        </p:nvGrpSpPr>
        <p:grpSpPr>
          <a:xfrm>
            <a:off x="11012463" y="1877001"/>
            <a:ext cx="687706" cy="3189780"/>
            <a:chOff x="11012463" y="1877001"/>
            <a:chExt cx="687706" cy="3189780"/>
          </a:xfrm>
        </p:grpSpPr>
        <p:pic>
          <p:nvPicPr>
            <p:cNvPr id="161" name="Graphic 160">
              <a:extLst>
                <a:ext uri="{FF2B5EF4-FFF2-40B4-BE49-F238E27FC236}">
                  <a16:creationId xmlns:a16="http://schemas.microsoft.com/office/drawing/2014/main" id="{BA85E8BB-8281-13C8-CD53-370A0D95E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 rot="5400000">
              <a:off x="9783885" y="3228603"/>
              <a:ext cx="3066756" cy="609600"/>
            </a:xfrm>
            <a:prstGeom prst="rect">
              <a:avLst/>
            </a:prstGeom>
          </p:spPr>
        </p:pic>
        <p:pic>
          <p:nvPicPr>
            <p:cNvPr id="162" name="Graphic 161">
              <a:extLst>
                <a:ext uri="{FF2B5EF4-FFF2-40B4-BE49-F238E27FC236}">
                  <a16:creationId xmlns:a16="http://schemas.microsoft.com/office/drawing/2014/main" id="{656DBD84-593A-4D2C-5C2B-68B3EF445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9838031" y="3129539"/>
              <a:ext cx="3114675" cy="609600"/>
            </a:xfrm>
            <a:prstGeom prst="rect">
              <a:avLst/>
            </a:prstGeom>
          </p:spPr>
        </p:pic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F8D866FD-CC39-732A-D202-38A259EDC756}"/>
              </a:ext>
            </a:extLst>
          </p:cNvPr>
          <p:cNvGrpSpPr/>
          <p:nvPr/>
        </p:nvGrpSpPr>
        <p:grpSpPr>
          <a:xfrm>
            <a:off x="7223230" y="3780291"/>
            <a:ext cx="3301619" cy="2784529"/>
            <a:chOff x="7223230" y="3780291"/>
            <a:chExt cx="3301619" cy="2784529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33275F95-9C7A-9F31-4244-37432699C470}"/>
                </a:ext>
              </a:extLst>
            </p:cNvPr>
            <p:cNvSpPr/>
            <p:nvPr/>
          </p:nvSpPr>
          <p:spPr>
            <a:xfrm>
              <a:off x="7346919" y="4178025"/>
              <a:ext cx="3177930" cy="2386795"/>
            </a:xfrm>
            <a:prstGeom prst="roundRect">
              <a:avLst>
                <a:gd name="adj" fmla="val 4770"/>
              </a:avLst>
            </a:prstGeom>
            <a:solidFill>
              <a:srgbClr val="8BD1ED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6F64CC52-1FD7-D4EA-19BD-46C89D50236A}"/>
                </a:ext>
              </a:extLst>
            </p:cNvPr>
            <p:cNvSpPr/>
            <p:nvPr/>
          </p:nvSpPr>
          <p:spPr>
            <a:xfrm>
              <a:off x="7223230" y="4055872"/>
              <a:ext cx="3177930" cy="2386795"/>
            </a:xfrm>
            <a:prstGeom prst="roundRect">
              <a:avLst>
                <a:gd name="adj" fmla="val 477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F3D502E8-76B3-49D4-92F2-DB906848EAA5}"/>
                </a:ext>
              </a:extLst>
            </p:cNvPr>
            <p:cNvSpPr/>
            <p:nvPr/>
          </p:nvSpPr>
          <p:spPr>
            <a:xfrm>
              <a:off x="7346918" y="3780291"/>
              <a:ext cx="2852264" cy="6575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rPr>
                <a:t>Electronic Relaxation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5DBD625A-6D7F-AA37-2665-CBC83B8D530D}"/>
              </a:ext>
            </a:extLst>
          </p:cNvPr>
          <p:cNvGrpSpPr/>
          <p:nvPr/>
        </p:nvGrpSpPr>
        <p:grpSpPr>
          <a:xfrm>
            <a:off x="7167354" y="386841"/>
            <a:ext cx="3301619" cy="2840650"/>
            <a:chOff x="7167354" y="386841"/>
            <a:chExt cx="3301619" cy="2840650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9D78ADA7-E70B-312F-3C28-F07E20701992}"/>
                </a:ext>
              </a:extLst>
            </p:cNvPr>
            <p:cNvSpPr/>
            <p:nvPr/>
          </p:nvSpPr>
          <p:spPr>
            <a:xfrm>
              <a:off x="7291043" y="840696"/>
              <a:ext cx="3177930" cy="2386795"/>
            </a:xfrm>
            <a:prstGeom prst="roundRect">
              <a:avLst>
                <a:gd name="adj" fmla="val 4770"/>
              </a:avLst>
            </a:prstGeom>
            <a:solidFill>
              <a:srgbClr val="CB9DF0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68A28F30-5650-4A44-D7C7-8D7CE05551DC}"/>
                </a:ext>
              </a:extLst>
            </p:cNvPr>
            <p:cNvSpPr/>
            <p:nvPr/>
          </p:nvSpPr>
          <p:spPr>
            <a:xfrm>
              <a:off x="7167354" y="718543"/>
              <a:ext cx="3177930" cy="2386795"/>
            </a:xfrm>
            <a:prstGeom prst="roundRect">
              <a:avLst>
                <a:gd name="adj" fmla="val 477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26BFCD46-A982-D5E6-1C2C-069228ED701D}"/>
                </a:ext>
              </a:extLst>
            </p:cNvPr>
            <p:cNvSpPr/>
            <p:nvPr/>
          </p:nvSpPr>
          <p:spPr>
            <a:xfrm>
              <a:off x="7291042" y="386841"/>
              <a:ext cx="2852264" cy="6575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rPr>
                <a:t>Electronic Excitation</a:t>
              </a:r>
            </a:p>
          </p:txBody>
        </p:sp>
      </p:grpSp>
      <p:sp>
        <p:nvSpPr>
          <p:cNvPr id="123" name="Oval 122">
            <a:extLst>
              <a:ext uri="{FF2B5EF4-FFF2-40B4-BE49-F238E27FC236}">
                <a16:creationId xmlns:a16="http://schemas.microsoft.com/office/drawing/2014/main" id="{019FBF1F-D2F7-D7B1-97E3-8CE74CF22530}"/>
              </a:ext>
            </a:extLst>
          </p:cNvPr>
          <p:cNvSpPr/>
          <p:nvPr/>
        </p:nvSpPr>
        <p:spPr>
          <a:xfrm>
            <a:off x="2787511" y="19240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DD4544A9-9C87-4687-41EB-93B1336A9FA8}"/>
              </a:ext>
            </a:extLst>
          </p:cNvPr>
          <p:cNvSpPr/>
          <p:nvPr/>
        </p:nvSpPr>
        <p:spPr>
          <a:xfrm>
            <a:off x="3292336" y="24288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95FA0AED-2A05-0359-68C7-0554253F0046}"/>
              </a:ext>
            </a:extLst>
          </p:cNvPr>
          <p:cNvSpPr/>
          <p:nvPr/>
        </p:nvSpPr>
        <p:spPr>
          <a:xfrm>
            <a:off x="2304911" y="14414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3B068E8E-5486-9892-A113-EAB593652D35}"/>
              </a:ext>
            </a:extLst>
          </p:cNvPr>
          <p:cNvGrpSpPr/>
          <p:nvPr/>
        </p:nvGrpSpPr>
        <p:grpSpPr>
          <a:xfrm>
            <a:off x="3962261" y="3098800"/>
            <a:ext cx="660400" cy="660400"/>
            <a:chOff x="5765800" y="3098800"/>
            <a:chExt cx="660400" cy="660400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EABCC47-8A5E-C3E0-271D-7568AC18117D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848F3DB-D852-C00C-936C-34841CCD5701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518120B9-7F21-4872-86C5-22ADFD07ED6E}"/>
              </a:ext>
            </a:extLst>
          </p:cNvPr>
          <p:cNvSpPr/>
          <p:nvPr/>
        </p:nvSpPr>
        <p:spPr>
          <a:xfrm>
            <a:off x="4166255" y="1313657"/>
            <a:ext cx="252412" cy="252412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98CC7C8E-E710-7A30-7DAB-40695DF21020}"/>
              </a:ext>
            </a:extLst>
          </p:cNvPr>
          <p:cNvGrpSpPr/>
          <p:nvPr/>
        </p:nvGrpSpPr>
        <p:grpSpPr>
          <a:xfrm>
            <a:off x="1161296" y="1524049"/>
            <a:ext cx="577881" cy="3809903"/>
            <a:chOff x="6530975" y="1524000"/>
            <a:chExt cx="577881" cy="3809903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674A6075-26BD-CB89-95B5-630A6EB09BB3}"/>
                </a:ext>
              </a:extLst>
            </p:cNvPr>
            <p:cNvSpPr/>
            <p:nvPr/>
          </p:nvSpPr>
          <p:spPr>
            <a:xfrm>
              <a:off x="6530975" y="1524000"/>
              <a:ext cx="577881" cy="1227105"/>
            </a:xfrm>
            <a:custGeom>
              <a:avLst/>
              <a:gdLst>
                <a:gd name="connsiteX0" fmla="*/ 577882 w 577881"/>
                <a:gd name="connsiteY0" fmla="*/ 288893 h 1227105"/>
                <a:gd name="connsiteX1" fmla="*/ 577882 w 577881"/>
                <a:gd name="connsiteY1" fmla="*/ 1227106 h 1227105"/>
                <a:gd name="connsiteX2" fmla="*/ 0 w 577881"/>
                <a:gd name="connsiteY2" fmla="*/ 1227106 h 1227105"/>
                <a:gd name="connsiteX3" fmla="*/ 0 w 577881"/>
                <a:gd name="connsiteY3" fmla="*/ 288893 h 1227105"/>
                <a:gd name="connsiteX4" fmla="*/ 285274 w 577881"/>
                <a:gd name="connsiteY4" fmla="*/ 0 h 1227105"/>
                <a:gd name="connsiteX5" fmla="*/ 292703 w 577881"/>
                <a:gd name="connsiteY5" fmla="*/ 0 h 1227105"/>
                <a:gd name="connsiteX6" fmla="*/ 493300 w 577881"/>
                <a:gd name="connsiteY6" fmla="*/ 84487 h 1227105"/>
                <a:gd name="connsiteX7" fmla="*/ 577882 w 577881"/>
                <a:gd name="connsiteY7" fmla="*/ 288893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881" h="1227105">
                  <a:moveTo>
                    <a:pt x="577882" y="288893"/>
                  </a:moveTo>
                  <a:lnTo>
                    <a:pt x="577882" y="1227106"/>
                  </a:lnTo>
                  <a:lnTo>
                    <a:pt x="0" y="1227106"/>
                  </a:lnTo>
                  <a:lnTo>
                    <a:pt x="0" y="288893"/>
                  </a:lnTo>
                  <a:cubicBezTo>
                    <a:pt x="0" y="130493"/>
                    <a:pt x="127349" y="1905"/>
                    <a:pt x="285274" y="0"/>
                  </a:cubicBezTo>
                  <a:lnTo>
                    <a:pt x="292703" y="0"/>
                  </a:lnTo>
                  <a:cubicBezTo>
                    <a:pt x="370999" y="857"/>
                    <a:pt x="441770" y="33052"/>
                    <a:pt x="493300" y="84487"/>
                  </a:cubicBezTo>
                  <a:cubicBezTo>
                    <a:pt x="545592" y="136779"/>
                    <a:pt x="577882" y="209074"/>
                    <a:pt x="577882" y="28889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11F748C9-7EA0-C996-8F9A-3B8DC9F75749}"/>
                </a:ext>
              </a:extLst>
            </p:cNvPr>
            <p:cNvSpPr/>
            <p:nvPr/>
          </p:nvSpPr>
          <p:spPr>
            <a:xfrm>
              <a:off x="6530975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94E495D-0173-C856-22DE-A65F3768E9FA}"/>
                </a:ext>
              </a:extLst>
            </p:cNvPr>
            <p:cNvSpPr/>
            <p:nvPr/>
          </p:nvSpPr>
          <p:spPr>
            <a:xfrm>
              <a:off x="6530975" y="4106703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ADD18C66-4D53-10D9-8144-20A777E5BB59}"/>
              </a:ext>
            </a:extLst>
          </p:cNvPr>
          <p:cNvGrpSpPr/>
          <p:nvPr/>
        </p:nvGrpSpPr>
        <p:grpSpPr>
          <a:xfrm>
            <a:off x="213948" y="1906916"/>
            <a:ext cx="594087" cy="3265639"/>
            <a:chOff x="11644460" y="1906916"/>
            <a:chExt cx="594087" cy="3265639"/>
          </a:xfrm>
        </p:grpSpPr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FD45A22D-E567-74D6-D00F-3D785BA597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38547" y="2408943"/>
              <a:ext cx="0" cy="2154960"/>
            </a:xfrm>
            <a:prstGeom prst="straightConnector1">
              <a:avLst/>
            </a:prstGeom>
            <a:ln w="38100" cap="rnd">
              <a:solidFill>
                <a:srgbClr val="0D92F4"/>
              </a:solidFill>
              <a:headEnd type="none" w="lg" len="lg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7B9FEC-EF64-54D8-CE17-1D582E93D684}"/>
                </a:ext>
              </a:extLst>
            </p:cNvPr>
            <p:cNvSpPr txBox="1"/>
            <p:nvPr/>
          </p:nvSpPr>
          <p:spPr>
            <a:xfrm rot="16200000">
              <a:off x="10273250" y="3278126"/>
              <a:ext cx="3265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Energy of Electron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DACA1543-20B1-97E9-0D0A-2A9C8D3B3A4C}"/>
              </a:ext>
            </a:extLst>
          </p:cNvPr>
          <p:cNvGrpSpPr/>
          <p:nvPr/>
        </p:nvGrpSpPr>
        <p:grpSpPr>
          <a:xfrm>
            <a:off x="1152750" y="4115203"/>
            <a:ext cx="577881" cy="1227200"/>
            <a:chOff x="1094621" y="5517761"/>
            <a:chExt cx="577881" cy="1227200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BB56387-7999-D51F-80F8-EB3D89376FD8}"/>
                </a:ext>
              </a:extLst>
            </p:cNvPr>
            <p:cNvSpPr/>
            <p:nvPr/>
          </p:nvSpPr>
          <p:spPr>
            <a:xfrm>
              <a:off x="1094621" y="5517761"/>
              <a:ext cx="577881" cy="1227200"/>
            </a:xfrm>
            <a:custGeom>
              <a:avLst/>
              <a:gdLst>
                <a:gd name="connsiteX0" fmla="*/ 577882 w 577881"/>
                <a:gd name="connsiteY0" fmla="*/ 0 h 1227200"/>
                <a:gd name="connsiteX1" fmla="*/ 577882 w 577881"/>
                <a:gd name="connsiteY1" fmla="*/ 938213 h 1227200"/>
                <a:gd name="connsiteX2" fmla="*/ 288989 w 577881"/>
                <a:gd name="connsiteY2" fmla="*/ 1227201 h 1227200"/>
                <a:gd name="connsiteX3" fmla="*/ 0 w 577881"/>
                <a:gd name="connsiteY3" fmla="*/ 938213 h 1227200"/>
                <a:gd name="connsiteX4" fmla="*/ 0 w 577881"/>
                <a:gd name="connsiteY4" fmla="*/ 0 h 1227200"/>
                <a:gd name="connsiteX5" fmla="*/ 577882 w 577881"/>
                <a:gd name="connsiteY5" fmla="*/ 0 h 12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881" h="1227200">
                  <a:moveTo>
                    <a:pt x="577882" y="0"/>
                  </a:moveTo>
                  <a:lnTo>
                    <a:pt x="577882" y="938213"/>
                  </a:lnTo>
                  <a:cubicBezTo>
                    <a:pt x="577882" y="1097852"/>
                    <a:pt x="448532" y="1227201"/>
                    <a:pt x="288989" y="1227201"/>
                  </a:cubicBezTo>
                  <a:cubicBezTo>
                    <a:pt x="129445" y="1227201"/>
                    <a:pt x="0" y="1097852"/>
                    <a:pt x="0" y="938213"/>
                  </a:cubicBezTo>
                  <a:lnTo>
                    <a:pt x="0" y="0"/>
                  </a:lnTo>
                  <a:lnTo>
                    <a:pt x="577882" y="0"/>
                  </a:lnTo>
                  <a:close/>
                </a:path>
              </a:pathLst>
            </a:custGeom>
            <a:solidFill>
              <a:srgbClr val="FF270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68F8E78-7384-FA76-0596-6F8AB48949CA}"/>
                </a:ext>
              </a:extLst>
            </p:cNvPr>
            <p:cNvSpPr txBox="1"/>
            <p:nvPr/>
          </p:nvSpPr>
          <p:spPr>
            <a:xfrm>
              <a:off x="1161326" y="5915918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1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143" name="Graphic 142">
            <a:extLst>
              <a:ext uri="{FF2B5EF4-FFF2-40B4-BE49-F238E27FC236}">
                <a16:creationId xmlns:a16="http://schemas.microsoft.com/office/drawing/2014/main" id="{AF93DFC0-049D-B300-C5AA-0B140F650E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2011" y="1495425"/>
            <a:ext cx="638175" cy="3867150"/>
          </a:xfrm>
          <a:prstGeom prst="rect">
            <a:avLst/>
          </a:prstGeom>
        </p:spPr>
      </p:pic>
      <p:grpSp>
        <p:nvGrpSpPr>
          <p:cNvPr id="154" name="Group 153">
            <a:extLst>
              <a:ext uri="{FF2B5EF4-FFF2-40B4-BE49-F238E27FC236}">
                <a16:creationId xmlns:a16="http://schemas.microsoft.com/office/drawing/2014/main" id="{F14BE89B-33D2-CC63-4E8E-E1C93EFD029B}"/>
              </a:ext>
            </a:extLst>
          </p:cNvPr>
          <p:cNvGrpSpPr/>
          <p:nvPr/>
        </p:nvGrpSpPr>
        <p:grpSpPr>
          <a:xfrm>
            <a:off x="7291042" y="1446334"/>
            <a:ext cx="2852265" cy="446967"/>
            <a:chOff x="7291042" y="1446334"/>
            <a:chExt cx="2852265" cy="446967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C3ED59D2-9E18-08D3-C300-14D331AA0125}"/>
                </a:ext>
              </a:extLst>
            </p:cNvPr>
            <p:cNvSpPr/>
            <p:nvPr/>
          </p:nvSpPr>
          <p:spPr>
            <a:xfrm>
              <a:off x="7291042" y="1446334"/>
              <a:ext cx="2852265" cy="446967"/>
            </a:xfrm>
            <a:prstGeom prst="roundRect">
              <a:avLst>
                <a:gd name="adj" fmla="val 50000"/>
              </a:avLst>
            </a:prstGeom>
            <a:solidFill>
              <a:srgbClr val="B16DE9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D7CBB2E3-A448-005A-3407-EE041A7B364B}"/>
                </a:ext>
              </a:extLst>
            </p:cNvPr>
            <p:cNvSpPr/>
            <p:nvPr/>
          </p:nvSpPr>
          <p:spPr>
            <a:xfrm>
              <a:off x="7343913" y="1505631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0DF6161-22E8-0EAC-6187-C9244AD7A804}"/>
                </a:ext>
              </a:extLst>
            </p:cNvPr>
            <p:cNvSpPr txBox="1"/>
            <p:nvPr/>
          </p:nvSpPr>
          <p:spPr>
            <a:xfrm>
              <a:off x="7658002" y="1493697"/>
              <a:ext cx="2432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Lower to Higher Orbit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42EB71FD-889E-3F07-70D6-59FE62F532E6}"/>
              </a:ext>
            </a:extLst>
          </p:cNvPr>
          <p:cNvGrpSpPr/>
          <p:nvPr/>
        </p:nvGrpSpPr>
        <p:grpSpPr>
          <a:xfrm>
            <a:off x="7291042" y="2228997"/>
            <a:ext cx="2852265" cy="446967"/>
            <a:chOff x="7291042" y="2228997"/>
            <a:chExt cx="2852265" cy="446967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4A7CF0A9-0185-D8C8-8DB7-1EFBB4761CE6}"/>
                </a:ext>
              </a:extLst>
            </p:cNvPr>
            <p:cNvSpPr/>
            <p:nvPr/>
          </p:nvSpPr>
          <p:spPr>
            <a:xfrm>
              <a:off x="7291042" y="2228997"/>
              <a:ext cx="2852265" cy="446967"/>
            </a:xfrm>
            <a:prstGeom prst="roundRect">
              <a:avLst>
                <a:gd name="adj" fmla="val 50000"/>
              </a:avLst>
            </a:prstGeom>
            <a:solidFill>
              <a:srgbClr val="B16DE9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1E5C5062-BD76-4E37-ED49-C38012BCF3C7}"/>
                </a:ext>
              </a:extLst>
            </p:cNvPr>
            <p:cNvSpPr/>
            <p:nvPr/>
          </p:nvSpPr>
          <p:spPr>
            <a:xfrm>
              <a:off x="7343913" y="2288294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FA45D35-A2C2-B3CC-C127-44A5F43C1B46}"/>
                </a:ext>
              </a:extLst>
            </p:cNvPr>
            <p:cNvSpPr txBox="1"/>
            <p:nvPr/>
          </p:nvSpPr>
          <p:spPr>
            <a:xfrm>
              <a:off x="7658002" y="2276360"/>
              <a:ext cx="23711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Absorption of Energy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EBE6A617-5455-9822-7D14-DA65012B846A}"/>
              </a:ext>
            </a:extLst>
          </p:cNvPr>
          <p:cNvGrpSpPr/>
          <p:nvPr/>
        </p:nvGrpSpPr>
        <p:grpSpPr>
          <a:xfrm>
            <a:off x="7346918" y="4960688"/>
            <a:ext cx="2852265" cy="446967"/>
            <a:chOff x="7346918" y="4960688"/>
            <a:chExt cx="2852265" cy="446967"/>
          </a:xfrm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693A35DE-A1E6-0A0C-DC3F-F248F28ECDB0}"/>
                </a:ext>
              </a:extLst>
            </p:cNvPr>
            <p:cNvSpPr/>
            <p:nvPr/>
          </p:nvSpPr>
          <p:spPr>
            <a:xfrm>
              <a:off x="7346918" y="4960688"/>
              <a:ext cx="2852265" cy="446967"/>
            </a:xfrm>
            <a:prstGeom prst="roundRect">
              <a:avLst>
                <a:gd name="adj" fmla="val 50000"/>
              </a:avLst>
            </a:prstGeom>
            <a:solidFill>
              <a:srgbClr val="37AFE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A925D41B-DAFC-6118-AEE6-AF892EA468F7}"/>
                </a:ext>
              </a:extLst>
            </p:cNvPr>
            <p:cNvSpPr/>
            <p:nvPr/>
          </p:nvSpPr>
          <p:spPr>
            <a:xfrm>
              <a:off x="7399789" y="5019985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D822EBDD-3D27-31D3-CEBE-848EA9C5DAC9}"/>
                </a:ext>
              </a:extLst>
            </p:cNvPr>
            <p:cNvSpPr txBox="1"/>
            <p:nvPr/>
          </p:nvSpPr>
          <p:spPr>
            <a:xfrm>
              <a:off x="7713878" y="5008051"/>
              <a:ext cx="2432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Higher to Lower Orbit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DF8D667-68EF-8954-31DC-5411DA3A40E5}"/>
              </a:ext>
            </a:extLst>
          </p:cNvPr>
          <p:cNvGrpSpPr/>
          <p:nvPr/>
        </p:nvGrpSpPr>
        <p:grpSpPr>
          <a:xfrm>
            <a:off x="7346918" y="5759935"/>
            <a:ext cx="2852265" cy="446967"/>
            <a:chOff x="7346918" y="5759935"/>
            <a:chExt cx="2852265" cy="446967"/>
          </a:xfrm>
        </p:grpSpPr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B6199E7B-ACCC-75D8-A7C8-B1499C2B8C96}"/>
                </a:ext>
              </a:extLst>
            </p:cNvPr>
            <p:cNvSpPr/>
            <p:nvPr/>
          </p:nvSpPr>
          <p:spPr>
            <a:xfrm>
              <a:off x="7346918" y="5759935"/>
              <a:ext cx="2852265" cy="446967"/>
            </a:xfrm>
            <a:prstGeom prst="roundRect">
              <a:avLst>
                <a:gd name="adj" fmla="val 50000"/>
              </a:avLst>
            </a:prstGeom>
            <a:solidFill>
              <a:srgbClr val="37AFE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0D107261-A5E1-433A-5694-4C973D4C2D12}"/>
                </a:ext>
              </a:extLst>
            </p:cNvPr>
            <p:cNvSpPr/>
            <p:nvPr/>
          </p:nvSpPr>
          <p:spPr>
            <a:xfrm>
              <a:off x="7399789" y="5819232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25044A6-A42F-C9B5-6D02-F21413B6A6F0}"/>
                </a:ext>
              </a:extLst>
            </p:cNvPr>
            <p:cNvSpPr txBox="1"/>
            <p:nvPr/>
          </p:nvSpPr>
          <p:spPr>
            <a:xfrm>
              <a:off x="7713878" y="5807298"/>
              <a:ext cx="21916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Emission of Energy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0B44EBD1-A504-787B-675E-ED181B81EBC3}"/>
              </a:ext>
            </a:extLst>
          </p:cNvPr>
          <p:cNvGrpSpPr/>
          <p:nvPr/>
        </p:nvGrpSpPr>
        <p:grpSpPr>
          <a:xfrm>
            <a:off x="1161583" y="2817685"/>
            <a:ext cx="577881" cy="1227105"/>
            <a:chOff x="822919" y="2815304"/>
            <a:chExt cx="577881" cy="1227105"/>
          </a:xfrm>
        </p:grpSpPr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E45EBE9E-A1EE-6B30-B977-3731C8753F14}"/>
                </a:ext>
              </a:extLst>
            </p:cNvPr>
            <p:cNvSpPr/>
            <p:nvPr/>
          </p:nvSpPr>
          <p:spPr>
            <a:xfrm>
              <a:off x="822919" y="2815304"/>
              <a:ext cx="577881" cy="1227105"/>
            </a:xfrm>
            <a:custGeom>
              <a:avLst/>
              <a:gdLst>
                <a:gd name="connsiteX0" fmla="*/ 0 w 577881"/>
                <a:gd name="connsiteY0" fmla="*/ 0 h 1227105"/>
                <a:gd name="connsiteX1" fmla="*/ 577882 w 577881"/>
                <a:gd name="connsiteY1" fmla="*/ 0 h 1227105"/>
                <a:gd name="connsiteX2" fmla="*/ 577882 w 577881"/>
                <a:gd name="connsiteY2" fmla="*/ 1227106 h 1227105"/>
                <a:gd name="connsiteX3" fmla="*/ 0 w 577881"/>
                <a:gd name="connsiteY3" fmla="*/ 1227106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881" h="1227105">
                  <a:moveTo>
                    <a:pt x="0" y="0"/>
                  </a:moveTo>
                  <a:lnTo>
                    <a:pt x="577882" y="0"/>
                  </a:lnTo>
                  <a:lnTo>
                    <a:pt x="577882" y="1227106"/>
                  </a:lnTo>
                  <a:lnTo>
                    <a:pt x="0" y="1227106"/>
                  </a:lnTo>
                  <a:close/>
                </a:path>
              </a:pathLst>
            </a:custGeom>
            <a:solidFill>
              <a:srgbClr val="FF9D2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9558D8F-2E53-AA02-802C-1E1E78911FD5}"/>
                </a:ext>
              </a:extLst>
            </p:cNvPr>
            <p:cNvSpPr txBox="1"/>
            <p:nvPr/>
          </p:nvSpPr>
          <p:spPr>
            <a:xfrm>
              <a:off x="889624" y="3213413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2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2B9E9771-FFE0-E53A-C020-E0DC2C5CF543}"/>
              </a:ext>
            </a:extLst>
          </p:cNvPr>
          <p:cNvGrpSpPr/>
          <p:nvPr/>
        </p:nvGrpSpPr>
        <p:grpSpPr>
          <a:xfrm>
            <a:off x="1161295" y="1524000"/>
            <a:ext cx="577881" cy="1227105"/>
            <a:chOff x="822919" y="1524000"/>
            <a:chExt cx="577881" cy="1227105"/>
          </a:xfrm>
        </p:grpSpPr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14157A7-2EC2-E677-315B-493911522241}"/>
                </a:ext>
              </a:extLst>
            </p:cNvPr>
            <p:cNvSpPr/>
            <p:nvPr/>
          </p:nvSpPr>
          <p:spPr>
            <a:xfrm>
              <a:off x="822919" y="1524000"/>
              <a:ext cx="577881" cy="1227105"/>
            </a:xfrm>
            <a:custGeom>
              <a:avLst/>
              <a:gdLst>
                <a:gd name="connsiteX0" fmla="*/ 577882 w 577881"/>
                <a:gd name="connsiteY0" fmla="*/ 288893 h 1227105"/>
                <a:gd name="connsiteX1" fmla="*/ 577882 w 577881"/>
                <a:gd name="connsiteY1" fmla="*/ 1227106 h 1227105"/>
                <a:gd name="connsiteX2" fmla="*/ 0 w 577881"/>
                <a:gd name="connsiteY2" fmla="*/ 1227106 h 1227105"/>
                <a:gd name="connsiteX3" fmla="*/ 0 w 577881"/>
                <a:gd name="connsiteY3" fmla="*/ 288893 h 1227105"/>
                <a:gd name="connsiteX4" fmla="*/ 285274 w 577881"/>
                <a:gd name="connsiteY4" fmla="*/ 0 h 1227105"/>
                <a:gd name="connsiteX5" fmla="*/ 292703 w 577881"/>
                <a:gd name="connsiteY5" fmla="*/ 0 h 1227105"/>
                <a:gd name="connsiteX6" fmla="*/ 493300 w 577881"/>
                <a:gd name="connsiteY6" fmla="*/ 84487 h 1227105"/>
                <a:gd name="connsiteX7" fmla="*/ 577882 w 577881"/>
                <a:gd name="connsiteY7" fmla="*/ 288893 h 12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881" h="1227105">
                  <a:moveTo>
                    <a:pt x="577882" y="288893"/>
                  </a:moveTo>
                  <a:lnTo>
                    <a:pt x="577882" y="1227106"/>
                  </a:lnTo>
                  <a:lnTo>
                    <a:pt x="0" y="1227106"/>
                  </a:lnTo>
                  <a:lnTo>
                    <a:pt x="0" y="288893"/>
                  </a:lnTo>
                  <a:cubicBezTo>
                    <a:pt x="0" y="130493"/>
                    <a:pt x="127349" y="1905"/>
                    <a:pt x="285274" y="0"/>
                  </a:cubicBezTo>
                  <a:lnTo>
                    <a:pt x="292703" y="0"/>
                  </a:lnTo>
                  <a:cubicBezTo>
                    <a:pt x="370999" y="857"/>
                    <a:pt x="441770" y="33052"/>
                    <a:pt x="493300" y="84487"/>
                  </a:cubicBezTo>
                  <a:cubicBezTo>
                    <a:pt x="545592" y="136779"/>
                    <a:pt x="577882" y="209074"/>
                    <a:pt x="577882" y="288893"/>
                  </a:cubicBezTo>
                  <a:close/>
                </a:path>
              </a:pathLst>
            </a:custGeom>
            <a:solidFill>
              <a:srgbClr val="2F9E3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7E667D83-C5C8-F3E4-A63C-CE944422806D}"/>
                </a:ext>
              </a:extLst>
            </p:cNvPr>
            <p:cNvSpPr txBox="1"/>
            <p:nvPr/>
          </p:nvSpPr>
          <p:spPr>
            <a:xfrm>
              <a:off x="889624" y="1922109"/>
              <a:ext cx="4444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E</a:t>
              </a:r>
              <a:r>
                <a:rPr lang="en-US" sz="2800" baseline="-25000" dirty="0">
                  <a:solidFill>
                    <a:schemeClr val="bg1"/>
                  </a:solidFill>
                  <a:latin typeface="PoetsenOne" panose="020108030300000D0203" pitchFamily="2" charset="0"/>
                </a:rPr>
                <a:t>3</a:t>
              </a:r>
              <a:endParaRPr lang="en-US" sz="2800" dirty="0">
                <a:solidFill>
                  <a:schemeClr val="bg1"/>
                </a:solidFill>
                <a:latin typeface="PoetsenOne" panose="020108030300000D0203" pitchFamily="2" charset="0"/>
              </a:endParaRPr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23840E31-057B-DF09-6D84-6E92D22624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 flipH="1">
            <a:off x="4418667" y="1329845"/>
            <a:ext cx="902146" cy="22003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1BB6C12-C4EF-EBAF-150C-FD4C95F5D9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 flipH="1">
            <a:off x="4418667" y="1816060"/>
            <a:ext cx="902146" cy="22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6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accel="2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-4.44444E-6 L 0.12044 -4.44444E-6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3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42" presetClass="path" presetSubtype="0" accel="50000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-3.7037E-6 L -3.125E-6 0.07037 " pathEditMode="relative" rAng="0" ptsTypes="AA" p14:bounceEnd="56667">
                                          <p:cBhvr>
                                            <p:cTn id="25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51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7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2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-4.44444E-6 L 0.12044 -4.44444E-6 " pathEditMode="relative" rAng="0" ptsTypes="AA">
                                          <p:cBhvr>
                                            <p:cTn id="3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0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3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42" presetClass="path" presetSubtype="0" accel="50000" fill="hold" grpId="1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.07037 L 0.00118 0.14422 " pathEditMode="relative" rAng="0" ptsTypes="AA" p14:bounceEnd="56667">
                                          <p:cBhvr>
                                            <p:cTn id="44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2" y="36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46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9" grpId="0" animBg="1"/>
          <p:bldP spid="12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accel="2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-4.44444E-6 L 0.12044 -4.44444E-6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3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42" presetClass="path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-3.7037E-6 L -3.125E-6 0.07037 " pathEditMode="relative" rAng="0" ptsTypes="AA">
                                          <p:cBhvr>
                                            <p:cTn id="25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51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7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2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-4.44444E-6 L 0.12044 -4.44444E-6 " pathEditMode="relative" rAng="0" ptsTypes="AA">
                                          <p:cBhvr>
                                            <p:cTn id="3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0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3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42" presetClass="path" presetSubtype="0" accel="50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.07037 L 0.00118 0.14422 " pathEditMode="relative" rAng="0" ptsTypes="AA">
                                          <p:cBhvr>
                                            <p:cTn id="44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2" y="36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46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9" grpId="0" animBg="1"/>
          <p:bldP spid="129" grpId="1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BE8B6-B733-373F-ADF6-523445DE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AB0E53C-8FC6-4354-6677-2F7275FF2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20323D2-6FE9-E35E-E30C-DAB28D3E4B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F0BF115-D385-8273-6423-43C952F803DA}"/>
              </a:ext>
            </a:extLst>
          </p:cNvPr>
          <p:cNvGrpSpPr/>
          <p:nvPr/>
        </p:nvGrpSpPr>
        <p:grpSpPr>
          <a:xfrm>
            <a:off x="671235" y="1737717"/>
            <a:ext cx="2643689" cy="3690979"/>
            <a:chOff x="2071410" y="1842492"/>
            <a:chExt cx="2643689" cy="369097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714A5C3-423F-09F8-0196-E79BB18F3307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A550D355-51AB-8D83-D5AC-72629A13C464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2F8EE8FA-40FE-A4E3-D230-CB194FC59929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5967638-FA6A-A9C7-833E-A727D2AE30BE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2DD0F611-E192-1F94-9613-6A2F3BB9544A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96E5B79F-7829-9AC3-2F0A-A71FAF98FE5D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Niels Bohr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31B1627-0D84-A6BE-952D-B2A9FE868635}"/>
              </a:ext>
            </a:extLst>
          </p:cNvPr>
          <p:cNvGrpSpPr/>
          <p:nvPr/>
        </p:nvGrpSpPr>
        <p:grpSpPr>
          <a:xfrm>
            <a:off x="-5069165" y="1737717"/>
            <a:ext cx="2643689" cy="3690979"/>
            <a:chOff x="5635120" y="1737717"/>
            <a:chExt cx="2643689" cy="369097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3AA3553-FDCB-BAAC-C491-FEA13D356045}"/>
                </a:ext>
              </a:extLst>
            </p:cNvPr>
            <p:cNvGrpSpPr/>
            <p:nvPr/>
          </p:nvGrpSpPr>
          <p:grpSpPr>
            <a:xfrm>
              <a:off x="5635120" y="1737717"/>
              <a:ext cx="2643689" cy="2642153"/>
              <a:chOff x="2138154" y="1842492"/>
              <a:chExt cx="2643689" cy="2642153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CC24A3BF-F938-0999-F656-77C138689EDA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36BD8DF1-EE15-A174-9077-F4EEB1BEF0B0}"/>
                  </a:ext>
                </a:extLst>
              </p:cNvPr>
              <p:cNvSpPr/>
              <p:nvPr/>
            </p:nvSpPr>
            <p:spPr>
              <a:xfrm flipH="1"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45"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18DE4CE-3D25-5D9F-24E0-BC857872BD45}"/>
                </a:ext>
              </a:extLst>
            </p:cNvPr>
            <p:cNvGrpSpPr/>
            <p:nvPr/>
          </p:nvGrpSpPr>
          <p:grpSpPr>
            <a:xfrm>
              <a:off x="5652514" y="4663163"/>
              <a:ext cx="2608900" cy="765533"/>
              <a:chOff x="2004666" y="4767938"/>
              <a:chExt cx="2608900" cy="765533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C373D3E4-0211-4AD8-64B9-FF1DDFE1C20E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6A2350AF-E554-3801-44DF-1B8672C6D770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E. Rutherford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019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8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8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8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8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23279-0B0D-6153-0213-E07BEA1AD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8AFD38D-58ED-C718-CF61-044341CFE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122D41A-B26D-5972-58C2-183B0BD2D0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2BFA3DE-BB4F-65A9-461F-06DFD172CA55}"/>
              </a:ext>
            </a:extLst>
          </p:cNvPr>
          <p:cNvGrpSpPr/>
          <p:nvPr/>
        </p:nvGrpSpPr>
        <p:grpSpPr>
          <a:xfrm>
            <a:off x="7644356" y="1737717"/>
            <a:ext cx="2643689" cy="3690979"/>
            <a:chOff x="2071410" y="1842492"/>
            <a:chExt cx="2643689" cy="369097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608D98B-6B1F-B905-64C6-BEDD4D7FC8F7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3A806F12-03E8-000D-F608-FE05483CDB09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6B030FAC-945C-1CDE-129C-DFC3833AEB75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7EBCCA8-FA57-74DD-7437-9D0E60AD4BAE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EEAC4CF5-77CD-1A54-E81C-6E3DB2E13A0E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12DAE40D-B587-61CA-9850-B0D3E0ED7843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Niels Bohr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2ACAF71-CF95-EAF9-EC90-B547C9A6F5F4}"/>
              </a:ext>
            </a:extLst>
          </p:cNvPr>
          <p:cNvGrpSpPr/>
          <p:nvPr/>
        </p:nvGrpSpPr>
        <p:grpSpPr>
          <a:xfrm>
            <a:off x="1903956" y="1737717"/>
            <a:ext cx="2643689" cy="3690979"/>
            <a:chOff x="5635120" y="1737717"/>
            <a:chExt cx="2643689" cy="36909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BF46B10-F223-9182-DA88-F6F74957F982}"/>
                </a:ext>
              </a:extLst>
            </p:cNvPr>
            <p:cNvGrpSpPr/>
            <p:nvPr/>
          </p:nvGrpSpPr>
          <p:grpSpPr>
            <a:xfrm>
              <a:off x="5635120" y="1737717"/>
              <a:ext cx="2643689" cy="2642153"/>
              <a:chOff x="2138154" y="1842492"/>
              <a:chExt cx="2643689" cy="2642153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C5990379-593A-87F7-BA50-6840EED456EF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B8FA7E0E-E2D2-C818-C15C-E04DA60F69C5}"/>
                  </a:ext>
                </a:extLst>
              </p:cNvPr>
              <p:cNvSpPr/>
              <p:nvPr/>
            </p:nvSpPr>
            <p:spPr>
              <a:xfrm flipH="1"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45"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381288E-2268-9DFF-DEC3-94B9648F40A5}"/>
                </a:ext>
              </a:extLst>
            </p:cNvPr>
            <p:cNvGrpSpPr/>
            <p:nvPr/>
          </p:nvGrpSpPr>
          <p:grpSpPr>
            <a:xfrm>
              <a:off x="5652514" y="4663163"/>
              <a:ext cx="2608900" cy="765533"/>
              <a:chOff x="2004666" y="4767938"/>
              <a:chExt cx="2608900" cy="765533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1A10A328-1B72-E960-A0B2-2143DF3F1E9D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C199EFA4-33A6-5350-ECA2-5766B786D08E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E. Rutherford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210E028-40CD-F06E-33BF-F2620D4733C6}"/>
              </a:ext>
            </a:extLst>
          </p:cNvPr>
          <p:cNvGrpSpPr/>
          <p:nvPr/>
        </p:nvGrpSpPr>
        <p:grpSpPr>
          <a:xfrm>
            <a:off x="12380214" y="1993009"/>
            <a:ext cx="3549147" cy="3309341"/>
            <a:chOff x="6741414" y="1993009"/>
            <a:chExt cx="3549147" cy="330934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4AE800F-96A1-FBF0-EB27-D8A645D64851}"/>
                </a:ext>
              </a:extLst>
            </p:cNvPr>
            <p:cNvGrpSpPr/>
            <p:nvPr/>
          </p:nvGrpSpPr>
          <p:grpSpPr>
            <a:xfrm>
              <a:off x="8084930" y="3332838"/>
              <a:ext cx="660400" cy="660400"/>
              <a:chOff x="5765800" y="3098800"/>
              <a:chExt cx="660400" cy="660400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9098D27-0342-3AAF-637E-09ACD00F7768}"/>
                  </a:ext>
                </a:extLst>
              </p:cNvPr>
              <p:cNvSpPr/>
              <p:nvPr/>
            </p:nvSpPr>
            <p:spPr>
              <a:xfrm>
                <a:off x="5765800" y="3098800"/>
                <a:ext cx="660400" cy="660400"/>
              </a:xfrm>
              <a:custGeom>
                <a:avLst/>
                <a:gdLst>
                  <a:gd name="connsiteX0" fmla="*/ 699326 w 699325"/>
                  <a:gd name="connsiteY0" fmla="*/ 349663 h 699325"/>
                  <a:gd name="connsiteX1" fmla="*/ 349663 w 699325"/>
                  <a:gd name="connsiteY1" fmla="*/ 699326 h 699325"/>
                  <a:gd name="connsiteX2" fmla="*/ 0 w 699325"/>
                  <a:gd name="connsiteY2" fmla="*/ 349663 h 699325"/>
                  <a:gd name="connsiteX3" fmla="*/ 349663 w 699325"/>
                  <a:gd name="connsiteY3" fmla="*/ 0 h 699325"/>
                  <a:gd name="connsiteX4" fmla="*/ 699326 w 699325"/>
                  <a:gd name="connsiteY4" fmla="*/ 349663 h 69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325" h="699325">
                    <a:moveTo>
                      <a:pt x="699326" y="349663"/>
                    </a:moveTo>
                    <a:cubicBezTo>
                      <a:pt x="699326" y="542776"/>
                      <a:pt x="542776" y="699326"/>
                      <a:pt x="349663" y="699326"/>
                    </a:cubicBezTo>
                    <a:cubicBezTo>
                      <a:pt x="156549" y="699326"/>
                      <a:pt x="0" y="542776"/>
                      <a:pt x="0" y="349663"/>
                    </a:cubicBezTo>
                    <a:cubicBezTo>
                      <a:pt x="0" y="156549"/>
                      <a:pt x="156549" y="0"/>
                      <a:pt x="349663" y="0"/>
                    </a:cubicBezTo>
                    <a:cubicBezTo>
                      <a:pt x="542776" y="0"/>
                      <a:pt x="699326" y="156549"/>
                      <a:pt x="699326" y="3496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B800"/>
                  </a:gs>
                  <a:gs pos="50000">
                    <a:srgbClr val="A9DB18"/>
                  </a:gs>
                  <a:gs pos="100000">
                    <a:srgbClr val="D3FF31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6FFC85D-4C39-CE39-91A2-F8D14AFFDFF9}"/>
                  </a:ext>
                </a:extLst>
              </p:cNvPr>
              <p:cNvSpPr txBox="1"/>
              <p:nvPr/>
            </p:nvSpPr>
            <p:spPr>
              <a:xfrm>
                <a:off x="5869481" y="3167421"/>
                <a:ext cx="419598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latin typeface="PoetsenOne" panose="020108030300000D0203" pitchFamily="2" charset="0"/>
                  </a:rPr>
                  <a:t>+1</a:t>
                </a:r>
              </a:p>
            </p:txBody>
          </p:sp>
        </p:grp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DB391E28-40F9-CA25-175D-4CE0481CF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741414" y="1993009"/>
              <a:ext cx="3440336" cy="3309341"/>
            </a:xfrm>
            <a:prstGeom prst="rect">
              <a:avLst/>
            </a:prstGeom>
          </p:spPr>
        </p:pic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3B25AEA-660C-E7C0-837C-6F3BE8BBCC6B}"/>
                </a:ext>
              </a:extLst>
            </p:cNvPr>
            <p:cNvSpPr/>
            <p:nvPr/>
          </p:nvSpPr>
          <p:spPr>
            <a:xfrm>
              <a:off x="10038149" y="3584457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04005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7D697-A3FC-7F63-21E0-29A01E58E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35BBA69-77AD-E1EC-B7D5-4DD40940B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4826553-5B2C-E4DC-90F4-62E6C57A5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F6DBCEA-00EA-7D4B-FB66-C0C6FA2ADE0C}"/>
              </a:ext>
            </a:extLst>
          </p:cNvPr>
          <p:cNvGrpSpPr/>
          <p:nvPr/>
        </p:nvGrpSpPr>
        <p:grpSpPr>
          <a:xfrm>
            <a:off x="1903956" y="1737717"/>
            <a:ext cx="2643689" cy="3690979"/>
            <a:chOff x="5635120" y="1737717"/>
            <a:chExt cx="2643689" cy="36909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E3490FA-D908-14E2-3FC2-1CB332DD6D80}"/>
                </a:ext>
              </a:extLst>
            </p:cNvPr>
            <p:cNvGrpSpPr/>
            <p:nvPr/>
          </p:nvGrpSpPr>
          <p:grpSpPr>
            <a:xfrm>
              <a:off x="5635120" y="1737717"/>
              <a:ext cx="2643689" cy="2642153"/>
              <a:chOff x="2138154" y="1842492"/>
              <a:chExt cx="2643689" cy="2642153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9BD0B80B-B7C7-2CCB-B3E7-DD7208998496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EF0A795-28C4-C29D-3DE5-B18949089F00}"/>
                  </a:ext>
                </a:extLst>
              </p:cNvPr>
              <p:cNvSpPr/>
              <p:nvPr/>
            </p:nvSpPr>
            <p:spPr>
              <a:xfrm flipH="1"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45"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DE0DCCE-738B-649D-7BD6-97C1ADC5C0E0}"/>
                </a:ext>
              </a:extLst>
            </p:cNvPr>
            <p:cNvGrpSpPr/>
            <p:nvPr/>
          </p:nvGrpSpPr>
          <p:grpSpPr>
            <a:xfrm>
              <a:off x="5652514" y="4663163"/>
              <a:ext cx="2608900" cy="765533"/>
              <a:chOff x="2004666" y="4767938"/>
              <a:chExt cx="2608900" cy="765533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97C64FC5-84CE-0F09-FF3C-93EE9FD4FAE3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7A3A84B0-7960-C777-F122-C3A71AC95B56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E. Rutherford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451E180-2EF2-71B2-4F37-13A958EE647E}"/>
              </a:ext>
            </a:extLst>
          </p:cNvPr>
          <p:cNvGrpSpPr/>
          <p:nvPr/>
        </p:nvGrpSpPr>
        <p:grpSpPr>
          <a:xfrm>
            <a:off x="7067890" y="10379513"/>
            <a:ext cx="2643689" cy="3690979"/>
            <a:chOff x="2071410" y="1842492"/>
            <a:chExt cx="2643689" cy="36909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ACB58D7-445B-3FFE-E256-741E55519921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4B331CF-68DA-67A4-2B5C-243508C985E3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94F17CFC-EF51-37E6-B031-7809E56221AF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6009A15-8A93-BCFE-6386-747D5870F777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170B9D77-01A7-B2B0-33B5-B85ACD113119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0A32D895-F028-781E-D4AC-B1140E963F1A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Niels Bohr</a:t>
                </a: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209C150-BCE4-1CC6-1B4C-EA42D1D74E36}"/>
              </a:ext>
            </a:extLst>
          </p:cNvPr>
          <p:cNvGrpSpPr/>
          <p:nvPr/>
        </p:nvGrpSpPr>
        <p:grpSpPr>
          <a:xfrm>
            <a:off x="6741414" y="1993009"/>
            <a:ext cx="3549147" cy="3309341"/>
            <a:chOff x="6741414" y="1993009"/>
            <a:chExt cx="3549147" cy="33093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ACE80AC-0A9D-E5EF-7690-21E0E40FE385}"/>
                </a:ext>
              </a:extLst>
            </p:cNvPr>
            <p:cNvGrpSpPr/>
            <p:nvPr/>
          </p:nvGrpSpPr>
          <p:grpSpPr>
            <a:xfrm>
              <a:off x="8084930" y="3332838"/>
              <a:ext cx="660400" cy="660400"/>
              <a:chOff x="5765800" y="3098800"/>
              <a:chExt cx="660400" cy="660400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11ACF67-3FBF-1725-5763-2B5CEC071A43}"/>
                  </a:ext>
                </a:extLst>
              </p:cNvPr>
              <p:cNvSpPr/>
              <p:nvPr/>
            </p:nvSpPr>
            <p:spPr>
              <a:xfrm>
                <a:off x="5765800" y="3098800"/>
                <a:ext cx="660400" cy="660400"/>
              </a:xfrm>
              <a:custGeom>
                <a:avLst/>
                <a:gdLst>
                  <a:gd name="connsiteX0" fmla="*/ 699326 w 699325"/>
                  <a:gd name="connsiteY0" fmla="*/ 349663 h 699325"/>
                  <a:gd name="connsiteX1" fmla="*/ 349663 w 699325"/>
                  <a:gd name="connsiteY1" fmla="*/ 699326 h 699325"/>
                  <a:gd name="connsiteX2" fmla="*/ 0 w 699325"/>
                  <a:gd name="connsiteY2" fmla="*/ 349663 h 699325"/>
                  <a:gd name="connsiteX3" fmla="*/ 349663 w 699325"/>
                  <a:gd name="connsiteY3" fmla="*/ 0 h 699325"/>
                  <a:gd name="connsiteX4" fmla="*/ 699326 w 699325"/>
                  <a:gd name="connsiteY4" fmla="*/ 349663 h 69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325" h="699325">
                    <a:moveTo>
                      <a:pt x="699326" y="349663"/>
                    </a:moveTo>
                    <a:cubicBezTo>
                      <a:pt x="699326" y="542776"/>
                      <a:pt x="542776" y="699326"/>
                      <a:pt x="349663" y="699326"/>
                    </a:cubicBezTo>
                    <a:cubicBezTo>
                      <a:pt x="156549" y="699326"/>
                      <a:pt x="0" y="542776"/>
                      <a:pt x="0" y="349663"/>
                    </a:cubicBezTo>
                    <a:cubicBezTo>
                      <a:pt x="0" y="156549"/>
                      <a:pt x="156549" y="0"/>
                      <a:pt x="349663" y="0"/>
                    </a:cubicBezTo>
                    <a:cubicBezTo>
                      <a:pt x="542776" y="0"/>
                      <a:pt x="699326" y="156549"/>
                      <a:pt x="699326" y="3496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B800"/>
                  </a:gs>
                  <a:gs pos="50000">
                    <a:srgbClr val="A9DB18"/>
                  </a:gs>
                  <a:gs pos="100000">
                    <a:srgbClr val="D3FF31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19AA639-DFA9-23E4-FA17-7A2DB702D5A1}"/>
                  </a:ext>
                </a:extLst>
              </p:cNvPr>
              <p:cNvSpPr txBox="1"/>
              <p:nvPr/>
            </p:nvSpPr>
            <p:spPr>
              <a:xfrm>
                <a:off x="5869481" y="3167421"/>
                <a:ext cx="419598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latin typeface="PoetsenOne" panose="020108030300000D0203" pitchFamily="2" charset="0"/>
                  </a:rPr>
                  <a:t>+1</a:t>
                </a:r>
              </a:p>
            </p:txBody>
          </p:sp>
        </p:grp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CED35A6E-813A-2230-2CCC-7CD92984B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741414" y="1993009"/>
              <a:ext cx="3440336" cy="3309341"/>
            </a:xfrm>
            <a:prstGeom prst="rect">
              <a:avLst/>
            </a:prstGeom>
          </p:spPr>
        </p:pic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D476CF3-BE7F-D1FC-5790-2D734139E17D}"/>
                </a:ext>
              </a:extLst>
            </p:cNvPr>
            <p:cNvSpPr/>
            <p:nvPr/>
          </p:nvSpPr>
          <p:spPr>
            <a:xfrm>
              <a:off x="10038149" y="3584457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48FA0E-E37E-CE33-FBBE-E9025C6F5A44}"/>
              </a:ext>
            </a:extLst>
          </p:cNvPr>
          <p:cNvGrpSpPr/>
          <p:nvPr/>
        </p:nvGrpSpPr>
        <p:grpSpPr>
          <a:xfrm>
            <a:off x="1992516" y="5803152"/>
            <a:ext cx="2436940" cy="446967"/>
            <a:chOff x="7519816" y="1446334"/>
            <a:chExt cx="2436940" cy="446967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F851AAC-44FE-134E-67EE-8D7567CC1830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0D41FEC-80C5-A849-6C1F-A2AC7CA5DA1B}"/>
                </a:ext>
              </a:extLst>
            </p:cNvPr>
            <p:cNvSpPr txBox="1"/>
            <p:nvPr/>
          </p:nvSpPr>
          <p:spPr>
            <a:xfrm>
              <a:off x="7665801" y="1493697"/>
              <a:ext cx="20521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Classical Physics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0363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4E4E7-8ED6-8E63-630D-A068FDD0E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78DA29C-A407-17F2-664F-967CD185B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A6C8CD-BDFA-212B-FBB5-143525EC53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243123D-F0A4-43DD-A98B-F4E806F7AF7A}"/>
              </a:ext>
            </a:extLst>
          </p:cNvPr>
          <p:cNvGrpSpPr/>
          <p:nvPr/>
        </p:nvGrpSpPr>
        <p:grpSpPr>
          <a:xfrm>
            <a:off x="1903956" y="1737717"/>
            <a:ext cx="2643689" cy="3690979"/>
            <a:chOff x="5635120" y="1737717"/>
            <a:chExt cx="2643689" cy="36909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02A0323-E69C-703B-D3A5-FB947B385945}"/>
                </a:ext>
              </a:extLst>
            </p:cNvPr>
            <p:cNvGrpSpPr/>
            <p:nvPr/>
          </p:nvGrpSpPr>
          <p:grpSpPr>
            <a:xfrm>
              <a:off x="5635120" y="1737717"/>
              <a:ext cx="2643689" cy="2642153"/>
              <a:chOff x="2138154" y="1842492"/>
              <a:chExt cx="2643689" cy="2642153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E5B96093-FF6A-6A85-5FD6-BD01843163F6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F10A8511-56A0-935D-349D-B6E3C9A80EEA}"/>
                  </a:ext>
                </a:extLst>
              </p:cNvPr>
              <p:cNvSpPr/>
              <p:nvPr/>
            </p:nvSpPr>
            <p:spPr>
              <a:xfrm flipH="1"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45"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4D448FF-364F-1314-B42E-98D31138130A}"/>
                </a:ext>
              </a:extLst>
            </p:cNvPr>
            <p:cNvGrpSpPr/>
            <p:nvPr/>
          </p:nvGrpSpPr>
          <p:grpSpPr>
            <a:xfrm>
              <a:off x="5652514" y="4663163"/>
              <a:ext cx="2608900" cy="765533"/>
              <a:chOff x="2004666" y="4767938"/>
              <a:chExt cx="2608900" cy="765533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549CF4F1-16E5-5B55-2440-4FCAAC7B3D3E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52BB293C-C876-BCCF-ADD8-774E7686F530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E. Rutherford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5BF5D98-99A0-865D-27CD-5D354FBAF0C9}"/>
              </a:ext>
            </a:extLst>
          </p:cNvPr>
          <p:cNvGrpSpPr/>
          <p:nvPr/>
        </p:nvGrpSpPr>
        <p:grpSpPr>
          <a:xfrm>
            <a:off x="7642648" y="1737717"/>
            <a:ext cx="2643689" cy="3690979"/>
            <a:chOff x="2071410" y="1842492"/>
            <a:chExt cx="2643689" cy="36909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E1AEDC-9808-C7D2-2AD1-7A617AF50615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280E6681-0B0D-6EDB-DCAE-4AED8BFA3C96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3A0687DF-3347-A69F-542B-1C2A1DD4CBFB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008D672-9AF6-8C67-351B-303D9608054A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DE40C9C2-E517-3FFB-D3A3-BB14B7D46FC0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88170BFE-5146-C3FC-56A0-15D97BE6E42E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Max Planck</a:t>
                </a: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010F6D7-8340-0EDC-F470-0D2789613D62}"/>
              </a:ext>
            </a:extLst>
          </p:cNvPr>
          <p:cNvGrpSpPr/>
          <p:nvPr/>
        </p:nvGrpSpPr>
        <p:grpSpPr>
          <a:xfrm>
            <a:off x="1992516" y="5803152"/>
            <a:ext cx="2436940" cy="446967"/>
            <a:chOff x="7519816" y="1446334"/>
            <a:chExt cx="2436940" cy="446967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5FCB2E84-9CED-F867-1343-DF5C92A462D3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B596ED2-5890-BABB-223E-F9A6AD1DF77C}"/>
                </a:ext>
              </a:extLst>
            </p:cNvPr>
            <p:cNvSpPr txBox="1"/>
            <p:nvPr/>
          </p:nvSpPr>
          <p:spPr>
            <a:xfrm>
              <a:off x="7665801" y="1493697"/>
              <a:ext cx="20521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Classical Physics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5514767-3585-857A-A96D-A26584595B43}"/>
              </a:ext>
            </a:extLst>
          </p:cNvPr>
          <p:cNvGrpSpPr/>
          <p:nvPr/>
        </p:nvGrpSpPr>
        <p:grpSpPr>
          <a:xfrm>
            <a:off x="7775657" y="5803152"/>
            <a:ext cx="2436940" cy="446967"/>
            <a:chOff x="7519816" y="1446334"/>
            <a:chExt cx="2436940" cy="44696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4D193795-B549-F955-7385-48EE895BEB2F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D9C6830-5818-8821-E000-017566DFD131}"/>
                </a:ext>
              </a:extLst>
            </p:cNvPr>
            <p:cNvSpPr txBox="1"/>
            <p:nvPr/>
          </p:nvSpPr>
          <p:spPr>
            <a:xfrm>
              <a:off x="7738654" y="1493697"/>
              <a:ext cx="1999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F6D05CD-0DEA-0E62-DCBF-BD9F0003B424}"/>
              </a:ext>
            </a:extLst>
          </p:cNvPr>
          <p:cNvGrpSpPr/>
          <p:nvPr/>
        </p:nvGrpSpPr>
        <p:grpSpPr>
          <a:xfrm>
            <a:off x="8671915" y="10379513"/>
            <a:ext cx="2643689" cy="3690979"/>
            <a:chOff x="2071410" y="1842492"/>
            <a:chExt cx="2643689" cy="3690979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E6E3CD8-D917-C99E-C8A1-B9A9847CD858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99FBACFE-1095-4506-D239-666B27104EA5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8E5F83E8-5FD4-A22D-8044-87245EB3A9A6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6655420-336D-22F1-ADD7-FD8BDB5729DA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CDCC1C15-82A7-76BB-4114-CA15CF803065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92F92391-43DC-A8BC-CD51-FB818B16E4CF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Niels Bohr</a:t>
                </a:r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24570C9-413E-8BD0-477B-A225E247E603}"/>
              </a:ext>
            </a:extLst>
          </p:cNvPr>
          <p:cNvGrpSpPr/>
          <p:nvPr/>
        </p:nvGrpSpPr>
        <p:grpSpPr>
          <a:xfrm>
            <a:off x="13257651" y="1993009"/>
            <a:ext cx="3549147" cy="3309341"/>
            <a:chOff x="6741414" y="1993009"/>
            <a:chExt cx="3549147" cy="330934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9A0CDD8-EE73-F622-33C8-7E24DCDA9271}"/>
                </a:ext>
              </a:extLst>
            </p:cNvPr>
            <p:cNvGrpSpPr/>
            <p:nvPr/>
          </p:nvGrpSpPr>
          <p:grpSpPr>
            <a:xfrm>
              <a:off x="8084930" y="3332838"/>
              <a:ext cx="660400" cy="660400"/>
              <a:chOff x="5765800" y="3098800"/>
              <a:chExt cx="660400" cy="660400"/>
            </a:xfrm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5589A575-6C33-6ADA-524C-1F1D98FA054C}"/>
                  </a:ext>
                </a:extLst>
              </p:cNvPr>
              <p:cNvSpPr/>
              <p:nvPr/>
            </p:nvSpPr>
            <p:spPr>
              <a:xfrm>
                <a:off x="5765800" y="3098800"/>
                <a:ext cx="660400" cy="660400"/>
              </a:xfrm>
              <a:custGeom>
                <a:avLst/>
                <a:gdLst>
                  <a:gd name="connsiteX0" fmla="*/ 699326 w 699325"/>
                  <a:gd name="connsiteY0" fmla="*/ 349663 h 699325"/>
                  <a:gd name="connsiteX1" fmla="*/ 349663 w 699325"/>
                  <a:gd name="connsiteY1" fmla="*/ 699326 h 699325"/>
                  <a:gd name="connsiteX2" fmla="*/ 0 w 699325"/>
                  <a:gd name="connsiteY2" fmla="*/ 349663 h 699325"/>
                  <a:gd name="connsiteX3" fmla="*/ 349663 w 699325"/>
                  <a:gd name="connsiteY3" fmla="*/ 0 h 699325"/>
                  <a:gd name="connsiteX4" fmla="*/ 699326 w 699325"/>
                  <a:gd name="connsiteY4" fmla="*/ 349663 h 69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325" h="699325">
                    <a:moveTo>
                      <a:pt x="699326" y="349663"/>
                    </a:moveTo>
                    <a:cubicBezTo>
                      <a:pt x="699326" y="542776"/>
                      <a:pt x="542776" y="699326"/>
                      <a:pt x="349663" y="699326"/>
                    </a:cubicBezTo>
                    <a:cubicBezTo>
                      <a:pt x="156549" y="699326"/>
                      <a:pt x="0" y="542776"/>
                      <a:pt x="0" y="349663"/>
                    </a:cubicBezTo>
                    <a:cubicBezTo>
                      <a:pt x="0" y="156549"/>
                      <a:pt x="156549" y="0"/>
                      <a:pt x="349663" y="0"/>
                    </a:cubicBezTo>
                    <a:cubicBezTo>
                      <a:pt x="542776" y="0"/>
                      <a:pt x="699326" y="156549"/>
                      <a:pt x="699326" y="3496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B800"/>
                  </a:gs>
                  <a:gs pos="50000">
                    <a:srgbClr val="A9DB18"/>
                  </a:gs>
                  <a:gs pos="100000">
                    <a:srgbClr val="D3FF31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7C5E1CB-71BF-6425-9A09-7CFB722080E6}"/>
                  </a:ext>
                </a:extLst>
              </p:cNvPr>
              <p:cNvSpPr txBox="1"/>
              <p:nvPr/>
            </p:nvSpPr>
            <p:spPr>
              <a:xfrm>
                <a:off x="5869481" y="3167421"/>
                <a:ext cx="419598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latin typeface="PoetsenOne" panose="020108030300000D0203" pitchFamily="2" charset="0"/>
                  </a:rPr>
                  <a:t>+1</a:t>
                </a:r>
              </a:p>
            </p:txBody>
          </p:sp>
        </p:grpSp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C443F0E1-BAF0-ABF8-D8BE-C27FA0453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6741414" y="1993009"/>
              <a:ext cx="3440336" cy="3309341"/>
            </a:xfrm>
            <a:prstGeom prst="rect">
              <a:avLst/>
            </a:prstGeom>
          </p:spPr>
        </p:pic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166E6E0-EF78-A6DE-CF0E-4718554401BF}"/>
                </a:ext>
              </a:extLst>
            </p:cNvPr>
            <p:cNvSpPr/>
            <p:nvPr/>
          </p:nvSpPr>
          <p:spPr>
            <a:xfrm>
              <a:off x="10038149" y="3584457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3033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8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8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870EA-2CD0-EF4D-C43B-EC320D6A6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0A1C905-EFC7-DEFE-3461-5729CB312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8484E85-BB6E-6848-D648-5BA708DE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AF4B1AF-0554-AB52-C7A1-6EC55F574F8E}"/>
              </a:ext>
            </a:extLst>
          </p:cNvPr>
          <p:cNvGrpSpPr/>
          <p:nvPr/>
        </p:nvGrpSpPr>
        <p:grpSpPr>
          <a:xfrm>
            <a:off x="8708808" y="1737717"/>
            <a:ext cx="2643689" cy="3690979"/>
            <a:chOff x="2071410" y="1842492"/>
            <a:chExt cx="2643689" cy="369097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6954EE2-68FD-C872-0899-274FB97E5415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1492222D-FD81-5497-C8D6-F652E3EF8DDB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8C3EC42D-F8C0-75A7-3456-3C014969B593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B3D9B97-BE5A-1F08-600E-2761D43BE6BA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57BF0625-8DA3-0EFB-329D-66A50093914C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C384ADFF-086D-F264-BFCF-1A2FECE60D83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Niels Bohr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90621AD-23A9-A30A-03E3-FEF7304B7D8C}"/>
              </a:ext>
            </a:extLst>
          </p:cNvPr>
          <p:cNvGrpSpPr/>
          <p:nvPr/>
        </p:nvGrpSpPr>
        <p:grpSpPr>
          <a:xfrm>
            <a:off x="839503" y="1737717"/>
            <a:ext cx="2643689" cy="3690979"/>
            <a:chOff x="5635120" y="1737717"/>
            <a:chExt cx="2643689" cy="36909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B14122A-BF51-8CEA-9CCD-A5A48891E490}"/>
                </a:ext>
              </a:extLst>
            </p:cNvPr>
            <p:cNvGrpSpPr/>
            <p:nvPr/>
          </p:nvGrpSpPr>
          <p:grpSpPr>
            <a:xfrm>
              <a:off x="5635120" y="1737717"/>
              <a:ext cx="2643689" cy="2642153"/>
              <a:chOff x="2138154" y="1842492"/>
              <a:chExt cx="2643689" cy="2642153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FEFF95DD-F8B1-71FB-5288-E4EDEF5FF01A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9E1B2DC2-E9C1-80E9-6B4B-1A97FB7D3E61}"/>
                  </a:ext>
                </a:extLst>
              </p:cNvPr>
              <p:cNvSpPr/>
              <p:nvPr/>
            </p:nvSpPr>
            <p:spPr>
              <a:xfrm flipH="1"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45"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946DD34-9994-5031-B245-332C6223E113}"/>
                </a:ext>
              </a:extLst>
            </p:cNvPr>
            <p:cNvGrpSpPr/>
            <p:nvPr/>
          </p:nvGrpSpPr>
          <p:grpSpPr>
            <a:xfrm>
              <a:off x="5652514" y="4663163"/>
              <a:ext cx="2608900" cy="765533"/>
              <a:chOff x="2004666" y="4767938"/>
              <a:chExt cx="2608900" cy="765533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E5638F95-B057-9DB4-FF84-D8EC78376DCA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F0527E2D-E8AD-C502-B82E-8BBBD8F64789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E. Rutherford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9428C7A-AE30-E536-4B28-0B262F4711E0}"/>
              </a:ext>
            </a:extLst>
          </p:cNvPr>
          <p:cNvGrpSpPr/>
          <p:nvPr/>
        </p:nvGrpSpPr>
        <p:grpSpPr>
          <a:xfrm>
            <a:off x="4774155" y="1737717"/>
            <a:ext cx="2643689" cy="3690979"/>
            <a:chOff x="2071410" y="1842492"/>
            <a:chExt cx="2643689" cy="36909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838E532-6252-6756-732B-F0D9F81A93F8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3098D918-91DB-7E90-6A3F-414F19DFA5A6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B1BC5897-B354-F86A-025E-67C8E310AD3A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DBC98FB-4D57-F1E9-8394-5B135504A294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EE076E6A-6203-5B84-88EF-9A992539CD4C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A0510992-92D0-970D-1DCF-43B80A805E80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Max Planck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B71444E-E9FF-8EE4-F2AF-E7B72E3D4EB8}"/>
              </a:ext>
            </a:extLst>
          </p:cNvPr>
          <p:cNvGrpSpPr/>
          <p:nvPr/>
        </p:nvGrpSpPr>
        <p:grpSpPr>
          <a:xfrm>
            <a:off x="4907164" y="5803152"/>
            <a:ext cx="2436940" cy="446967"/>
            <a:chOff x="7519816" y="1446334"/>
            <a:chExt cx="2436940" cy="44696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BEC42D05-86F7-FB61-0DB5-2B78613967E7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C48AC88-2168-4214-88D9-5529ED99C1A0}"/>
                </a:ext>
              </a:extLst>
            </p:cNvPr>
            <p:cNvSpPr txBox="1"/>
            <p:nvPr/>
          </p:nvSpPr>
          <p:spPr>
            <a:xfrm>
              <a:off x="7738654" y="1493697"/>
              <a:ext cx="1999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47ADE0F-5F6D-5BD2-F2BE-3C953D2D5A84}"/>
              </a:ext>
            </a:extLst>
          </p:cNvPr>
          <p:cNvGrpSpPr/>
          <p:nvPr/>
        </p:nvGrpSpPr>
        <p:grpSpPr>
          <a:xfrm>
            <a:off x="942877" y="5803152"/>
            <a:ext cx="2436940" cy="446967"/>
            <a:chOff x="7519816" y="1446334"/>
            <a:chExt cx="2436940" cy="44696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CC9DF3A-77B0-D5BB-7962-7B7F233FADF8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EA41849-4D9B-9C28-DA63-307F26A6EF23}"/>
                </a:ext>
              </a:extLst>
            </p:cNvPr>
            <p:cNvSpPr txBox="1"/>
            <p:nvPr/>
          </p:nvSpPr>
          <p:spPr>
            <a:xfrm>
              <a:off x="7665801" y="1493697"/>
              <a:ext cx="20521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Classical Physics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3697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B5169-8B97-3997-14DB-5E3410F0D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DA6A87B-B2C9-863E-8E21-31AA77AAF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93CEB06-EE14-5050-7BBA-B7A09669F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166660F-F059-9DC2-D6CE-1F1D752C063E}"/>
              </a:ext>
            </a:extLst>
          </p:cNvPr>
          <p:cNvGrpSpPr/>
          <p:nvPr/>
        </p:nvGrpSpPr>
        <p:grpSpPr>
          <a:xfrm>
            <a:off x="6211601" y="1737717"/>
            <a:ext cx="2643689" cy="3690979"/>
            <a:chOff x="2071410" y="1842492"/>
            <a:chExt cx="2643689" cy="369097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CBD3853-3423-CD69-BFEF-922AD45901E3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35413AB5-F044-2773-A0FA-D679121B5D3D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BB1975F6-A265-FA0E-E3AA-C0946AA8DA3E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B4A9769-7D5A-5500-C939-EAAA539B7688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AFE02482-C027-D2D9-099C-AFDCDFF29AFF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61897808-602E-7F41-4A31-4CEAA8C3505E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Niels Bohr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19E2F7F-895F-93AE-1B63-562318A720DF}"/>
              </a:ext>
            </a:extLst>
          </p:cNvPr>
          <p:cNvGrpSpPr/>
          <p:nvPr/>
        </p:nvGrpSpPr>
        <p:grpSpPr>
          <a:xfrm>
            <a:off x="191803" y="1737717"/>
            <a:ext cx="2643689" cy="3690979"/>
            <a:chOff x="5635120" y="1737717"/>
            <a:chExt cx="2643689" cy="36909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F935E15-5317-1A4F-E923-5849D6635368}"/>
                </a:ext>
              </a:extLst>
            </p:cNvPr>
            <p:cNvGrpSpPr/>
            <p:nvPr/>
          </p:nvGrpSpPr>
          <p:grpSpPr>
            <a:xfrm>
              <a:off x="5635120" y="1737717"/>
              <a:ext cx="2643689" cy="2642153"/>
              <a:chOff x="2138154" y="1842492"/>
              <a:chExt cx="2643689" cy="2642153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6723D37F-D054-C59D-24BE-458E324F5A68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DD86FA10-83EE-85D5-F021-9C8BC5B04147}"/>
                  </a:ext>
                </a:extLst>
              </p:cNvPr>
              <p:cNvSpPr/>
              <p:nvPr/>
            </p:nvSpPr>
            <p:spPr>
              <a:xfrm flipH="1"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45"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4484A45-77DA-07AB-714F-32564E901AAF}"/>
                </a:ext>
              </a:extLst>
            </p:cNvPr>
            <p:cNvGrpSpPr/>
            <p:nvPr/>
          </p:nvGrpSpPr>
          <p:grpSpPr>
            <a:xfrm>
              <a:off x="5652514" y="4663163"/>
              <a:ext cx="2608900" cy="765533"/>
              <a:chOff x="2004666" y="4767938"/>
              <a:chExt cx="2608900" cy="765533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FACB8C44-D7D8-ECA8-8572-F900B225FDF0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6F1FEC1F-15FF-39A5-EFEA-E9CB1181F31C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E. Rutherford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4C890BF-9FC1-C50E-07FD-2456EF650C3F}"/>
              </a:ext>
            </a:extLst>
          </p:cNvPr>
          <p:cNvGrpSpPr/>
          <p:nvPr/>
        </p:nvGrpSpPr>
        <p:grpSpPr>
          <a:xfrm>
            <a:off x="3201702" y="1737717"/>
            <a:ext cx="2643689" cy="3690979"/>
            <a:chOff x="2071410" y="1842492"/>
            <a:chExt cx="2643689" cy="36909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37A4BC9-4D72-6E15-2C59-E9C6F368FE1D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82AD3F72-1FCE-9CA6-3B5C-A30C3E4D1BCB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D229A16B-6A94-8C0F-DC29-88C29883E912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FC0426E-093B-48F3-EC3C-7B9548420DEB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FC23552D-6E44-14E0-EA26-410C865ECE83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F8968EDA-FEF4-A79A-7A9C-C980CB130AE6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Max Planck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EDFD219-BD15-EFC5-7ACC-C981E1BBFAC1}"/>
              </a:ext>
            </a:extLst>
          </p:cNvPr>
          <p:cNvGrpSpPr/>
          <p:nvPr/>
        </p:nvGrpSpPr>
        <p:grpSpPr>
          <a:xfrm>
            <a:off x="3334711" y="5803152"/>
            <a:ext cx="2436940" cy="446967"/>
            <a:chOff x="7519816" y="1446334"/>
            <a:chExt cx="2436940" cy="44696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8E6750FC-43B3-1A41-ED72-377CD6F1858B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A202938-1159-C345-40C2-15C3B6C54AAC}"/>
                </a:ext>
              </a:extLst>
            </p:cNvPr>
            <p:cNvSpPr txBox="1"/>
            <p:nvPr/>
          </p:nvSpPr>
          <p:spPr>
            <a:xfrm>
              <a:off x="7738654" y="1493697"/>
              <a:ext cx="1999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B3CF162-1794-5CEA-B865-4052B8B15D05}"/>
              </a:ext>
            </a:extLst>
          </p:cNvPr>
          <p:cNvGrpSpPr/>
          <p:nvPr/>
        </p:nvGrpSpPr>
        <p:grpSpPr>
          <a:xfrm>
            <a:off x="295177" y="5803152"/>
            <a:ext cx="2436940" cy="446967"/>
            <a:chOff x="7519816" y="1446334"/>
            <a:chExt cx="2436940" cy="44696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6646C109-F91A-6FF2-1BFF-5CF4D15FF604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CF0BE67-1DE4-368C-7F3C-E793C383831B}"/>
                </a:ext>
              </a:extLst>
            </p:cNvPr>
            <p:cNvSpPr txBox="1"/>
            <p:nvPr/>
          </p:nvSpPr>
          <p:spPr>
            <a:xfrm>
              <a:off x="7665801" y="1493697"/>
              <a:ext cx="20521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Classical Physics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6073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Tm="0">
        <p159:morph option="byObject"/>
      </p:transition>
    </mc:Choice>
    <mc:Fallback xmlns="">
      <p:transition spd="slow" advTm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14991-9AFD-00BE-1366-381998467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324F8DB-5C6E-4E59-4153-FD7456B77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B0B2828-F501-8514-6B8E-DA0C981A5A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2F97FFE-E90F-AF85-1575-D48DB28817A3}"/>
              </a:ext>
            </a:extLst>
          </p:cNvPr>
          <p:cNvGrpSpPr/>
          <p:nvPr/>
        </p:nvGrpSpPr>
        <p:grpSpPr>
          <a:xfrm>
            <a:off x="6211601" y="1737717"/>
            <a:ext cx="2643689" cy="3690979"/>
            <a:chOff x="2071410" y="1842492"/>
            <a:chExt cx="2643689" cy="369097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5A29E19-1669-9230-263E-710786296D81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4A061D1E-F720-4D64-CDC0-3EE387685507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7774B5F7-A8C6-3DDB-D980-0DB21033D574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0AC5E7A-152E-FE8D-77E3-2E9A1798C101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909F1A69-455A-B51F-013E-80AA798832FE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D61BCAA4-CD5B-AAB3-1970-55BB514FED8E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Niels Bohr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5F5E60D-D39D-3954-249C-625A716DCD2A}"/>
              </a:ext>
            </a:extLst>
          </p:cNvPr>
          <p:cNvGrpSpPr/>
          <p:nvPr/>
        </p:nvGrpSpPr>
        <p:grpSpPr>
          <a:xfrm>
            <a:off x="191803" y="1737717"/>
            <a:ext cx="2643689" cy="3690979"/>
            <a:chOff x="5635120" y="1737717"/>
            <a:chExt cx="2643689" cy="36909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A7BAE30-61B3-DB6D-A51D-3AF3AB4BB69A}"/>
                </a:ext>
              </a:extLst>
            </p:cNvPr>
            <p:cNvGrpSpPr/>
            <p:nvPr/>
          </p:nvGrpSpPr>
          <p:grpSpPr>
            <a:xfrm>
              <a:off x="5635120" y="1737717"/>
              <a:ext cx="2643689" cy="2642153"/>
              <a:chOff x="2138154" y="1842492"/>
              <a:chExt cx="2643689" cy="2642153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63FE28F8-E640-2E58-7BD7-2881594C4C50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07974AA3-1685-8D22-47E7-811E76CA2613}"/>
                  </a:ext>
                </a:extLst>
              </p:cNvPr>
              <p:cNvSpPr/>
              <p:nvPr/>
            </p:nvSpPr>
            <p:spPr>
              <a:xfrm flipH="1"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45"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4172F6F-D2E3-AC34-4C42-9943F6948576}"/>
                </a:ext>
              </a:extLst>
            </p:cNvPr>
            <p:cNvGrpSpPr/>
            <p:nvPr/>
          </p:nvGrpSpPr>
          <p:grpSpPr>
            <a:xfrm>
              <a:off x="5652514" y="4663163"/>
              <a:ext cx="2608900" cy="765533"/>
              <a:chOff x="2004666" y="4767938"/>
              <a:chExt cx="2608900" cy="765533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6F5CC721-4680-11BF-1EC8-FFB872F27056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D4517697-0A60-2A70-4DAB-B2C7C838AF75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E. Rutherford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B32754B-6EBF-2B7C-02AA-4337BC4D9B7C}"/>
              </a:ext>
            </a:extLst>
          </p:cNvPr>
          <p:cNvGrpSpPr/>
          <p:nvPr/>
        </p:nvGrpSpPr>
        <p:grpSpPr>
          <a:xfrm>
            <a:off x="3201702" y="1737717"/>
            <a:ext cx="2643689" cy="3690979"/>
            <a:chOff x="2071410" y="1842492"/>
            <a:chExt cx="2643689" cy="36909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39976F1-79F9-9888-2F31-FDAF701828E3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2CB73F9B-5EF9-EC71-890A-EEF582BB4635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FB651711-EFCF-4D22-5F7F-984C301493FD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543FA92-A9CD-3A13-426D-8DE109A1BFCC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8817131E-624A-79D9-7E3C-6697A52BA0E5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EFA77B86-77CE-21A0-2569-481731998943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Max Planck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157C0F0-73B4-DCE8-7EA3-60B41F2D0550}"/>
              </a:ext>
            </a:extLst>
          </p:cNvPr>
          <p:cNvGrpSpPr/>
          <p:nvPr/>
        </p:nvGrpSpPr>
        <p:grpSpPr>
          <a:xfrm>
            <a:off x="3334711" y="5803152"/>
            <a:ext cx="2436940" cy="446967"/>
            <a:chOff x="7519816" y="1446334"/>
            <a:chExt cx="2436940" cy="44696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73622D94-C9AC-6C48-558D-1FF10F7DAA7A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0C1BDEB-8B25-5DC6-D02B-8CF6CD88E323}"/>
                </a:ext>
              </a:extLst>
            </p:cNvPr>
            <p:cNvSpPr txBox="1"/>
            <p:nvPr/>
          </p:nvSpPr>
          <p:spPr>
            <a:xfrm>
              <a:off x="7738654" y="1493697"/>
              <a:ext cx="1999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D60C4FA-C9A1-8AD5-ABA2-854A5A483CA6}"/>
              </a:ext>
            </a:extLst>
          </p:cNvPr>
          <p:cNvGrpSpPr/>
          <p:nvPr/>
        </p:nvGrpSpPr>
        <p:grpSpPr>
          <a:xfrm>
            <a:off x="9267727" y="5803152"/>
            <a:ext cx="2436940" cy="446967"/>
            <a:chOff x="7519816" y="1446334"/>
            <a:chExt cx="2436940" cy="44696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B327181-596D-981B-1790-4DAD7510FA45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F18A45B-DFE8-C39B-6DBF-A71970E2130A}"/>
                </a:ext>
              </a:extLst>
            </p:cNvPr>
            <p:cNvSpPr txBox="1"/>
            <p:nvPr/>
          </p:nvSpPr>
          <p:spPr>
            <a:xfrm>
              <a:off x="7665801" y="1493697"/>
              <a:ext cx="20521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Classical Physics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365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 advTm="0">
        <p159:morph option="byObject"/>
      </p:transition>
    </mc:Choice>
    <mc:Fallback xmlns="">
      <p:transition spd="slow" advTm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CD6B2-3EAE-CFDA-4785-9DA24AAD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BC6FA39-01B0-40F1-0590-F3A65F228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0C100B2-B6F3-0F2C-6157-3DD8B1D11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2C2FFFA9-7565-EFEE-55EB-98D84EB6AA71}"/>
              </a:ext>
            </a:extLst>
          </p:cNvPr>
          <p:cNvGrpSpPr/>
          <p:nvPr/>
        </p:nvGrpSpPr>
        <p:grpSpPr>
          <a:xfrm>
            <a:off x="6211601" y="1737717"/>
            <a:ext cx="2643689" cy="3690979"/>
            <a:chOff x="2071410" y="1842492"/>
            <a:chExt cx="2643689" cy="369097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45F2E86-0739-3F6D-C29D-530EFB2BCD74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CB76021A-EA02-E10F-9CEE-1B42A985DA5D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ABE8AB4D-6ABA-87D9-17C9-09BB5A45C9FC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2B7FD8-B5EB-EF27-C65D-096B38C9B2E8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AD48EE0C-E8C2-AB0F-71EA-E3CC2EF9F3BE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FDDE1881-A424-734A-4D89-06A4ECF10534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Niels Bohr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B8B652F-042D-B462-A4E2-9EC22C49C49F}"/>
              </a:ext>
            </a:extLst>
          </p:cNvPr>
          <p:cNvGrpSpPr/>
          <p:nvPr/>
        </p:nvGrpSpPr>
        <p:grpSpPr>
          <a:xfrm>
            <a:off x="191803" y="1737717"/>
            <a:ext cx="2643689" cy="3690979"/>
            <a:chOff x="5635120" y="1737717"/>
            <a:chExt cx="2643689" cy="36909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1CD8D9F-CF34-7494-7838-036A45A81E04}"/>
                </a:ext>
              </a:extLst>
            </p:cNvPr>
            <p:cNvGrpSpPr/>
            <p:nvPr/>
          </p:nvGrpSpPr>
          <p:grpSpPr>
            <a:xfrm>
              <a:off x="5635120" y="1737717"/>
              <a:ext cx="2643689" cy="2642153"/>
              <a:chOff x="2138154" y="1842492"/>
              <a:chExt cx="2643689" cy="2642153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E5426FC9-7423-AE21-390C-9802695D3586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2B897ED9-3300-1BC0-E688-7F6FC28BFC08}"/>
                  </a:ext>
                </a:extLst>
              </p:cNvPr>
              <p:cNvSpPr/>
              <p:nvPr/>
            </p:nvSpPr>
            <p:spPr>
              <a:xfrm flipH="1"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45"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CF518BE-ED95-339D-15D7-4AE3A823F8F5}"/>
                </a:ext>
              </a:extLst>
            </p:cNvPr>
            <p:cNvGrpSpPr/>
            <p:nvPr/>
          </p:nvGrpSpPr>
          <p:grpSpPr>
            <a:xfrm>
              <a:off x="5652514" y="4663163"/>
              <a:ext cx="2608900" cy="765533"/>
              <a:chOff x="2004666" y="4767938"/>
              <a:chExt cx="2608900" cy="765533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86FFF327-38AD-181F-FB93-7D5E5FBE8D82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4113B65C-AE2B-67E2-8EBD-5FBB3901F533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E. Rutherford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2A7B202-C9A6-1BE7-390B-E404623A7236}"/>
              </a:ext>
            </a:extLst>
          </p:cNvPr>
          <p:cNvGrpSpPr/>
          <p:nvPr/>
        </p:nvGrpSpPr>
        <p:grpSpPr>
          <a:xfrm>
            <a:off x="3201702" y="1737717"/>
            <a:ext cx="2643689" cy="3690979"/>
            <a:chOff x="2071410" y="1842492"/>
            <a:chExt cx="2643689" cy="36909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B5FFCF3-AA4A-6A44-9607-3A8917F52A28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FB63D248-AA5C-3251-D823-3D393F0B5E8F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C7ADDCCE-766A-F134-2DB0-35AC388C0E75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BE2C9BC-6B67-68CD-9664-BC7F1C88366B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342EC0DD-0CE9-9540-4A78-B736D6BDD49C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5F30BEAF-6723-FD08-5312-FD63D04DA8EB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Max Planck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8E58A59-AC64-F921-779E-93FD7C8F4C6A}"/>
              </a:ext>
            </a:extLst>
          </p:cNvPr>
          <p:cNvGrpSpPr/>
          <p:nvPr/>
        </p:nvGrpSpPr>
        <p:grpSpPr>
          <a:xfrm>
            <a:off x="3334711" y="5803152"/>
            <a:ext cx="2436940" cy="446967"/>
            <a:chOff x="7519816" y="1446334"/>
            <a:chExt cx="2436940" cy="44696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BB7F4C1B-51F2-2E15-74C1-38F27CB3EBD6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EF970DA-C77B-ECEE-D280-5DD1217166B1}"/>
                </a:ext>
              </a:extLst>
            </p:cNvPr>
            <p:cNvSpPr txBox="1"/>
            <p:nvPr/>
          </p:nvSpPr>
          <p:spPr>
            <a:xfrm>
              <a:off x="7738654" y="1493697"/>
              <a:ext cx="1999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93E9E01-BBB9-EBEE-0FF0-97321F29C806}"/>
              </a:ext>
            </a:extLst>
          </p:cNvPr>
          <p:cNvSpPr txBox="1"/>
          <p:nvPr/>
        </p:nvSpPr>
        <p:spPr>
          <a:xfrm>
            <a:off x="9063724" y="2876314"/>
            <a:ext cx="2916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Movement of Electrons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0C51E94-2EA2-0D91-9F58-2B188CE435EB}"/>
              </a:ext>
            </a:extLst>
          </p:cNvPr>
          <p:cNvGrpSpPr/>
          <p:nvPr/>
        </p:nvGrpSpPr>
        <p:grpSpPr>
          <a:xfrm>
            <a:off x="9267727" y="2278902"/>
            <a:ext cx="2436940" cy="446967"/>
            <a:chOff x="7519816" y="1446334"/>
            <a:chExt cx="2436940" cy="446967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6EC7ACF0-1008-68C2-2630-0B95AC7F045D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6F6549-F9DE-EEB5-905C-C746A77DA327}"/>
                </a:ext>
              </a:extLst>
            </p:cNvPr>
            <p:cNvSpPr txBox="1"/>
            <p:nvPr/>
          </p:nvSpPr>
          <p:spPr>
            <a:xfrm>
              <a:off x="7665801" y="1493697"/>
              <a:ext cx="20521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Classical Physics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8811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E669F-ABBA-0804-89C1-CCF7B945A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BEC1D02-5766-76B6-1C4C-27681816D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3CFD0F5-FAF5-8A20-A9C1-F461DB501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4B397FC-22FD-7C15-277B-B5D4E82E2925}"/>
              </a:ext>
            </a:extLst>
          </p:cNvPr>
          <p:cNvGrpSpPr/>
          <p:nvPr/>
        </p:nvGrpSpPr>
        <p:grpSpPr>
          <a:xfrm>
            <a:off x="6211601" y="1737717"/>
            <a:ext cx="2643689" cy="3690979"/>
            <a:chOff x="2071410" y="1842492"/>
            <a:chExt cx="2643689" cy="369097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BD03EA2-D7EB-8069-A3AA-3E991179D05F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3E143C91-24C1-2771-5B37-63DCE4D846D7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70CA1043-F433-09DA-25EC-E86DFD53C268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66E5165-9CD4-3EA6-C91A-406AD15F4B6D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E3F5E12A-9EAB-2C61-3C6B-B10E3A22299B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9C028FCF-5206-0BE2-C8BA-C57ABBBACF10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Niels Bohr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3490AFE-69B2-B73E-CD98-5686CF405A00}"/>
              </a:ext>
            </a:extLst>
          </p:cNvPr>
          <p:cNvGrpSpPr/>
          <p:nvPr/>
        </p:nvGrpSpPr>
        <p:grpSpPr>
          <a:xfrm>
            <a:off x="191803" y="1737717"/>
            <a:ext cx="2643689" cy="3690979"/>
            <a:chOff x="5635120" y="1737717"/>
            <a:chExt cx="2643689" cy="36909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C00E2CD-210D-3A2C-CCA5-B7817135D2DD}"/>
                </a:ext>
              </a:extLst>
            </p:cNvPr>
            <p:cNvGrpSpPr/>
            <p:nvPr/>
          </p:nvGrpSpPr>
          <p:grpSpPr>
            <a:xfrm>
              <a:off x="5635120" y="1737717"/>
              <a:ext cx="2643689" cy="2642153"/>
              <a:chOff x="2138154" y="1842492"/>
              <a:chExt cx="2643689" cy="2642153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9E63E7C-FDC7-2DEA-1571-75C1D80A6FF4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0C1260CC-93B7-769D-DABB-9D8FD2D2FA82}"/>
                  </a:ext>
                </a:extLst>
              </p:cNvPr>
              <p:cNvSpPr/>
              <p:nvPr/>
            </p:nvSpPr>
            <p:spPr>
              <a:xfrm flipH="1"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45"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484FC6F-BA20-D230-8F6D-1D5061E8DCA2}"/>
                </a:ext>
              </a:extLst>
            </p:cNvPr>
            <p:cNvGrpSpPr/>
            <p:nvPr/>
          </p:nvGrpSpPr>
          <p:grpSpPr>
            <a:xfrm>
              <a:off x="5652514" y="4663163"/>
              <a:ext cx="2608900" cy="765533"/>
              <a:chOff x="2004666" y="4767938"/>
              <a:chExt cx="2608900" cy="765533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7259D1DB-1268-865D-0F8E-3124F2792613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3C04FFAC-CAEF-4823-D433-52F9511D9348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E. Rutherford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E7FDEE-E4B3-ED45-E0DA-5D27567C7393}"/>
              </a:ext>
            </a:extLst>
          </p:cNvPr>
          <p:cNvGrpSpPr/>
          <p:nvPr/>
        </p:nvGrpSpPr>
        <p:grpSpPr>
          <a:xfrm>
            <a:off x="3201702" y="1737717"/>
            <a:ext cx="2643689" cy="3690979"/>
            <a:chOff x="2071410" y="1842492"/>
            <a:chExt cx="2643689" cy="36909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5005DA8-1224-6B02-5F86-6D058147BD69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9A88C013-A10C-8182-48C5-BE000C853DD0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FE456D7F-6E47-1F24-38DE-E248635ED520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2BD881D-0EED-CD0F-5165-DE5D84BF303D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04706763-5CB1-6EEF-6E7D-526EDFC919D4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1DE94D24-FC21-0280-7A7B-E55E31D12198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Max Planck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A8ED26D-3234-578B-8A68-8BC3CF7F337E}"/>
              </a:ext>
            </a:extLst>
          </p:cNvPr>
          <p:cNvGrpSpPr/>
          <p:nvPr/>
        </p:nvGrpSpPr>
        <p:grpSpPr>
          <a:xfrm>
            <a:off x="9259263" y="5803152"/>
            <a:ext cx="2436940" cy="446967"/>
            <a:chOff x="7519816" y="1446334"/>
            <a:chExt cx="2436940" cy="44696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06CF1BDF-FAF6-E6B3-6A0F-EE06B157E482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C5DB686-30FC-BDC2-8EEF-27C01390689D}"/>
                </a:ext>
              </a:extLst>
            </p:cNvPr>
            <p:cNvSpPr txBox="1"/>
            <p:nvPr/>
          </p:nvSpPr>
          <p:spPr>
            <a:xfrm>
              <a:off x="7738654" y="1493697"/>
              <a:ext cx="1999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0D93AB1-2A84-68AD-84CB-31955ECE16F7}"/>
              </a:ext>
            </a:extLst>
          </p:cNvPr>
          <p:cNvSpPr txBox="1"/>
          <p:nvPr/>
        </p:nvSpPr>
        <p:spPr>
          <a:xfrm>
            <a:off x="9063724" y="2876314"/>
            <a:ext cx="2916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Movement of Electrons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03320F0-FFB8-C2F5-02BA-A20DA2A64786}"/>
              </a:ext>
            </a:extLst>
          </p:cNvPr>
          <p:cNvGrpSpPr/>
          <p:nvPr/>
        </p:nvGrpSpPr>
        <p:grpSpPr>
          <a:xfrm>
            <a:off x="9267727" y="2278902"/>
            <a:ext cx="2436940" cy="446967"/>
            <a:chOff x="7519816" y="1446334"/>
            <a:chExt cx="2436940" cy="44696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CAA2613-5354-3A92-A61C-48E40FCC0069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92691E-A867-4865-6DA0-7C9DCFB18994}"/>
                </a:ext>
              </a:extLst>
            </p:cNvPr>
            <p:cNvSpPr txBox="1"/>
            <p:nvPr/>
          </p:nvSpPr>
          <p:spPr>
            <a:xfrm>
              <a:off x="7665801" y="1493697"/>
              <a:ext cx="20521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Classical Physics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2512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 advTm="0">
        <p159:morph option="byObject"/>
      </p:transition>
    </mc:Choice>
    <mc:Fallback xmlns="">
      <p:transition spd="slow" advTm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616D0-525D-5C20-36C3-0ECE66264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6EC7EAA-84E6-CA29-1980-F46EBFBEE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46365E2-0997-46F7-BA81-BA3A6BF62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210D74B9-15F1-830B-5D80-A99F7D19AF5E}"/>
              </a:ext>
            </a:extLst>
          </p:cNvPr>
          <p:cNvGrpSpPr/>
          <p:nvPr/>
        </p:nvGrpSpPr>
        <p:grpSpPr>
          <a:xfrm>
            <a:off x="6211601" y="1737717"/>
            <a:ext cx="2643689" cy="3690979"/>
            <a:chOff x="2071410" y="1842492"/>
            <a:chExt cx="2643689" cy="369097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4A39682-511F-3FB6-E5CE-173DCCAB648D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830F4684-7F80-FD8E-7D8A-24CCAF6A4A31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4CE55788-524E-196B-DBAE-AD5D67716E52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13C465B-78EA-9CDA-8455-B65CEB36C65B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821A4B10-8B0A-9877-A959-5EDE39162D80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72012878-4408-76BD-AFF5-0630279AD355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Niels Bohr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BFD853A-FC7D-15F8-105F-134D2BB88AA5}"/>
              </a:ext>
            </a:extLst>
          </p:cNvPr>
          <p:cNvGrpSpPr/>
          <p:nvPr/>
        </p:nvGrpSpPr>
        <p:grpSpPr>
          <a:xfrm>
            <a:off x="191803" y="1737717"/>
            <a:ext cx="2643689" cy="3690979"/>
            <a:chOff x="5635120" y="1737717"/>
            <a:chExt cx="2643689" cy="36909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62CF066-CFF4-E731-6B69-A86DC8BDD310}"/>
                </a:ext>
              </a:extLst>
            </p:cNvPr>
            <p:cNvGrpSpPr/>
            <p:nvPr/>
          </p:nvGrpSpPr>
          <p:grpSpPr>
            <a:xfrm>
              <a:off x="5635120" y="1737717"/>
              <a:ext cx="2643689" cy="2642153"/>
              <a:chOff x="2138154" y="1842492"/>
              <a:chExt cx="2643689" cy="2642153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88D03664-55D7-E640-119D-65B3B0F0E82B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F3E3AAE9-9376-72A1-92C1-13E390E3C00E}"/>
                  </a:ext>
                </a:extLst>
              </p:cNvPr>
              <p:cNvSpPr/>
              <p:nvPr/>
            </p:nvSpPr>
            <p:spPr>
              <a:xfrm flipH="1"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45"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E147504-E095-3F9A-80D1-37DB14FFC621}"/>
                </a:ext>
              </a:extLst>
            </p:cNvPr>
            <p:cNvGrpSpPr/>
            <p:nvPr/>
          </p:nvGrpSpPr>
          <p:grpSpPr>
            <a:xfrm>
              <a:off x="5652514" y="4663163"/>
              <a:ext cx="2608900" cy="765533"/>
              <a:chOff x="2004666" y="4767938"/>
              <a:chExt cx="2608900" cy="765533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EBFC943E-43E4-F905-E52F-CFAD6162E3AB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A82C9372-6FED-2ED6-B0EE-CA4423C023DA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E. Rutherford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E38CB70-18BD-7D3B-5B3D-908CC2246F22}"/>
              </a:ext>
            </a:extLst>
          </p:cNvPr>
          <p:cNvGrpSpPr/>
          <p:nvPr/>
        </p:nvGrpSpPr>
        <p:grpSpPr>
          <a:xfrm>
            <a:off x="3201702" y="1737717"/>
            <a:ext cx="2643689" cy="3690979"/>
            <a:chOff x="2071410" y="1842492"/>
            <a:chExt cx="2643689" cy="36909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C5ECBFB-1CB7-4F43-0528-FAE7727E9AAA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4EA29230-069A-1657-2C27-D92D03567071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CB2FA7FD-ADBD-56D1-A94B-81B2AE0E6E88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B370C7C-B9CF-16D8-E616-5FD320F59C57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84FC660B-EF87-A23B-B505-5E67C5B7DAAB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AD5EB143-B2CA-7FB9-2678-B35C7FCCD95D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Max Planck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27778A4-9039-1CD7-F56D-6F1E90E9BFAA}"/>
              </a:ext>
            </a:extLst>
          </p:cNvPr>
          <p:cNvGrpSpPr/>
          <p:nvPr/>
        </p:nvGrpSpPr>
        <p:grpSpPr>
          <a:xfrm>
            <a:off x="9259263" y="3581577"/>
            <a:ext cx="2436940" cy="446967"/>
            <a:chOff x="7519816" y="1446334"/>
            <a:chExt cx="2436940" cy="44696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C987F0AB-06B6-207C-F7D6-42C1F9174275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A1981CB-1E95-9507-719A-01BCB904AF71}"/>
                </a:ext>
              </a:extLst>
            </p:cNvPr>
            <p:cNvSpPr txBox="1"/>
            <p:nvPr/>
          </p:nvSpPr>
          <p:spPr>
            <a:xfrm>
              <a:off x="7738654" y="1493697"/>
              <a:ext cx="1999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5DB2DB3-E0BD-CCCA-2E45-FA7396FC43B9}"/>
              </a:ext>
            </a:extLst>
          </p:cNvPr>
          <p:cNvSpPr txBox="1"/>
          <p:nvPr/>
        </p:nvSpPr>
        <p:spPr>
          <a:xfrm>
            <a:off x="9116622" y="4332392"/>
            <a:ext cx="28103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Emission &amp; Absorption</a:t>
            </a:r>
            <a:br>
              <a:rPr lang="en-US" sz="2000" b="1" dirty="0">
                <a:latin typeface="Balsamiq Sans" pitchFamily="2" charset="0"/>
                <a:ea typeface="Balsamiq Sans" pitchFamily="2" charset="0"/>
              </a:rPr>
            </a:b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of Energy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121033-31FB-B848-3207-CC78540116F0}"/>
              </a:ext>
            </a:extLst>
          </p:cNvPr>
          <p:cNvSpPr txBox="1"/>
          <p:nvPr/>
        </p:nvSpPr>
        <p:spPr>
          <a:xfrm>
            <a:off x="9063724" y="2876314"/>
            <a:ext cx="2916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Movement of Electrons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9A438E3-A964-8BDC-956E-0DE3AA07243B}"/>
              </a:ext>
            </a:extLst>
          </p:cNvPr>
          <p:cNvGrpSpPr/>
          <p:nvPr/>
        </p:nvGrpSpPr>
        <p:grpSpPr>
          <a:xfrm>
            <a:off x="9267727" y="2278902"/>
            <a:ext cx="2436940" cy="446967"/>
            <a:chOff x="7519816" y="1446334"/>
            <a:chExt cx="2436940" cy="44696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925338D-D8DF-46C0-D73A-FD9E1171D1A1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88955D3-BFA0-763E-502B-6001AD76C5BD}"/>
                </a:ext>
              </a:extLst>
            </p:cNvPr>
            <p:cNvSpPr txBox="1"/>
            <p:nvPr/>
          </p:nvSpPr>
          <p:spPr>
            <a:xfrm>
              <a:off x="7665801" y="1493697"/>
              <a:ext cx="20521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Classical Physics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3331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6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2990C-C146-E2DA-61BD-DE522DD94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B5FC2C6-FADB-8387-5408-1C816B7E4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4E5D419-4CB0-77BE-12E2-3CF32ABB2C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9C720DF-1886-8D48-A723-8A8F263B0F01}"/>
              </a:ext>
            </a:extLst>
          </p:cNvPr>
          <p:cNvGrpSpPr/>
          <p:nvPr/>
        </p:nvGrpSpPr>
        <p:grpSpPr>
          <a:xfrm>
            <a:off x="12383801" y="1737717"/>
            <a:ext cx="2643689" cy="3690979"/>
            <a:chOff x="2071410" y="1842492"/>
            <a:chExt cx="2643689" cy="369097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8382717-B605-F6FC-1AA2-F5D29F120B82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CB81BDC5-38CC-2764-5B0E-03B6B79516AF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5DC38C56-2344-58C2-35CF-F684B1924511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8FB9CD6-6F58-FD21-A438-273E50347E37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C476EE9B-8AE0-74D4-5432-5EDBFEC895FD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72BF78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1D3987B0-A011-43A0-7CE6-A71DD6BCB2AB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Niels Bohr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9A6E4AC-CB37-79BC-7851-B4590472DF43}"/>
              </a:ext>
            </a:extLst>
          </p:cNvPr>
          <p:cNvGrpSpPr/>
          <p:nvPr/>
        </p:nvGrpSpPr>
        <p:grpSpPr>
          <a:xfrm>
            <a:off x="-4392897" y="1737717"/>
            <a:ext cx="2643689" cy="3690979"/>
            <a:chOff x="5635120" y="1737717"/>
            <a:chExt cx="2643689" cy="36909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DEA61D2-F5C9-AD8B-99DA-CD095D9EF984}"/>
                </a:ext>
              </a:extLst>
            </p:cNvPr>
            <p:cNvGrpSpPr/>
            <p:nvPr/>
          </p:nvGrpSpPr>
          <p:grpSpPr>
            <a:xfrm>
              <a:off x="5635120" y="1737717"/>
              <a:ext cx="2643689" cy="2642153"/>
              <a:chOff x="2138154" y="1842492"/>
              <a:chExt cx="2643689" cy="2642153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9814CDC8-DB30-73C1-CE1E-1F85AFB3849E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31F26678-86AA-E599-6DE1-56E5D6A9FB2D}"/>
                  </a:ext>
                </a:extLst>
              </p:cNvPr>
              <p:cNvSpPr/>
              <p:nvPr/>
            </p:nvSpPr>
            <p:spPr>
              <a:xfrm flipH="1"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45"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D67EFCD-7ED5-B828-A564-15C41D2E36CF}"/>
                </a:ext>
              </a:extLst>
            </p:cNvPr>
            <p:cNvGrpSpPr/>
            <p:nvPr/>
          </p:nvGrpSpPr>
          <p:grpSpPr>
            <a:xfrm>
              <a:off x="5652514" y="4663163"/>
              <a:ext cx="2608900" cy="765533"/>
              <a:chOff x="2004666" y="4767938"/>
              <a:chExt cx="2608900" cy="765533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83C76D70-0A8D-17C8-218A-E2A742787528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F7A75F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5BF76928-8839-9168-AF5F-9A3F525C5589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E. Rutherford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80BA77F-B159-68B8-F67E-CB4B87DC4125}"/>
              </a:ext>
            </a:extLst>
          </p:cNvPr>
          <p:cNvGrpSpPr/>
          <p:nvPr/>
        </p:nvGrpSpPr>
        <p:grpSpPr>
          <a:xfrm>
            <a:off x="15431463" y="3581577"/>
            <a:ext cx="2436940" cy="446967"/>
            <a:chOff x="7519816" y="1446334"/>
            <a:chExt cx="2436940" cy="44696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97E26259-D3E0-4C40-6BA1-2880D44DE286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54FE0AE-7E13-F1C6-3EA1-2FDA25A57877}"/>
                </a:ext>
              </a:extLst>
            </p:cNvPr>
            <p:cNvSpPr txBox="1"/>
            <p:nvPr/>
          </p:nvSpPr>
          <p:spPr>
            <a:xfrm>
              <a:off x="7738654" y="1493697"/>
              <a:ext cx="1999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20AD1C3-B2DD-8E44-63F2-85137FDEDABF}"/>
              </a:ext>
            </a:extLst>
          </p:cNvPr>
          <p:cNvSpPr txBox="1"/>
          <p:nvPr/>
        </p:nvSpPr>
        <p:spPr>
          <a:xfrm>
            <a:off x="15288822" y="4332392"/>
            <a:ext cx="28103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Emission &amp; Absorption</a:t>
            </a:r>
            <a:br>
              <a:rPr lang="en-US" sz="2000" b="1" dirty="0">
                <a:latin typeface="Balsamiq Sans" pitchFamily="2" charset="0"/>
                <a:ea typeface="Balsamiq Sans" pitchFamily="2" charset="0"/>
              </a:rPr>
            </a:b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of Energy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A6CF41-D3B1-50C7-67BB-148AF30C8BC8}"/>
              </a:ext>
            </a:extLst>
          </p:cNvPr>
          <p:cNvSpPr txBox="1"/>
          <p:nvPr/>
        </p:nvSpPr>
        <p:spPr>
          <a:xfrm>
            <a:off x="15235924" y="2876314"/>
            <a:ext cx="2916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Movement of Electrons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E3085A0-A4E3-8E40-E649-4432CF7B5346}"/>
              </a:ext>
            </a:extLst>
          </p:cNvPr>
          <p:cNvGrpSpPr/>
          <p:nvPr/>
        </p:nvGrpSpPr>
        <p:grpSpPr>
          <a:xfrm>
            <a:off x="595405" y="1737717"/>
            <a:ext cx="2643689" cy="3690979"/>
            <a:chOff x="2071410" y="1842492"/>
            <a:chExt cx="2643689" cy="369097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EC7D111-9C9B-8AEF-8CE4-D5BA34EFD355}"/>
                </a:ext>
              </a:extLst>
            </p:cNvPr>
            <p:cNvGrpSpPr/>
            <p:nvPr/>
          </p:nvGrpSpPr>
          <p:grpSpPr>
            <a:xfrm>
              <a:off x="2071410" y="1842492"/>
              <a:ext cx="2643689" cy="2642153"/>
              <a:chOff x="2138154" y="1842492"/>
              <a:chExt cx="2643689" cy="2642153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03B98F99-BEC2-8878-78E1-03208D765394}"/>
                  </a:ext>
                </a:extLst>
              </p:cNvPr>
              <p:cNvSpPr/>
              <p:nvPr/>
            </p:nvSpPr>
            <p:spPr>
              <a:xfrm>
                <a:off x="2261843" y="1964645"/>
                <a:ext cx="2520000" cy="2520000"/>
              </a:xfrm>
              <a:prstGeom prst="roundRect">
                <a:avLst>
                  <a:gd name="adj" fmla="val 477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0B0A0727-73A2-343D-1120-BB92E3E46100}"/>
                  </a:ext>
                </a:extLst>
              </p:cNvPr>
              <p:cNvSpPr/>
              <p:nvPr/>
            </p:nvSpPr>
            <p:spPr>
              <a:xfrm>
                <a:off x="2138154" y="1842492"/>
                <a:ext cx="2520000" cy="2520000"/>
              </a:xfrm>
              <a:prstGeom prst="roundRect">
                <a:avLst>
                  <a:gd name="adj" fmla="val 4770"/>
                </a:avLst>
              </a:prstGeom>
              <a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2BEF6FC-9437-3C5A-496A-14F57310BC05}"/>
                </a:ext>
              </a:extLst>
            </p:cNvPr>
            <p:cNvGrpSpPr/>
            <p:nvPr/>
          </p:nvGrpSpPr>
          <p:grpSpPr>
            <a:xfrm>
              <a:off x="2088804" y="4767938"/>
              <a:ext cx="2608900" cy="765533"/>
              <a:chOff x="2004666" y="4767938"/>
              <a:chExt cx="2608900" cy="765533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2E1E8CE7-6ACB-5ACC-B693-8641FDE3D9F5}"/>
                  </a:ext>
                </a:extLst>
              </p:cNvPr>
              <p:cNvSpPr/>
              <p:nvPr/>
            </p:nvSpPr>
            <p:spPr>
              <a:xfrm>
                <a:off x="2093566" y="487588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rgbClr val="00AFB9"/>
              </a:solidFill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F9EE3127-5E4A-69C5-566D-54940ABD8577}"/>
                  </a:ext>
                </a:extLst>
              </p:cNvPr>
              <p:cNvSpPr/>
              <p:nvPr/>
            </p:nvSpPr>
            <p:spPr>
              <a:xfrm>
                <a:off x="2004666" y="4767938"/>
                <a:ext cx="2520000" cy="6575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Max Planck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C3179E5-5B15-C5E3-B512-056B7532C47F}"/>
              </a:ext>
            </a:extLst>
          </p:cNvPr>
          <p:cNvGrpSpPr/>
          <p:nvPr/>
        </p:nvGrpSpPr>
        <p:grpSpPr>
          <a:xfrm>
            <a:off x="6610350" y="1864874"/>
            <a:ext cx="2285506" cy="446967"/>
            <a:chOff x="7700556" y="1446334"/>
            <a:chExt cx="2285506" cy="446967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DD4A389C-2118-5642-15FD-D6AF76966F12}"/>
                </a:ext>
              </a:extLst>
            </p:cNvPr>
            <p:cNvSpPr/>
            <p:nvPr/>
          </p:nvSpPr>
          <p:spPr>
            <a:xfrm>
              <a:off x="7700556" y="1446334"/>
              <a:ext cx="2285506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381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83F574E-0B8D-5F0E-C905-C27E1A70E0A9}"/>
                </a:ext>
              </a:extLst>
            </p:cNvPr>
            <p:cNvSpPr txBox="1"/>
            <p:nvPr/>
          </p:nvSpPr>
          <p:spPr>
            <a:xfrm>
              <a:off x="7874935" y="1493697"/>
              <a:ext cx="1936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B755F48-0466-6346-3E33-68FBE06EBE23}"/>
              </a:ext>
            </a:extLst>
          </p:cNvPr>
          <p:cNvSpPr txBox="1"/>
          <p:nvPr/>
        </p:nvSpPr>
        <p:spPr>
          <a:xfrm>
            <a:off x="3798334" y="2897884"/>
            <a:ext cx="79095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Balsamiq Sans" pitchFamily="2" charset="0"/>
                <a:ea typeface="Balsamiq Sans" pitchFamily="2" charset="0"/>
              </a:rPr>
              <a:t>This theory states that energy is absorbed or emitted in the form of</a:t>
            </a:r>
            <a:br>
              <a:rPr lang="en-US" sz="2000" dirty="0">
                <a:latin typeface="Balsamiq Sans" pitchFamily="2" charset="0"/>
                <a:ea typeface="Balsamiq Sans" pitchFamily="2" charset="0"/>
              </a:rPr>
            </a:br>
            <a:r>
              <a:rPr lang="en-US" sz="2000" dirty="0">
                <a:latin typeface="Balsamiq Sans" pitchFamily="2" charset="0"/>
                <a:ea typeface="Balsamiq Sans" pitchFamily="2" charset="0"/>
              </a:rPr>
              <a:t>discrete energy packets called </a:t>
            </a:r>
            <a:r>
              <a:rPr lang="en-US" sz="2000" dirty="0">
                <a:solidFill>
                  <a:srgbClr val="00AFB9"/>
                </a:solidFill>
                <a:latin typeface="Balsamiq Sans" pitchFamily="2" charset="0"/>
                <a:ea typeface="Balsamiq Sans" pitchFamily="2" charset="0"/>
              </a:rPr>
              <a:t>Quanta</a:t>
            </a:r>
            <a:r>
              <a:rPr lang="en-US" sz="2000" dirty="0">
                <a:latin typeface="Balsamiq Sans" pitchFamily="2" charset="0"/>
                <a:ea typeface="Balsamiq Sans" pitchFamily="2" charset="0"/>
              </a:rPr>
              <a:t>, singular </a:t>
            </a:r>
            <a:r>
              <a:rPr lang="en-US" sz="2000" dirty="0">
                <a:solidFill>
                  <a:srgbClr val="00AFB9"/>
                </a:solidFill>
                <a:latin typeface="Balsamiq Sans" pitchFamily="2" charset="0"/>
                <a:ea typeface="Balsamiq Sans" pitchFamily="2" charset="0"/>
              </a:rPr>
              <a:t>Quantum</a:t>
            </a:r>
            <a:r>
              <a:rPr lang="en-US" sz="2000" dirty="0">
                <a:latin typeface="Balsamiq Sans" pitchFamily="2" charset="0"/>
                <a:ea typeface="Balsamiq Sans" pitchFamily="2" charset="0"/>
              </a:rPr>
              <a:t>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C8C6023-AAC1-030B-E6EB-E9634BC240BE}"/>
              </a:ext>
            </a:extLst>
          </p:cNvPr>
          <p:cNvSpPr txBox="1"/>
          <p:nvPr/>
        </p:nvSpPr>
        <p:spPr>
          <a:xfrm>
            <a:off x="7118954" y="4044136"/>
            <a:ext cx="12682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r>
              <a:rPr lang="en-US" sz="3200" dirty="0">
                <a:latin typeface="PoetsenOne" panose="020108030300000D0203" pitchFamily="2" charset="0"/>
              </a:rPr>
              <a:t> = </a:t>
            </a:r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8C001CD-7501-0A19-5E99-39E0BD5E9225}"/>
              </a:ext>
            </a:extLst>
          </p:cNvPr>
          <p:cNvGrpSpPr/>
          <p:nvPr/>
        </p:nvGrpSpPr>
        <p:grpSpPr>
          <a:xfrm>
            <a:off x="5568148" y="4556433"/>
            <a:ext cx="1664442" cy="694086"/>
            <a:chOff x="5488437" y="5181806"/>
            <a:chExt cx="1664442" cy="69408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7457935C-BE27-E319-FDF4-6C0525D70AF3}"/>
                    </a:ext>
                  </a:extLst>
                </p14:cNvPr>
                <p14:cNvContentPartPr/>
                <p14:nvPr/>
              </p14:nvContentPartPr>
              <p14:xfrm>
                <a:off x="6813399" y="5181806"/>
                <a:ext cx="339480" cy="3409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7457935C-BE27-E319-FDF4-6C0525D70AF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795399" y="5164166"/>
                  <a:ext cx="375120" cy="37656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0D912A4-1956-B5DF-98B0-E68B13EB6879}"/>
                </a:ext>
              </a:extLst>
            </p:cNvPr>
            <p:cNvSpPr txBox="1"/>
            <p:nvPr/>
          </p:nvSpPr>
          <p:spPr>
            <a:xfrm>
              <a:off x="5488437" y="5229561"/>
              <a:ext cx="12955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Energy of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1 Quantum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543543C-F90A-BDAA-3D84-1589AED41047}"/>
              </a:ext>
            </a:extLst>
          </p:cNvPr>
          <p:cNvGrpSpPr/>
          <p:nvPr/>
        </p:nvGrpSpPr>
        <p:grpSpPr>
          <a:xfrm>
            <a:off x="6891327" y="4676719"/>
            <a:ext cx="2103461" cy="751977"/>
            <a:chOff x="6891327" y="5295746"/>
            <a:chExt cx="2103461" cy="75197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541BFD3-B287-00FD-051D-D1E27EC0288D}"/>
                    </a:ext>
                  </a:extLst>
                </p14:cNvPr>
                <p14:cNvContentPartPr/>
                <p14:nvPr/>
              </p14:nvContentPartPr>
              <p14:xfrm>
                <a:off x="7866738" y="5295746"/>
                <a:ext cx="152640" cy="3416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541BFD3-B287-00FD-051D-D1E27EC0288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849098" y="5277746"/>
                  <a:ext cx="188280" cy="3772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1EA02DB-F2C1-D447-C6B5-C17D107B115F}"/>
                </a:ext>
              </a:extLst>
            </p:cNvPr>
            <p:cNvSpPr txBox="1"/>
            <p:nvPr/>
          </p:nvSpPr>
          <p:spPr>
            <a:xfrm>
              <a:off x="6891327" y="5678391"/>
              <a:ext cx="21034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Planck’s Constant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28253A0-B038-91F8-D4A0-0F48836029D3}"/>
              </a:ext>
            </a:extLst>
          </p:cNvPr>
          <p:cNvGrpSpPr/>
          <p:nvPr/>
        </p:nvGrpSpPr>
        <p:grpSpPr>
          <a:xfrm>
            <a:off x="8387250" y="4490248"/>
            <a:ext cx="3298076" cy="406925"/>
            <a:chOff x="8387250" y="5109275"/>
            <a:chExt cx="3298076" cy="4069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579749C-E2C0-5DE9-64F9-8B1F590D6C87}"/>
                    </a:ext>
                  </a:extLst>
                </p14:cNvPr>
                <p14:cNvContentPartPr/>
                <p14:nvPr/>
              </p14:nvContentPartPr>
              <p14:xfrm>
                <a:off x="8387250" y="5109275"/>
                <a:ext cx="282600" cy="2278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579749C-E2C0-5DE9-64F9-8B1F590D6C8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369250" y="5091635"/>
                  <a:ext cx="318240" cy="2635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8077ECA-E193-2F16-BB4A-4277C879D195}"/>
                </a:ext>
              </a:extLst>
            </p:cNvPr>
            <p:cNvSpPr txBox="1"/>
            <p:nvPr/>
          </p:nvSpPr>
          <p:spPr>
            <a:xfrm>
              <a:off x="8679375" y="5146868"/>
              <a:ext cx="30059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Balsamiq Sans" pitchFamily="2" charset="0"/>
                  <a:ea typeface="Balsamiq Sans" pitchFamily="2" charset="0"/>
                </a:rPr>
                <a:t>Frequency of the radiation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A7F3AA0-8385-F79D-6116-7DD40565EA88}"/>
              </a:ext>
            </a:extLst>
          </p:cNvPr>
          <p:cNvGrpSpPr/>
          <p:nvPr/>
        </p:nvGrpSpPr>
        <p:grpSpPr>
          <a:xfrm>
            <a:off x="8410110" y="3825924"/>
            <a:ext cx="973722" cy="369332"/>
            <a:chOff x="8387250" y="5146868"/>
            <a:chExt cx="973722" cy="36933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FEB3E99-7695-C02B-DEC6-A75962D29ED6}"/>
                    </a:ext>
                  </a:extLst>
                </p14:cNvPr>
                <p14:cNvContentPartPr/>
                <p14:nvPr/>
              </p14:nvContentPartPr>
              <p14:xfrm flipV="1">
                <a:off x="8387250" y="5242984"/>
                <a:ext cx="282600" cy="2278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FEB3E99-7695-C02B-DEC6-A75962D29ED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flipV="1">
                  <a:off x="8369250" y="5225344"/>
                  <a:ext cx="318240" cy="2635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4AD914B-40F4-6C6A-0AC7-6ED8C9DB9AA7}"/>
                </a:ext>
              </a:extLst>
            </p:cNvPr>
            <p:cNvSpPr txBox="1"/>
            <p:nvPr/>
          </p:nvSpPr>
          <p:spPr>
            <a:xfrm>
              <a:off x="8679375" y="5146868"/>
              <a:ext cx="6815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Balsamiq Sans" pitchFamily="2" charset="0"/>
                  <a:ea typeface="Balsamiq Sans" pitchFamily="2" charset="0"/>
                </a:rPr>
                <a:t>“Nu”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20BC3B4-E7CA-5EEC-09E3-A39DA7883251}"/>
              </a:ext>
            </a:extLst>
          </p:cNvPr>
          <p:cNvGrpSpPr/>
          <p:nvPr/>
        </p:nvGrpSpPr>
        <p:grpSpPr>
          <a:xfrm>
            <a:off x="15429245" y="2278902"/>
            <a:ext cx="2436940" cy="446967"/>
            <a:chOff x="7519816" y="1446334"/>
            <a:chExt cx="2436940" cy="44696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4D7D88C6-7BA7-079A-DBA1-6E1E7AB1F6DF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33DD806-1B76-D903-4217-52761F957DF7}"/>
                </a:ext>
              </a:extLst>
            </p:cNvPr>
            <p:cNvSpPr txBox="1"/>
            <p:nvPr/>
          </p:nvSpPr>
          <p:spPr>
            <a:xfrm>
              <a:off x="7665801" y="1493697"/>
              <a:ext cx="20521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Classical Physics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9044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3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59988-9C23-6E71-93F1-0070788A1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roup 192">
            <a:extLst>
              <a:ext uri="{FF2B5EF4-FFF2-40B4-BE49-F238E27FC236}">
                <a16:creationId xmlns:a16="http://schemas.microsoft.com/office/drawing/2014/main" id="{4B04D06C-12DB-7A77-B0EF-998C173EAF0B}"/>
              </a:ext>
            </a:extLst>
          </p:cNvPr>
          <p:cNvGrpSpPr/>
          <p:nvPr/>
        </p:nvGrpSpPr>
        <p:grpSpPr>
          <a:xfrm>
            <a:off x="7185752" y="986695"/>
            <a:ext cx="4350923" cy="1564695"/>
            <a:chOff x="6719027" y="1310545"/>
            <a:chExt cx="4350923" cy="1564695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139C8CAC-1193-0BC5-1AAC-DAF09C68735D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613E6EB1-C1D8-6DBD-427E-3671DC95E3F0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191" name="Graphic 190">
                <a:extLst>
                  <a:ext uri="{FF2B5EF4-FFF2-40B4-BE49-F238E27FC236}">
                    <a16:creationId xmlns:a16="http://schemas.microsoft.com/office/drawing/2014/main" id="{E4908620-EF77-2432-3D84-69E1019F1E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5F006195-51A8-1D5C-E12C-840EF3F4E83D}"/>
                  </a:ext>
                </a:extLst>
              </p:cNvPr>
              <p:cNvSpPr txBox="1"/>
              <p:nvPr/>
            </p:nvSpPr>
            <p:spPr>
              <a:xfrm>
                <a:off x="2718853" y="2068531"/>
                <a:ext cx="11464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5 Eggs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0357A421-6576-2F1C-97F3-541788435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9BA431C-A5AE-6D33-AFAB-A38D0947E4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37E1A615-B159-1C4E-4DB6-11365E2D69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415" y="3737376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33A4DF81-1C22-5B5E-E1E9-85A08E9BD7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6162" y="3737376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82" name="Picture 81" descr="A close up of an egg&#10;&#10;Description automatically generated">
            <a:extLst>
              <a:ext uri="{FF2B5EF4-FFF2-40B4-BE49-F238E27FC236}">
                <a16:creationId xmlns:a16="http://schemas.microsoft.com/office/drawing/2014/main" id="{F7DA5392-E1CC-2810-E44E-03807BF39E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312" y="3737376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D11F89B9-7878-903C-D69A-7239FBBB95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059" y="3754176"/>
            <a:ext cx="452116" cy="5322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84" name="Picture 83" descr="A white egg with brown spots&#10;&#10;Description automatically generated">
            <a:extLst>
              <a:ext uri="{FF2B5EF4-FFF2-40B4-BE49-F238E27FC236}">
                <a16:creationId xmlns:a16="http://schemas.microsoft.com/office/drawing/2014/main" id="{27280138-41D4-4C69-665E-8A39423B23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92" y="3737376"/>
            <a:ext cx="45086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85" name="Picture 84" descr="A cartoon egg with white specks&#10;&#10;Description automatically generated">
            <a:extLst>
              <a:ext uri="{FF2B5EF4-FFF2-40B4-BE49-F238E27FC236}">
                <a16:creationId xmlns:a16="http://schemas.microsoft.com/office/drawing/2014/main" id="{0FF8B70C-D716-4723-E16C-49EC114966A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75" y="3737376"/>
            <a:ext cx="48207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DF211B15-19F5-971B-178F-55F09E7347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6980" y="3737376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87" name="Picture 86" descr="A close up of an egg&#10;&#10;Description automatically generated">
            <a:extLst>
              <a:ext uri="{FF2B5EF4-FFF2-40B4-BE49-F238E27FC236}">
                <a16:creationId xmlns:a16="http://schemas.microsoft.com/office/drawing/2014/main" id="{2A62C3FD-9137-C2FB-7B0C-3A1143488C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18" y="4486247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400DCB58-B033-73F4-C987-40FF31D4EE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6162" y="4486247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89" name="Picture 88" descr="A close up of an egg&#10;&#10;Description automatically generated">
            <a:extLst>
              <a:ext uri="{FF2B5EF4-FFF2-40B4-BE49-F238E27FC236}">
                <a16:creationId xmlns:a16="http://schemas.microsoft.com/office/drawing/2014/main" id="{8D7E63E2-42BC-0F3F-4622-CFE2C1CDD3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312" y="4486247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90" name="Picture 89" descr="A white egg with a black background&#10;&#10;Description automatically generated">
            <a:extLst>
              <a:ext uri="{FF2B5EF4-FFF2-40B4-BE49-F238E27FC236}">
                <a16:creationId xmlns:a16="http://schemas.microsoft.com/office/drawing/2014/main" id="{83467C84-D37B-3102-542B-3D8FB9140C2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059" y="4486247"/>
            <a:ext cx="45211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F8A86653-D3E4-AB7F-4884-BCE91DC9F0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9492" y="4503783"/>
            <a:ext cx="450866" cy="5307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98A9D430-8059-CE5F-EF4C-166D10505E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0592" y="4486247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93" name="Picture 92" descr="A cartoon egg with white specks&#10;&#10;Description automatically generated">
            <a:extLst>
              <a:ext uri="{FF2B5EF4-FFF2-40B4-BE49-F238E27FC236}">
                <a16:creationId xmlns:a16="http://schemas.microsoft.com/office/drawing/2014/main" id="{33D5186C-B2C0-8E57-4334-E81756BC298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063" y="4486247"/>
            <a:ext cx="48207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4C653EEA-A59A-D3B3-3F7B-E8C544B9E9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415" y="5235118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95" name="Picture 94" descr="A close up of an egg&#10;&#10;Description automatically generated">
            <a:extLst>
              <a:ext uri="{FF2B5EF4-FFF2-40B4-BE49-F238E27FC236}">
                <a16:creationId xmlns:a16="http://schemas.microsoft.com/office/drawing/2014/main" id="{A6428698-C864-895D-3BBD-4396EDCD71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565" y="5235118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8145B9E9-7415-7B76-1039-0DEE96EBC92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5909" y="5235118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97" name="Picture 96" descr="A white egg with a black background&#10;&#10;Description automatically generated">
            <a:extLst>
              <a:ext uri="{FF2B5EF4-FFF2-40B4-BE49-F238E27FC236}">
                <a16:creationId xmlns:a16="http://schemas.microsoft.com/office/drawing/2014/main" id="{F503A565-1851-D0AB-066B-36E3013DC90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059" y="5235118"/>
            <a:ext cx="45211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98" name="Picture 97" descr="A white egg with brown spots&#10;&#10;Description automatically generated">
            <a:extLst>
              <a:ext uri="{FF2B5EF4-FFF2-40B4-BE49-F238E27FC236}">
                <a16:creationId xmlns:a16="http://schemas.microsoft.com/office/drawing/2014/main" id="{AD0183C3-E80A-AD92-6EC3-FE1A28C1D4F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92" y="5235118"/>
            <a:ext cx="45086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99" name="Picture 98" descr="A cartoon egg with white specks&#10;&#10;Description automatically generated">
            <a:extLst>
              <a:ext uri="{FF2B5EF4-FFF2-40B4-BE49-F238E27FC236}">
                <a16:creationId xmlns:a16="http://schemas.microsoft.com/office/drawing/2014/main" id="{FCFA3C7B-F59E-35B2-E65C-AD6B58D01FA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75" y="5235118"/>
            <a:ext cx="48207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94A216E8-8623-F0D2-BAB0-6A0450B8FB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6980" y="5235118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grpSp>
        <p:nvGrpSpPr>
          <p:cNvPr id="234" name="Group 233">
            <a:extLst>
              <a:ext uri="{FF2B5EF4-FFF2-40B4-BE49-F238E27FC236}">
                <a16:creationId xmlns:a16="http://schemas.microsoft.com/office/drawing/2014/main" id="{B1D22E89-08A1-B192-A642-0130474BFF05}"/>
              </a:ext>
            </a:extLst>
          </p:cNvPr>
          <p:cNvGrpSpPr/>
          <p:nvPr/>
        </p:nvGrpSpPr>
        <p:grpSpPr>
          <a:xfrm>
            <a:off x="803818" y="2988505"/>
            <a:ext cx="455430" cy="565838"/>
            <a:chOff x="803818" y="2988505"/>
            <a:chExt cx="455430" cy="565838"/>
          </a:xfrm>
        </p:grpSpPr>
        <p:pic>
          <p:nvPicPr>
            <p:cNvPr id="70" name="Picture 69" descr="A close up of an egg&#10;&#10;Description automatically generated">
              <a:extLst>
                <a:ext uri="{FF2B5EF4-FFF2-40B4-BE49-F238E27FC236}">
                  <a16:creationId xmlns:a16="http://schemas.microsoft.com/office/drawing/2014/main" id="{418358CD-B8BC-EFBE-E0BA-282E842A9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818" y="2988505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4EE64529-264D-77ED-D5AE-97273CAE4C5B}"/>
                </a:ext>
              </a:extLst>
            </p:cNvPr>
            <p:cNvSpPr txBox="1"/>
            <p:nvPr/>
          </p:nvSpPr>
          <p:spPr>
            <a:xfrm>
              <a:off x="973023" y="3177246"/>
              <a:ext cx="5450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f</a:t>
              </a: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0EA9A510-590E-3EA8-329D-E80C4DC21D59}"/>
              </a:ext>
            </a:extLst>
          </p:cNvPr>
          <p:cNvGrpSpPr/>
          <p:nvPr/>
        </p:nvGrpSpPr>
        <p:grpSpPr>
          <a:xfrm>
            <a:off x="1393565" y="2988505"/>
            <a:ext cx="455430" cy="565838"/>
            <a:chOff x="1393565" y="2988505"/>
            <a:chExt cx="455430" cy="565838"/>
          </a:xfrm>
        </p:grpSpPr>
        <p:pic>
          <p:nvPicPr>
            <p:cNvPr id="74" name="Picture 73" descr="A close up of an egg&#10;&#10;Description automatically generated">
              <a:extLst>
                <a:ext uri="{FF2B5EF4-FFF2-40B4-BE49-F238E27FC236}">
                  <a16:creationId xmlns:a16="http://schemas.microsoft.com/office/drawing/2014/main" id="{491ACA11-72A1-ACA2-C9C3-21A0E0EC7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3565" y="2988505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8F0F73B9-11AD-8BBA-DD5D-E2B70A841070}"/>
                </a:ext>
              </a:extLst>
            </p:cNvPr>
            <p:cNvSpPr txBox="1"/>
            <p:nvPr/>
          </p:nvSpPr>
          <p:spPr>
            <a:xfrm>
              <a:off x="1593787" y="3177246"/>
              <a:ext cx="84960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g</a:t>
              </a: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CC5451AF-B240-00D1-ADF4-260E1BCD203D}"/>
              </a:ext>
            </a:extLst>
          </p:cNvPr>
          <p:cNvGrpSpPr/>
          <p:nvPr/>
        </p:nvGrpSpPr>
        <p:grpSpPr>
          <a:xfrm>
            <a:off x="1983312" y="2988505"/>
            <a:ext cx="455430" cy="565838"/>
            <a:chOff x="1983312" y="2988505"/>
            <a:chExt cx="455430" cy="565838"/>
          </a:xfrm>
        </p:grpSpPr>
        <p:pic>
          <p:nvPicPr>
            <p:cNvPr id="75" name="Picture 74" descr="A close up of an egg&#10;&#10;Description automatically generated">
              <a:extLst>
                <a:ext uri="{FF2B5EF4-FFF2-40B4-BE49-F238E27FC236}">
                  <a16:creationId xmlns:a16="http://schemas.microsoft.com/office/drawing/2014/main" id="{3CBCFF79-0A90-520B-0390-1D8550420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3312" y="2988505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C579460B-1DB7-8EA2-73CB-0DE7DAE4C13F}"/>
                </a:ext>
              </a:extLst>
            </p:cNvPr>
            <p:cNvSpPr txBox="1"/>
            <p:nvPr/>
          </p:nvSpPr>
          <p:spPr>
            <a:xfrm>
              <a:off x="2175200" y="3177246"/>
              <a:ext cx="945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h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DB1FE563-F9E8-BAFF-5473-B93B0E68429B}"/>
              </a:ext>
            </a:extLst>
          </p:cNvPr>
          <p:cNvGrpSpPr/>
          <p:nvPr/>
        </p:nvGrpSpPr>
        <p:grpSpPr>
          <a:xfrm>
            <a:off x="2573059" y="2988505"/>
            <a:ext cx="452116" cy="565838"/>
            <a:chOff x="2573059" y="2988505"/>
            <a:chExt cx="452116" cy="565838"/>
          </a:xfrm>
        </p:grpSpPr>
        <p:pic>
          <p:nvPicPr>
            <p:cNvPr id="76" name="Picture 75" descr="A white egg with a black background&#10;&#10;Description automatically generated">
              <a:extLst>
                <a:ext uri="{FF2B5EF4-FFF2-40B4-BE49-F238E27FC236}">
                  <a16:creationId xmlns:a16="http://schemas.microsoft.com/office/drawing/2014/main" id="{2EC4C7F9-3CEC-02BE-E9A1-BDB6CC61D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3059" y="2988505"/>
              <a:ext cx="45211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EBB86C34-FAEC-5DAA-C84B-18001C6F98B1}"/>
                </a:ext>
              </a:extLst>
            </p:cNvPr>
            <p:cNvSpPr txBox="1"/>
            <p:nvPr/>
          </p:nvSpPr>
          <p:spPr>
            <a:xfrm>
              <a:off x="2799117" y="3177246"/>
              <a:ext cx="416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err="1">
                  <a:solidFill>
                    <a:schemeClr val="tx1">
                      <a:alpha val="0"/>
                    </a:schemeClr>
                  </a:solidFill>
                </a:rPr>
                <a:t>i</a:t>
              </a:r>
              <a:endParaRPr lang="en-US" sz="1400" dirty="0">
                <a:solidFill>
                  <a:schemeClr val="tx1">
                    <a:alpha val="0"/>
                  </a:schemeClr>
                </a:solidFill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5C19FBC0-C05E-3FD9-C350-28D993E0F4A6}"/>
              </a:ext>
            </a:extLst>
          </p:cNvPr>
          <p:cNvGrpSpPr/>
          <p:nvPr/>
        </p:nvGrpSpPr>
        <p:grpSpPr>
          <a:xfrm>
            <a:off x="3159492" y="2988505"/>
            <a:ext cx="450866" cy="565838"/>
            <a:chOff x="3159492" y="2988505"/>
            <a:chExt cx="450866" cy="565838"/>
          </a:xfrm>
        </p:grpSpPr>
        <p:pic>
          <p:nvPicPr>
            <p:cNvPr id="77" name="Picture 76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3294207A-7D4F-3420-41EE-72DEB95EE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9492" y="2988505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B6EE95C0-E1E2-01ED-622E-D2FB855CDB41}"/>
                </a:ext>
              </a:extLst>
            </p:cNvPr>
            <p:cNvSpPr txBox="1"/>
            <p:nvPr/>
          </p:nvSpPr>
          <p:spPr>
            <a:xfrm>
              <a:off x="3378453" y="3177246"/>
              <a:ext cx="4328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j</a:t>
              </a: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16FEC87D-5C15-4C46-F532-A72023B20BC0}"/>
              </a:ext>
            </a:extLst>
          </p:cNvPr>
          <p:cNvGrpSpPr/>
          <p:nvPr/>
        </p:nvGrpSpPr>
        <p:grpSpPr>
          <a:xfrm>
            <a:off x="3744675" y="2988505"/>
            <a:ext cx="482070" cy="565838"/>
            <a:chOff x="3744675" y="2988505"/>
            <a:chExt cx="482070" cy="565838"/>
          </a:xfrm>
        </p:grpSpPr>
        <p:pic>
          <p:nvPicPr>
            <p:cNvPr id="78" name="Picture 77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401785EF-8540-9687-FB27-3722760E0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4675" y="298850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F447BFDF-6D4F-1495-842E-EE844C87E7E6}"/>
                </a:ext>
              </a:extLst>
            </p:cNvPr>
            <p:cNvSpPr txBox="1"/>
            <p:nvPr/>
          </p:nvSpPr>
          <p:spPr>
            <a:xfrm>
              <a:off x="3985710" y="3177246"/>
              <a:ext cx="8175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k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AB1A36A6-72A4-6139-F45F-30D0B2F719DC}"/>
              </a:ext>
            </a:extLst>
          </p:cNvPr>
          <p:cNvGrpSpPr/>
          <p:nvPr/>
        </p:nvGrpSpPr>
        <p:grpSpPr>
          <a:xfrm>
            <a:off x="4361063" y="2988505"/>
            <a:ext cx="482070" cy="565838"/>
            <a:chOff x="4361063" y="2988505"/>
            <a:chExt cx="482070" cy="565838"/>
          </a:xfrm>
        </p:grpSpPr>
        <p:pic>
          <p:nvPicPr>
            <p:cNvPr id="79" name="Picture 78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B5E3E188-6BF2-E86E-701E-E0B5091F5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1063" y="298850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398F3BF9-74C9-CB9F-C5A2-CFAD6B748874}"/>
                </a:ext>
              </a:extLst>
            </p:cNvPr>
            <p:cNvSpPr txBox="1"/>
            <p:nvPr/>
          </p:nvSpPr>
          <p:spPr>
            <a:xfrm>
              <a:off x="4571412" y="3177246"/>
              <a:ext cx="416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l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45A4B3E2-DF29-0815-EB1D-7174E2EF42D9}"/>
              </a:ext>
            </a:extLst>
          </p:cNvPr>
          <p:cNvGrpSpPr/>
          <p:nvPr/>
        </p:nvGrpSpPr>
        <p:grpSpPr>
          <a:xfrm>
            <a:off x="806100" y="2290413"/>
            <a:ext cx="450866" cy="565838"/>
            <a:chOff x="806100" y="2290413"/>
            <a:chExt cx="450866" cy="565838"/>
          </a:xfrm>
        </p:grpSpPr>
        <p:pic>
          <p:nvPicPr>
            <p:cNvPr id="72" name="Picture 71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6CD0CAA2-0396-0E63-0AB8-9A04CF779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100" y="2290413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B4ADE1E9-465F-F501-1D33-BAC54BEBD303}"/>
                </a:ext>
              </a:extLst>
            </p:cNvPr>
            <p:cNvSpPr txBox="1"/>
            <p:nvPr/>
          </p:nvSpPr>
          <p:spPr>
            <a:xfrm>
              <a:off x="973023" y="2457077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8</a:t>
              </a: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A49B845E-C5F4-B5E7-C714-9FB4855617CA}"/>
              </a:ext>
            </a:extLst>
          </p:cNvPr>
          <p:cNvGrpSpPr/>
          <p:nvPr/>
        </p:nvGrpSpPr>
        <p:grpSpPr>
          <a:xfrm>
            <a:off x="1394565" y="2312785"/>
            <a:ext cx="482070" cy="565838"/>
            <a:chOff x="1394565" y="2312785"/>
            <a:chExt cx="482070" cy="565838"/>
          </a:xfrm>
        </p:grpSpPr>
        <p:pic>
          <p:nvPicPr>
            <p:cNvPr id="67" name="Picture 66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D500A760-D040-B0C1-38D0-A3FB29318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4565" y="231278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2EA47FB9-9E85-4EFD-E648-5C71F37EB7EC}"/>
                </a:ext>
              </a:extLst>
            </p:cNvPr>
            <p:cNvSpPr txBox="1"/>
            <p:nvPr/>
          </p:nvSpPr>
          <p:spPr>
            <a:xfrm>
              <a:off x="1593787" y="2457077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9</a:t>
              </a: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37E06911-6D4D-3EC8-7C9A-33C73E631D16}"/>
              </a:ext>
            </a:extLst>
          </p:cNvPr>
          <p:cNvGrpSpPr/>
          <p:nvPr/>
        </p:nvGrpSpPr>
        <p:grpSpPr>
          <a:xfrm>
            <a:off x="2014234" y="2312785"/>
            <a:ext cx="450866" cy="565838"/>
            <a:chOff x="2014234" y="2312785"/>
            <a:chExt cx="450866" cy="565838"/>
          </a:xfrm>
        </p:grpSpPr>
        <p:pic>
          <p:nvPicPr>
            <p:cNvPr id="68" name="Picture 67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13DC5D18-B6D1-0CAF-CC54-B03A6D82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4234" y="2312785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B2D14A5E-1B82-85B6-E1AD-A15F339D7EDC}"/>
                </a:ext>
              </a:extLst>
            </p:cNvPr>
            <p:cNvSpPr txBox="1"/>
            <p:nvPr/>
          </p:nvSpPr>
          <p:spPr>
            <a:xfrm>
              <a:off x="2175200" y="2457077"/>
              <a:ext cx="8656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a</a:t>
              </a: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DB27A0A3-D481-D7C7-46BF-27FE991AEB4D}"/>
              </a:ext>
            </a:extLst>
          </p:cNvPr>
          <p:cNvGrpSpPr/>
          <p:nvPr/>
        </p:nvGrpSpPr>
        <p:grpSpPr>
          <a:xfrm>
            <a:off x="2602699" y="2312785"/>
            <a:ext cx="482070" cy="565838"/>
            <a:chOff x="2602699" y="2312785"/>
            <a:chExt cx="482070" cy="565838"/>
          </a:xfrm>
        </p:grpSpPr>
        <p:pic>
          <p:nvPicPr>
            <p:cNvPr id="73" name="Picture 72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DFDB37CF-6DDF-6174-301E-3C12FC84D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2699" y="231278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096881E5-F1F7-2475-5631-56E21DD07DE2}"/>
                </a:ext>
              </a:extLst>
            </p:cNvPr>
            <p:cNvSpPr txBox="1"/>
            <p:nvPr/>
          </p:nvSpPr>
          <p:spPr>
            <a:xfrm>
              <a:off x="2799117" y="2457077"/>
              <a:ext cx="945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b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9919B8BF-F81D-5C5F-DDDD-F2E85817F54E}"/>
              </a:ext>
            </a:extLst>
          </p:cNvPr>
          <p:cNvGrpSpPr/>
          <p:nvPr/>
        </p:nvGrpSpPr>
        <p:grpSpPr>
          <a:xfrm>
            <a:off x="3222368" y="2316167"/>
            <a:ext cx="450866" cy="559073"/>
            <a:chOff x="3222368" y="2316167"/>
            <a:chExt cx="450866" cy="559073"/>
          </a:xfrm>
        </p:grpSpPr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275D38D1-8604-A78D-BA6B-B1D99D9D1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2368" y="2316167"/>
              <a:ext cx="450866" cy="55907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1D7BF4F2-0F3E-0B92-3FF5-7F6207E0FDE0}"/>
                </a:ext>
              </a:extLst>
            </p:cNvPr>
            <p:cNvSpPr txBox="1"/>
            <p:nvPr/>
          </p:nvSpPr>
          <p:spPr>
            <a:xfrm>
              <a:off x="3378453" y="2457077"/>
              <a:ext cx="7534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c</a:t>
              </a: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F44BC989-D2AF-0F41-CD98-1C72E032A42C}"/>
              </a:ext>
            </a:extLst>
          </p:cNvPr>
          <p:cNvGrpSpPr/>
          <p:nvPr/>
        </p:nvGrpSpPr>
        <p:grpSpPr>
          <a:xfrm>
            <a:off x="3810833" y="2312785"/>
            <a:ext cx="452116" cy="565838"/>
            <a:chOff x="3810833" y="2312785"/>
            <a:chExt cx="452116" cy="565838"/>
          </a:xfrm>
        </p:grpSpPr>
        <p:pic>
          <p:nvPicPr>
            <p:cNvPr id="69" name="Picture 68" descr="A white egg with a black background&#10;&#10;Description automatically generated">
              <a:extLst>
                <a:ext uri="{FF2B5EF4-FFF2-40B4-BE49-F238E27FC236}">
                  <a16:creationId xmlns:a16="http://schemas.microsoft.com/office/drawing/2014/main" id="{CE7BC61F-371A-2165-26C9-98FB77617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833" y="2312785"/>
              <a:ext cx="45211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A9A0F5DF-4A17-08E0-76AD-B79BBF468045}"/>
                </a:ext>
              </a:extLst>
            </p:cNvPr>
            <p:cNvSpPr txBox="1"/>
            <p:nvPr/>
          </p:nvSpPr>
          <p:spPr>
            <a:xfrm>
              <a:off x="3985710" y="2457077"/>
              <a:ext cx="945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B0A405BF-4D2D-ADED-4079-071649826D49}"/>
              </a:ext>
            </a:extLst>
          </p:cNvPr>
          <p:cNvGrpSpPr/>
          <p:nvPr/>
        </p:nvGrpSpPr>
        <p:grpSpPr>
          <a:xfrm>
            <a:off x="4400550" y="2310476"/>
            <a:ext cx="455430" cy="565838"/>
            <a:chOff x="4400550" y="2310476"/>
            <a:chExt cx="455430" cy="565838"/>
          </a:xfrm>
        </p:grpSpPr>
        <p:pic>
          <p:nvPicPr>
            <p:cNvPr id="66" name="Picture 65" descr="A close up of an egg&#10;&#10;Description automatically generated">
              <a:extLst>
                <a:ext uri="{FF2B5EF4-FFF2-40B4-BE49-F238E27FC236}">
                  <a16:creationId xmlns:a16="http://schemas.microsoft.com/office/drawing/2014/main" id="{AA560451-5C81-A5A4-6B9D-95E344B3A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0550" y="2310476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F64E41BF-D06A-F06D-FFA3-E6AD7908B271}"/>
                </a:ext>
              </a:extLst>
            </p:cNvPr>
            <p:cNvSpPr txBox="1"/>
            <p:nvPr/>
          </p:nvSpPr>
          <p:spPr>
            <a:xfrm>
              <a:off x="4571412" y="2457077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e</a:t>
              </a: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C09A6BFF-FF37-32FC-E202-40AB079E4E08}"/>
              </a:ext>
            </a:extLst>
          </p:cNvPr>
          <p:cNvGrpSpPr/>
          <p:nvPr/>
        </p:nvGrpSpPr>
        <p:grpSpPr>
          <a:xfrm>
            <a:off x="808140" y="1592489"/>
            <a:ext cx="455430" cy="565838"/>
            <a:chOff x="808140" y="1592489"/>
            <a:chExt cx="455430" cy="565838"/>
          </a:xfrm>
        </p:grpSpPr>
        <p:pic>
          <p:nvPicPr>
            <p:cNvPr id="8" name="Picture 7" descr="A close up of an egg&#10;&#10;Description automatically generated">
              <a:extLst>
                <a:ext uri="{FF2B5EF4-FFF2-40B4-BE49-F238E27FC236}">
                  <a16:creationId xmlns:a16="http://schemas.microsoft.com/office/drawing/2014/main" id="{E8096A12-5043-8FAA-DCD1-CDFD266F3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140" y="1592489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332CA8B7-2DD0-3AB0-C1E1-6825F1245E73}"/>
                </a:ext>
              </a:extLst>
            </p:cNvPr>
            <p:cNvSpPr txBox="1"/>
            <p:nvPr/>
          </p:nvSpPr>
          <p:spPr>
            <a:xfrm>
              <a:off x="973023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1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0651CCFF-47AC-7BA5-0CFC-E67C92CA5A71}"/>
              </a:ext>
            </a:extLst>
          </p:cNvPr>
          <p:cNvGrpSpPr/>
          <p:nvPr/>
        </p:nvGrpSpPr>
        <p:grpSpPr>
          <a:xfrm>
            <a:off x="1405269" y="1592489"/>
            <a:ext cx="482070" cy="565838"/>
            <a:chOff x="1405269" y="1592489"/>
            <a:chExt cx="482070" cy="565838"/>
          </a:xfrm>
        </p:grpSpPr>
        <p:pic>
          <p:nvPicPr>
            <p:cNvPr id="14" name="Picture 13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6E1224AE-3D82-D5A9-4DCD-007794CD1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5269" y="1592489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322AD3B-7C45-17C0-E4B7-D6CA69F3406A}"/>
                </a:ext>
              </a:extLst>
            </p:cNvPr>
            <p:cNvSpPr txBox="1"/>
            <p:nvPr/>
          </p:nvSpPr>
          <p:spPr>
            <a:xfrm>
              <a:off x="1593787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2</a:t>
              </a: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07039334-4C2C-30D8-C136-8C132BB32EB6}"/>
              </a:ext>
            </a:extLst>
          </p:cNvPr>
          <p:cNvGrpSpPr/>
          <p:nvPr/>
        </p:nvGrpSpPr>
        <p:grpSpPr>
          <a:xfrm>
            <a:off x="2029038" y="1592489"/>
            <a:ext cx="450866" cy="565838"/>
            <a:chOff x="2029038" y="1592489"/>
            <a:chExt cx="450866" cy="565838"/>
          </a:xfrm>
        </p:grpSpPr>
        <p:pic>
          <p:nvPicPr>
            <p:cNvPr id="17" name="Picture 16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41CC3418-FA9B-E1A4-8EF5-3716F0362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038" y="1592489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D7FBFD22-4DE5-B8B9-492B-F1EAEC2267D4}"/>
                </a:ext>
              </a:extLst>
            </p:cNvPr>
            <p:cNvSpPr txBox="1"/>
            <p:nvPr/>
          </p:nvSpPr>
          <p:spPr>
            <a:xfrm>
              <a:off x="2175200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3</a:t>
              </a: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D842CE57-3AE2-4765-5E40-81B38564B1A2}"/>
              </a:ext>
            </a:extLst>
          </p:cNvPr>
          <p:cNvGrpSpPr/>
          <p:nvPr/>
        </p:nvGrpSpPr>
        <p:grpSpPr>
          <a:xfrm>
            <a:off x="2621603" y="1592489"/>
            <a:ext cx="455430" cy="565838"/>
            <a:chOff x="2621603" y="1592489"/>
            <a:chExt cx="455430" cy="565838"/>
          </a:xfrm>
        </p:grpSpPr>
        <p:pic>
          <p:nvPicPr>
            <p:cNvPr id="58" name="Picture 57" descr="A close up of an egg&#10;&#10;Description automatically generated">
              <a:extLst>
                <a:ext uri="{FF2B5EF4-FFF2-40B4-BE49-F238E27FC236}">
                  <a16:creationId xmlns:a16="http://schemas.microsoft.com/office/drawing/2014/main" id="{3FA3DAF8-8CE6-20B2-F86A-43CEBEBDB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1603" y="1592489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89A8B20F-1CDF-FD78-D24F-2BFE87F65F53}"/>
                </a:ext>
              </a:extLst>
            </p:cNvPr>
            <p:cNvSpPr txBox="1"/>
            <p:nvPr/>
          </p:nvSpPr>
          <p:spPr>
            <a:xfrm>
              <a:off x="2799117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4</a:t>
              </a: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363114F8-009A-EC2C-8DC7-9262A96526C8}"/>
              </a:ext>
            </a:extLst>
          </p:cNvPr>
          <p:cNvGrpSpPr/>
          <p:nvPr/>
        </p:nvGrpSpPr>
        <p:grpSpPr>
          <a:xfrm>
            <a:off x="3218732" y="1592489"/>
            <a:ext cx="450866" cy="565838"/>
            <a:chOff x="3218732" y="1592489"/>
            <a:chExt cx="450866" cy="565838"/>
          </a:xfrm>
        </p:grpSpPr>
        <p:pic>
          <p:nvPicPr>
            <p:cNvPr id="59" name="Picture 58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4A3D9DB9-1E6C-097D-CB76-96507CED7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732" y="1592489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83F0DB69-DF79-9DA3-B138-FCE246ECEBCF}"/>
                </a:ext>
              </a:extLst>
            </p:cNvPr>
            <p:cNvSpPr txBox="1"/>
            <p:nvPr/>
          </p:nvSpPr>
          <p:spPr>
            <a:xfrm>
              <a:off x="3378453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5</a:t>
              </a: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D8562BE4-FAC1-3643-516B-6F4E593CFAED}"/>
              </a:ext>
            </a:extLst>
          </p:cNvPr>
          <p:cNvGrpSpPr/>
          <p:nvPr/>
        </p:nvGrpSpPr>
        <p:grpSpPr>
          <a:xfrm>
            <a:off x="3811297" y="1592489"/>
            <a:ext cx="450866" cy="565838"/>
            <a:chOff x="3811297" y="1592489"/>
            <a:chExt cx="450866" cy="565838"/>
          </a:xfrm>
        </p:grpSpPr>
        <p:pic>
          <p:nvPicPr>
            <p:cNvPr id="60" name="Picture 59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03E63D87-5730-80F4-42EC-8AE65AF49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1297" y="1592489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EB1B3D2D-B684-C11C-B5D1-1D2FBF0C616D}"/>
                </a:ext>
              </a:extLst>
            </p:cNvPr>
            <p:cNvSpPr txBox="1"/>
            <p:nvPr/>
          </p:nvSpPr>
          <p:spPr>
            <a:xfrm>
              <a:off x="3985710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6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5D98E709-C498-368E-EE76-AE37DB5B0708}"/>
              </a:ext>
            </a:extLst>
          </p:cNvPr>
          <p:cNvGrpSpPr/>
          <p:nvPr/>
        </p:nvGrpSpPr>
        <p:grpSpPr>
          <a:xfrm>
            <a:off x="4403864" y="1592489"/>
            <a:ext cx="452116" cy="565838"/>
            <a:chOff x="4403864" y="1592489"/>
            <a:chExt cx="452116" cy="565838"/>
          </a:xfrm>
        </p:grpSpPr>
        <p:pic>
          <p:nvPicPr>
            <p:cNvPr id="57" name="Picture 56" descr="A white egg with a black background&#10;&#10;Description automatically generated">
              <a:extLst>
                <a:ext uri="{FF2B5EF4-FFF2-40B4-BE49-F238E27FC236}">
                  <a16:creationId xmlns:a16="http://schemas.microsoft.com/office/drawing/2014/main" id="{15841509-156C-AE8D-6B29-4E1A1AD33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3864" y="1592489"/>
              <a:ext cx="45211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8A03779B-34CB-3910-DA4B-A498175256D6}"/>
                </a:ext>
              </a:extLst>
            </p:cNvPr>
            <p:cNvSpPr txBox="1"/>
            <p:nvPr/>
          </p:nvSpPr>
          <p:spPr>
            <a:xfrm>
              <a:off x="4571412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877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2" decel="7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71146-4DE2-FD93-1097-7B19F0730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3E161D-482C-2F77-D4F2-DC716CD591F2}"/>
              </a:ext>
            </a:extLst>
          </p:cNvPr>
          <p:cNvGrpSpPr/>
          <p:nvPr/>
        </p:nvGrpSpPr>
        <p:grpSpPr>
          <a:xfrm>
            <a:off x="7196456" y="3019390"/>
            <a:ext cx="4350923" cy="1564695"/>
            <a:chOff x="6719027" y="1310545"/>
            <a:chExt cx="4350923" cy="156469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90450D8-F050-DB21-9FBE-7683DC98CD2A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0FD3E66-B130-A4BF-B151-A690C0DF3879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ECC5BBA3-EA48-8917-96E5-7B9726AF0D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2CD8BDE-2394-09B2-61D0-43E2C6B5FBDA}"/>
                  </a:ext>
                </a:extLst>
              </p:cNvPr>
              <p:cNvSpPr txBox="1"/>
              <p:nvPr/>
            </p:nvSpPr>
            <p:spPr>
              <a:xfrm>
                <a:off x="2718853" y="2068531"/>
                <a:ext cx="11464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7 Eggs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D70E5F9-F913-CCB5-6FC6-0C2AD749144E}"/>
              </a:ext>
            </a:extLst>
          </p:cNvPr>
          <p:cNvGrpSpPr/>
          <p:nvPr/>
        </p:nvGrpSpPr>
        <p:grpSpPr>
          <a:xfrm>
            <a:off x="7185752" y="986695"/>
            <a:ext cx="4350923" cy="1564695"/>
            <a:chOff x="6719027" y="1310545"/>
            <a:chExt cx="4350923" cy="1564695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71F782EB-4FCA-DED9-6079-36753C5AA441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0786C0A-FD67-2F7A-8A9B-04E0D5D65117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0B6DF195-7679-784E-E85E-64520E6837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C95166A-3832-E5BB-58B8-4F1FE974AC02}"/>
                  </a:ext>
                </a:extLst>
              </p:cNvPr>
              <p:cNvSpPr txBox="1"/>
              <p:nvPr/>
            </p:nvSpPr>
            <p:spPr>
              <a:xfrm>
                <a:off x="2718853" y="2068531"/>
                <a:ext cx="11464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5 Eggs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1D41CABA-DC2A-F05F-7667-CB8EA62767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21527F-C6AA-B151-8380-533DDE8FF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26F5C5F-45EC-281A-9C22-B5EED10F97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415" y="3737376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84D3182-7EB1-E74D-451B-85610D40A2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6162" y="3737376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9" name="Picture 28" descr="A close up of an egg&#10;&#10;Description automatically generated">
            <a:extLst>
              <a:ext uri="{FF2B5EF4-FFF2-40B4-BE49-F238E27FC236}">
                <a16:creationId xmlns:a16="http://schemas.microsoft.com/office/drawing/2014/main" id="{6B783D2F-C398-688E-27BA-86BE86902B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312" y="3737376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2EE14E2-76E8-BBE8-235D-CC0F11E009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059" y="3754176"/>
            <a:ext cx="452116" cy="5322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1" name="Picture 30" descr="A white egg with brown spots&#10;&#10;Description automatically generated">
            <a:extLst>
              <a:ext uri="{FF2B5EF4-FFF2-40B4-BE49-F238E27FC236}">
                <a16:creationId xmlns:a16="http://schemas.microsoft.com/office/drawing/2014/main" id="{5E7E8169-C0A5-2AFE-F627-74FB7DD5FCC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92" y="3737376"/>
            <a:ext cx="45086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2" name="Picture 31" descr="A cartoon egg with white specks&#10;&#10;Description automatically generated">
            <a:extLst>
              <a:ext uri="{FF2B5EF4-FFF2-40B4-BE49-F238E27FC236}">
                <a16:creationId xmlns:a16="http://schemas.microsoft.com/office/drawing/2014/main" id="{BF7179A6-6EE2-C471-D7F4-81BE83290F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75" y="3737376"/>
            <a:ext cx="48207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F5261BA-1FBD-B9DC-3DA8-E717FA5073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6980" y="3737376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4" name="Picture 33" descr="A close up of an egg&#10;&#10;Description automatically generated">
            <a:extLst>
              <a:ext uri="{FF2B5EF4-FFF2-40B4-BE49-F238E27FC236}">
                <a16:creationId xmlns:a16="http://schemas.microsoft.com/office/drawing/2014/main" id="{23C50E9C-049B-88C1-E5CF-DE9186CEC7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18" y="4486247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929DA40-1A2D-955D-597D-8BC946ACF55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6162" y="4486247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6" name="Picture 35" descr="A close up of an egg&#10;&#10;Description automatically generated">
            <a:extLst>
              <a:ext uri="{FF2B5EF4-FFF2-40B4-BE49-F238E27FC236}">
                <a16:creationId xmlns:a16="http://schemas.microsoft.com/office/drawing/2014/main" id="{5D2D91C2-1B76-2CEA-995C-D9E1260C9C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312" y="4486247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7" name="Picture 36" descr="A white egg with a black background&#10;&#10;Description automatically generated">
            <a:extLst>
              <a:ext uri="{FF2B5EF4-FFF2-40B4-BE49-F238E27FC236}">
                <a16:creationId xmlns:a16="http://schemas.microsoft.com/office/drawing/2014/main" id="{F2BD2E14-5FAA-BDA3-B65D-C61EFD7AB58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059" y="4486247"/>
            <a:ext cx="45211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D44BDC5-0456-69AB-2D37-47C8FAD907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9492" y="4503783"/>
            <a:ext cx="450866" cy="5307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DFC8C15-434E-6041-22F7-0EDD86EAC9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0592" y="4486247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0" name="Picture 39" descr="A cartoon egg with white specks&#10;&#10;Description automatically generated">
            <a:extLst>
              <a:ext uri="{FF2B5EF4-FFF2-40B4-BE49-F238E27FC236}">
                <a16:creationId xmlns:a16="http://schemas.microsoft.com/office/drawing/2014/main" id="{2FC301BF-6FA6-3512-C3B8-091F669137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063" y="4486247"/>
            <a:ext cx="48207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1FE9E92-F333-FA79-A2F0-5CEFBCA176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415" y="5235118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2" name="Picture 41" descr="A close up of an egg&#10;&#10;Description automatically generated">
            <a:extLst>
              <a:ext uri="{FF2B5EF4-FFF2-40B4-BE49-F238E27FC236}">
                <a16:creationId xmlns:a16="http://schemas.microsoft.com/office/drawing/2014/main" id="{EFB72B3B-7BB0-1969-3472-BE8EE75F11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565" y="5235118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FD81A49-87DD-F042-71A7-397049088F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5909" y="5235118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4" name="Picture 43" descr="A white egg with a black background&#10;&#10;Description automatically generated">
            <a:extLst>
              <a:ext uri="{FF2B5EF4-FFF2-40B4-BE49-F238E27FC236}">
                <a16:creationId xmlns:a16="http://schemas.microsoft.com/office/drawing/2014/main" id="{A75B8D36-3DF9-E534-35B8-BE5F72C1EB3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059" y="5235118"/>
            <a:ext cx="45211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5" name="Picture 44" descr="A white egg with brown spots&#10;&#10;Description automatically generated">
            <a:extLst>
              <a:ext uri="{FF2B5EF4-FFF2-40B4-BE49-F238E27FC236}">
                <a16:creationId xmlns:a16="http://schemas.microsoft.com/office/drawing/2014/main" id="{E76C8D86-1494-4EC7-23A0-F7B8F27FBE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92" y="5235118"/>
            <a:ext cx="45086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6" name="Picture 45" descr="A cartoon egg with white specks&#10;&#10;Description automatically generated">
            <a:extLst>
              <a:ext uri="{FF2B5EF4-FFF2-40B4-BE49-F238E27FC236}">
                <a16:creationId xmlns:a16="http://schemas.microsoft.com/office/drawing/2014/main" id="{E2CB9EE3-004E-0779-D3B4-5567D5DC4A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75" y="5235118"/>
            <a:ext cx="48207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3E3BBF50-A57F-4B28-0335-D8C5E4B27F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6980" y="5235118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id="{F226D19F-066A-AE7D-A8E8-75C7926C8099}"/>
              </a:ext>
            </a:extLst>
          </p:cNvPr>
          <p:cNvGrpSpPr/>
          <p:nvPr/>
        </p:nvGrpSpPr>
        <p:grpSpPr>
          <a:xfrm>
            <a:off x="803818" y="2988505"/>
            <a:ext cx="455430" cy="565838"/>
            <a:chOff x="803818" y="2988505"/>
            <a:chExt cx="455430" cy="565838"/>
          </a:xfrm>
        </p:grpSpPr>
        <p:pic>
          <p:nvPicPr>
            <p:cNvPr id="132" name="Picture 131" descr="A close up of an egg&#10;&#10;Description automatically generated">
              <a:extLst>
                <a:ext uri="{FF2B5EF4-FFF2-40B4-BE49-F238E27FC236}">
                  <a16:creationId xmlns:a16="http://schemas.microsoft.com/office/drawing/2014/main" id="{DEFB8BBD-DAE2-EE57-D974-AB850A3B2E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818" y="2988505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D1B05BCD-1147-5BDD-5610-85AB3D4438DB}"/>
                </a:ext>
              </a:extLst>
            </p:cNvPr>
            <p:cNvSpPr txBox="1"/>
            <p:nvPr/>
          </p:nvSpPr>
          <p:spPr>
            <a:xfrm>
              <a:off x="973023" y="3177246"/>
              <a:ext cx="5450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f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A7A48166-DB8A-CA9D-B7D2-D540AE7FA588}"/>
              </a:ext>
            </a:extLst>
          </p:cNvPr>
          <p:cNvGrpSpPr/>
          <p:nvPr/>
        </p:nvGrpSpPr>
        <p:grpSpPr>
          <a:xfrm>
            <a:off x="1393565" y="2988505"/>
            <a:ext cx="455430" cy="565838"/>
            <a:chOff x="1393565" y="2988505"/>
            <a:chExt cx="455430" cy="565838"/>
          </a:xfrm>
        </p:grpSpPr>
        <p:pic>
          <p:nvPicPr>
            <p:cNvPr id="135" name="Picture 134" descr="A close up of an egg&#10;&#10;Description automatically generated">
              <a:extLst>
                <a:ext uri="{FF2B5EF4-FFF2-40B4-BE49-F238E27FC236}">
                  <a16:creationId xmlns:a16="http://schemas.microsoft.com/office/drawing/2014/main" id="{343492A0-F31A-44E0-5DE1-4A6823773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3565" y="2988505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DC3064D-CD72-742D-417C-266C1B40C068}"/>
                </a:ext>
              </a:extLst>
            </p:cNvPr>
            <p:cNvSpPr txBox="1"/>
            <p:nvPr/>
          </p:nvSpPr>
          <p:spPr>
            <a:xfrm>
              <a:off x="1593787" y="3177246"/>
              <a:ext cx="84960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g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D5E2077-2187-6AE3-B675-05EADB3D477C}"/>
              </a:ext>
            </a:extLst>
          </p:cNvPr>
          <p:cNvGrpSpPr/>
          <p:nvPr/>
        </p:nvGrpSpPr>
        <p:grpSpPr>
          <a:xfrm>
            <a:off x="1983312" y="2988505"/>
            <a:ext cx="455430" cy="565838"/>
            <a:chOff x="1983312" y="2988505"/>
            <a:chExt cx="455430" cy="565838"/>
          </a:xfrm>
        </p:grpSpPr>
        <p:pic>
          <p:nvPicPr>
            <p:cNvPr id="138" name="Picture 137" descr="A close up of an egg&#10;&#10;Description automatically generated">
              <a:extLst>
                <a:ext uri="{FF2B5EF4-FFF2-40B4-BE49-F238E27FC236}">
                  <a16:creationId xmlns:a16="http://schemas.microsoft.com/office/drawing/2014/main" id="{D57C4B5D-6FC4-1B5C-2633-8008B8BD2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3312" y="2988505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69188C1-9F2B-6F1A-F329-3818C503D29F}"/>
                </a:ext>
              </a:extLst>
            </p:cNvPr>
            <p:cNvSpPr txBox="1"/>
            <p:nvPr/>
          </p:nvSpPr>
          <p:spPr>
            <a:xfrm>
              <a:off x="2175200" y="3177246"/>
              <a:ext cx="945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h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7925EF5-1DF9-D905-2856-F99B128E67C9}"/>
              </a:ext>
            </a:extLst>
          </p:cNvPr>
          <p:cNvGrpSpPr/>
          <p:nvPr/>
        </p:nvGrpSpPr>
        <p:grpSpPr>
          <a:xfrm>
            <a:off x="2573059" y="2988505"/>
            <a:ext cx="452116" cy="565838"/>
            <a:chOff x="2573059" y="2988505"/>
            <a:chExt cx="452116" cy="565838"/>
          </a:xfrm>
        </p:grpSpPr>
        <p:pic>
          <p:nvPicPr>
            <p:cNvPr id="141" name="Picture 140" descr="A white egg with a black background&#10;&#10;Description automatically generated">
              <a:extLst>
                <a:ext uri="{FF2B5EF4-FFF2-40B4-BE49-F238E27FC236}">
                  <a16:creationId xmlns:a16="http://schemas.microsoft.com/office/drawing/2014/main" id="{F53ED0D2-7ADB-9A3B-36B3-B29EFE671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3059" y="2988505"/>
              <a:ext cx="45211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83604F7-E7FF-5BEF-7626-6D24D5E736EB}"/>
                </a:ext>
              </a:extLst>
            </p:cNvPr>
            <p:cNvSpPr txBox="1"/>
            <p:nvPr/>
          </p:nvSpPr>
          <p:spPr>
            <a:xfrm>
              <a:off x="2799117" y="3177246"/>
              <a:ext cx="416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err="1">
                  <a:solidFill>
                    <a:schemeClr val="tx1">
                      <a:alpha val="0"/>
                    </a:schemeClr>
                  </a:solidFill>
                </a:rPr>
                <a:t>i</a:t>
              </a:r>
              <a:endParaRPr lang="en-US" sz="1400" dirty="0">
                <a:solidFill>
                  <a:schemeClr val="tx1">
                    <a:alpha val="0"/>
                  </a:schemeClr>
                </a:solidFill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9C43658E-0FE3-BAB3-9F8E-C6A1EB8AEC68}"/>
              </a:ext>
            </a:extLst>
          </p:cNvPr>
          <p:cNvGrpSpPr/>
          <p:nvPr/>
        </p:nvGrpSpPr>
        <p:grpSpPr>
          <a:xfrm>
            <a:off x="3159492" y="2988505"/>
            <a:ext cx="450866" cy="565838"/>
            <a:chOff x="3159492" y="2988505"/>
            <a:chExt cx="450866" cy="565838"/>
          </a:xfrm>
        </p:grpSpPr>
        <p:pic>
          <p:nvPicPr>
            <p:cNvPr id="144" name="Picture 143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259C8C87-CD41-70F2-DF7D-D497E3978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9492" y="2988505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A23C5D05-C7BB-51F1-8471-D09FA62920A2}"/>
                </a:ext>
              </a:extLst>
            </p:cNvPr>
            <p:cNvSpPr txBox="1"/>
            <p:nvPr/>
          </p:nvSpPr>
          <p:spPr>
            <a:xfrm>
              <a:off x="3378453" y="3177246"/>
              <a:ext cx="4328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j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645199C7-F51F-6319-31A9-D15018DA8B62}"/>
              </a:ext>
            </a:extLst>
          </p:cNvPr>
          <p:cNvGrpSpPr/>
          <p:nvPr/>
        </p:nvGrpSpPr>
        <p:grpSpPr>
          <a:xfrm>
            <a:off x="3744675" y="2988505"/>
            <a:ext cx="482070" cy="565838"/>
            <a:chOff x="3744675" y="2988505"/>
            <a:chExt cx="482070" cy="565838"/>
          </a:xfrm>
        </p:grpSpPr>
        <p:pic>
          <p:nvPicPr>
            <p:cNvPr id="147" name="Picture 146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5F23A7DD-754F-BB5D-EE48-1EA70CD2E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4675" y="298850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3838B855-403A-D05C-161E-105526EDF1B1}"/>
                </a:ext>
              </a:extLst>
            </p:cNvPr>
            <p:cNvSpPr txBox="1"/>
            <p:nvPr/>
          </p:nvSpPr>
          <p:spPr>
            <a:xfrm>
              <a:off x="3985710" y="3177246"/>
              <a:ext cx="8175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k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5C0F28C-80E6-6963-D93B-0E88901AB11B}"/>
              </a:ext>
            </a:extLst>
          </p:cNvPr>
          <p:cNvGrpSpPr/>
          <p:nvPr/>
        </p:nvGrpSpPr>
        <p:grpSpPr>
          <a:xfrm>
            <a:off x="4361063" y="2988505"/>
            <a:ext cx="482070" cy="565838"/>
            <a:chOff x="4361063" y="2988505"/>
            <a:chExt cx="482070" cy="565838"/>
          </a:xfrm>
        </p:grpSpPr>
        <p:pic>
          <p:nvPicPr>
            <p:cNvPr id="150" name="Picture 149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D7D0E82D-F31E-D1E5-D393-3CA1D6952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1063" y="298850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186DF73-108F-99A1-E46C-5B625E09B6B2}"/>
                </a:ext>
              </a:extLst>
            </p:cNvPr>
            <p:cNvSpPr txBox="1"/>
            <p:nvPr/>
          </p:nvSpPr>
          <p:spPr>
            <a:xfrm>
              <a:off x="4571412" y="3177246"/>
              <a:ext cx="416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l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24223B2-CF5E-4938-8750-F0B4BDB0EA4C}"/>
              </a:ext>
            </a:extLst>
          </p:cNvPr>
          <p:cNvGrpSpPr/>
          <p:nvPr/>
        </p:nvGrpSpPr>
        <p:grpSpPr>
          <a:xfrm>
            <a:off x="806100" y="2290413"/>
            <a:ext cx="450866" cy="565838"/>
            <a:chOff x="806100" y="2290413"/>
            <a:chExt cx="450866" cy="565838"/>
          </a:xfrm>
        </p:grpSpPr>
        <p:pic>
          <p:nvPicPr>
            <p:cNvPr id="111" name="Picture 110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653B7D55-05B3-5548-D5ED-86230150C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100" y="2290413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A123EB3E-4388-5082-058E-57EB19ACFD4C}"/>
                </a:ext>
              </a:extLst>
            </p:cNvPr>
            <p:cNvSpPr txBox="1"/>
            <p:nvPr/>
          </p:nvSpPr>
          <p:spPr>
            <a:xfrm>
              <a:off x="973023" y="2457077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8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536BB558-84B3-5AEF-6DA7-7691D90D9CDA}"/>
              </a:ext>
            </a:extLst>
          </p:cNvPr>
          <p:cNvGrpSpPr/>
          <p:nvPr/>
        </p:nvGrpSpPr>
        <p:grpSpPr>
          <a:xfrm>
            <a:off x="1394565" y="2312785"/>
            <a:ext cx="482070" cy="565838"/>
            <a:chOff x="1394565" y="2312785"/>
            <a:chExt cx="482070" cy="565838"/>
          </a:xfrm>
        </p:grpSpPr>
        <p:pic>
          <p:nvPicPr>
            <p:cNvPr id="114" name="Picture 113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D83E4152-1317-8597-6F5A-3B562F178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4565" y="231278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C5857E32-117D-E7BC-3BBB-B0EB83E64BD5}"/>
                </a:ext>
              </a:extLst>
            </p:cNvPr>
            <p:cNvSpPr txBox="1"/>
            <p:nvPr/>
          </p:nvSpPr>
          <p:spPr>
            <a:xfrm>
              <a:off x="1593787" y="2457077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9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955459E-05DD-062B-59CE-EB61DF9D37A5}"/>
              </a:ext>
            </a:extLst>
          </p:cNvPr>
          <p:cNvGrpSpPr/>
          <p:nvPr/>
        </p:nvGrpSpPr>
        <p:grpSpPr>
          <a:xfrm>
            <a:off x="2014234" y="2312785"/>
            <a:ext cx="450866" cy="565838"/>
            <a:chOff x="2014234" y="2312785"/>
            <a:chExt cx="450866" cy="565838"/>
          </a:xfrm>
        </p:grpSpPr>
        <p:pic>
          <p:nvPicPr>
            <p:cNvPr id="117" name="Picture 116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AB773C52-3404-4252-7B71-1E0C5B270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4234" y="2312785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136E8DF-7A7D-931E-05C3-782358BE8E8D}"/>
                </a:ext>
              </a:extLst>
            </p:cNvPr>
            <p:cNvSpPr txBox="1"/>
            <p:nvPr/>
          </p:nvSpPr>
          <p:spPr>
            <a:xfrm>
              <a:off x="2175200" y="2457077"/>
              <a:ext cx="8656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a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2A7BDD7-D4E6-DE13-5362-C43B8B33AC20}"/>
              </a:ext>
            </a:extLst>
          </p:cNvPr>
          <p:cNvGrpSpPr/>
          <p:nvPr/>
        </p:nvGrpSpPr>
        <p:grpSpPr>
          <a:xfrm>
            <a:off x="2602699" y="2312785"/>
            <a:ext cx="482070" cy="565838"/>
            <a:chOff x="2602699" y="2312785"/>
            <a:chExt cx="482070" cy="565838"/>
          </a:xfrm>
        </p:grpSpPr>
        <p:pic>
          <p:nvPicPr>
            <p:cNvPr id="120" name="Picture 119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0E326081-43D2-FCF5-FE5E-4C3F38816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2699" y="231278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5EF60FA2-8443-2B0F-BF9F-773C97362732}"/>
                </a:ext>
              </a:extLst>
            </p:cNvPr>
            <p:cNvSpPr txBox="1"/>
            <p:nvPr/>
          </p:nvSpPr>
          <p:spPr>
            <a:xfrm>
              <a:off x="2799117" y="2457077"/>
              <a:ext cx="945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b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FFBC6E58-E9B9-4487-1783-7B2E0217132F}"/>
              </a:ext>
            </a:extLst>
          </p:cNvPr>
          <p:cNvGrpSpPr/>
          <p:nvPr/>
        </p:nvGrpSpPr>
        <p:grpSpPr>
          <a:xfrm>
            <a:off x="3222368" y="2316167"/>
            <a:ext cx="450866" cy="559073"/>
            <a:chOff x="3222368" y="2316167"/>
            <a:chExt cx="450866" cy="559073"/>
          </a:xfrm>
        </p:grpSpPr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3AFE92C2-C0C2-F8FE-24A3-C397E1131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2368" y="2316167"/>
              <a:ext cx="450866" cy="55907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EC85C40-D69D-B740-225C-C40E1684DA0B}"/>
                </a:ext>
              </a:extLst>
            </p:cNvPr>
            <p:cNvSpPr txBox="1"/>
            <p:nvPr/>
          </p:nvSpPr>
          <p:spPr>
            <a:xfrm>
              <a:off x="3378453" y="2457077"/>
              <a:ext cx="7534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c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8E357C7-31A8-44FA-EE05-620B7E8B8CE5}"/>
              </a:ext>
            </a:extLst>
          </p:cNvPr>
          <p:cNvGrpSpPr/>
          <p:nvPr/>
        </p:nvGrpSpPr>
        <p:grpSpPr>
          <a:xfrm>
            <a:off x="3810833" y="2312785"/>
            <a:ext cx="452116" cy="565838"/>
            <a:chOff x="3810833" y="2312785"/>
            <a:chExt cx="452116" cy="565838"/>
          </a:xfrm>
        </p:grpSpPr>
        <p:pic>
          <p:nvPicPr>
            <p:cNvPr id="126" name="Picture 125" descr="A white egg with a black background&#10;&#10;Description automatically generated">
              <a:extLst>
                <a:ext uri="{FF2B5EF4-FFF2-40B4-BE49-F238E27FC236}">
                  <a16:creationId xmlns:a16="http://schemas.microsoft.com/office/drawing/2014/main" id="{010BB84B-07B2-DA67-8777-489973665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833" y="2312785"/>
              <a:ext cx="45211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27E1659-1D29-CB4C-4BE2-86EC6FDFC321}"/>
                </a:ext>
              </a:extLst>
            </p:cNvPr>
            <p:cNvSpPr txBox="1"/>
            <p:nvPr/>
          </p:nvSpPr>
          <p:spPr>
            <a:xfrm>
              <a:off x="3985710" y="2457077"/>
              <a:ext cx="945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E144358-98FC-6F1C-6A71-32B1A9BD1EBD}"/>
              </a:ext>
            </a:extLst>
          </p:cNvPr>
          <p:cNvGrpSpPr/>
          <p:nvPr/>
        </p:nvGrpSpPr>
        <p:grpSpPr>
          <a:xfrm>
            <a:off x="4400550" y="2310476"/>
            <a:ext cx="455430" cy="565838"/>
            <a:chOff x="4400550" y="2310476"/>
            <a:chExt cx="455430" cy="565838"/>
          </a:xfrm>
        </p:grpSpPr>
        <p:pic>
          <p:nvPicPr>
            <p:cNvPr id="129" name="Picture 128" descr="A close up of an egg&#10;&#10;Description automatically generated">
              <a:extLst>
                <a:ext uri="{FF2B5EF4-FFF2-40B4-BE49-F238E27FC236}">
                  <a16:creationId xmlns:a16="http://schemas.microsoft.com/office/drawing/2014/main" id="{07019571-D164-4259-2DEE-CA519DE0E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0550" y="2310476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387CD0F-7B70-A517-6D16-C679A31258C2}"/>
                </a:ext>
              </a:extLst>
            </p:cNvPr>
            <p:cNvSpPr txBox="1"/>
            <p:nvPr/>
          </p:nvSpPr>
          <p:spPr>
            <a:xfrm>
              <a:off x="4571412" y="2457077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e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FEFBE11-E5C2-2A65-1AF5-7C0DDA924728}"/>
              </a:ext>
            </a:extLst>
          </p:cNvPr>
          <p:cNvGrpSpPr/>
          <p:nvPr/>
        </p:nvGrpSpPr>
        <p:grpSpPr>
          <a:xfrm>
            <a:off x="808140" y="1592489"/>
            <a:ext cx="455430" cy="565838"/>
            <a:chOff x="808140" y="1592489"/>
            <a:chExt cx="455430" cy="565838"/>
          </a:xfrm>
        </p:grpSpPr>
        <p:pic>
          <p:nvPicPr>
            <p:cNvPr id="49" name="Picture 48" descr="A close up of an egg&#10;&#10;Description automatically generated">
              <a:extLst>
                <a:ext uri="{FF2B5EF4-FFF2-40B4-BE49-F238E27FC236}">
                  <a16:creationId xmlns:a16="http://schemas.microsoft.com/office/drawing/2014/main" id="{F1D8BE00-0E68-9BF9-29A0-22FD7DB7A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140" y="1592489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1056635-6C53-E402-DA95-915F608B354B}"/>
                </a:ext>
              </a:extLst>
            </p:cNvPr>
            <p:cNvSpPr txBox="1"/>
            <p:nvPr/>
          </p:nvSpPr>
          <p:spPr>
            <a:xfrm>
              <a:off x="973023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1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8D0D3A9-F244-02CF-42D4-1E6D065D7127}"/>
              </a:ext>
            </a:extLst>
          </p:cNvPr>
          <p:cNvGrpSpPr/>
          <p:nvPr/>
        </p:nvGrpSpPr>
        <p:grpSpPr>
          <a:xfrm>
            <a:off x="1405269" y="1592489"/>
            <a:ext cx="482070" cy="565838"/>
            <a:chOff x="1405269" y="1592489"/>
            <a:chExt cx="482070" cy="565838"/>
          </a:xfrm>
        </p:grpSpPr>
        <p:pic>
          <p:nvPicPr>
            <p:cNvPr id="52" name="Picture 51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39761D46-1142-FA62-950D-968ECD1D2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5269" y="1592489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D06EF93-6AA6-2F96-48AF-6C95B27DA75A}"/>
                </a:ext>
              </a:extLst>
            </p:cNvPr>
            <p:cNvSpPr txBox="1"/>
            <p:nvPr/>
          </p:nvSpPr>
          <p:spPr>
            <a:xfrm>
              <a:off x="1593787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2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B584E8B-8402-5D69-4FD5-F5E51B400739}"/>
              </a:ext>
            </a:extLst>
          </p:cNvPr>
          <p:cNvGrpSpPr/>
          <p:nvPr/>
        </p:nvGrpSpPr>
        <p:grpSpPr>
          <a:xfrm>
            <a:off x="7986864" y="1795196"/>
            <a:ext cx="450866" cy="565838"/>
            <a:chOff x="2029038" y="1592489"/>
            <a:chExt cx="450866" cy="565838"/>
          </a:xfrm>
        </p:grpSpPr>
        <p:pic>
          <p:nvPicPr>
            <p:cNvPr id="55" name="Picture 54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CB9B7CAE-6C71-423F-26F9-6B13E5189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038" y="1592489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EB68679-A186-74E5-2C0D-D25EACF3ABB2}"/>
                </a:ext>
              </a:extLst>
            </p:cNvPr>
            <p:cNvSpPr txBox="1"/>
            <p:nvPr/>
          </p:nvSpPr>
          <p:spPr>
            <a:xfrm>
              <a:off x="2175200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3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B8FAA90-4A1F-19C7-ECC1-6E7304FE16E3}"/>
              </a:ext>
            </a:extLst>
          </p:cNvPr>
          <p:cNvGrpSpPr/>
          <p:nvPr/>
        </p:nvGrpSpPr>
        <p:grpSpPr>
          <a:xfrm>
            <a:off x="8579429" y="1795196"/>
            <a:ext cx="455430" cy="565838"/>
            <a:chOff x="2621603" y="1592489"/>
            <a:chExt cx="455430" cy="565838"/>
          </a:xfrm>
        </p:grpSpPr>
        <p:pic>
          <p:nvPicPr>
            <p:cNvPr id="62" name="Picture 61" descr="A close up of an egg&#10;&#10;Description automatically generated">
              <a:extLst>
                <a:ext uri="{FF2B5EF4-FFF2-40B4-BE49-F238E27FC236}">
                  <a16:creationId xmlns:a16="http://schemas.microsoft.com/office/drawing/2014/main" id="{910F6ED1-6B06-C1BC-547C-ED286A520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1603" y="1592489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C07004F-2011-8549-5164-7F7BFEFC67B1}"/>
                </a:ext>
              </a:extLst>
            </p:cNvPr>
            <p:cNvSpPr txBox="1"/>
            <p:nvPr/>
          </p:nvSpPr>
          <p:spPr>
            <a:xfrm>
              <a:off x="2799117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4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1E31C82-6C90-ABEB-BEE5-C80912BEAF87}"/>
              </a:ext>
            </a:extLst>
          </p:cNvPr>
          <p:cNvGrpSpPr/>
          <p:nvPr/>
        </p:nvGrpSpPr>
        <p:grpSpPr>
          <a:xfrm>
            <a:off x="9176558" y="1795196"/>
            <a:ext cx="450866" cy="565838"/>
            <a:chOff x="3218732" y="1592489"/>
            <a:chExt cx="450866" cy="565838"/>
          </a:xfrm>
        </p:grpSpPr>
        <p:pic>
          <p:nvPicPr>
            <p:cNvPr id="65" name="Picture 64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416A8B7E-0EBA-6955-DED4-A7B2A1273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732" y="1592489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2BBC48B-6004-EBB7-B127-34F5C91BB73F}"/>
                </a:ext>
              </a:extLst>
            </p:cNvPr>
            <p:cNvSpPr txBox="1"/>
            <p:nvPr/>
          </p:nvSpPr>
          <p:spPr>
            <a:xfrm>
              <a:off x="3378453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5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68E9C31-B69B-9FFF-29C4-096B4E7FE733}"/>
              </a:ext>
            </a:extLst>
          </p:cNvPr>
          <p:cNvGrpSpPr/>
          <p:nvPr/>
        </p:nvGrpSpPr>
        <p:grpSpPr>
          <a:xfrm>
            <a:off x="9769123" y="1795196"/>
            <a:ext cx="450866" cy="565838"/>
            <a:chOff x="3811297" y="1592489"/>
            <a:chExt cx="450866" cy="565838"/>
          </a:xfrm>
        </p:grpSpPr>
        <p:pic>
          <p:nvPicPr>
            <p:cNvPr id="103" name="Picture 102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A4C94E2B-E63B-F651-B4A8-7A54A6E07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1297" y="1592489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C23A1E9-ACEC-3509-C07E-5F151156536C}"/>
                </a:ext>
              </a:extLst>
            </p:cNvPr>
            <p:cNvSpPr txBox="1"/>
            <p:nvPr/>
          </p:nvSpPr>
          <p:spPr>
            <a:xfrm>
              <a:off x="3985710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6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AF83A19-FB7B-FE6C-A213-B7CD00DCE175}"/>
              </a:ext>
            </a:extLst>
          </p:cNvPr>
          <p:cNvGrpSpPr/>
          <p:nvPr/>
        </p:nvGrpSpPr>
        <p:grpSpPr>
          <a:xfrm>
            <a:off x="10361690" y="1795196"/>
            <a:ext cx="452116" cy="565838"/>
            <a:chOff x="4403864" y="1592489"/>
            <a:chExt cx="452116" cy="565838"/>
          </a:xfrm>
        </p:grpSpPr>
        <p:pic>
          <p:nvPicPr>
            <p:cNvPr id="106" name="Picture 105" descr="A white egg with a black background&#10;&#10;Description automatically generated">
              <a:extLst>
                <a:ext uri="{FF2B5EF4-FFF2-40B4-BE49-F238E27FC236}">
                  <a16:creationId xmlns:a16="http://schemas.microsoft.com/office/drawing/2014/main" id="{E179CE76-A855-D49D-163C-87C226080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3864" y="1592489"/>
              <a:ext cx="45211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88DF2BF7-3631-2D12-3F75-7C269C7B5FEC}"/>
                </a:ext>
              </a:extLst>
            </p:cNvPr>
            <p:cNvSpPr txBox="1"/>
            <p:nvPr/>
          </p:nvSpPr>
          <p:spPr>
            <a:xfrm>
              <a:off x="4571412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6284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7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2EA5F-27A3-D54C-A64F-BB922BEC2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8608D1D2-85CC-9793-D1C1-FD3F54DEFD38}"/>
              </a:ext>
            </a:extLst>
          </p:cNvPr>
          <p:cNvGrpSpPr/>
          <p:nvPr/>
        </p:nvGrpSpPr>
        <p:grpSpPr>
          <a:xfrm>
            <a:off x="7196456" y="5052085"/>
            <a:ext cx="4350923" cy="1564695"/>
            <a:chOff x="6719027" y="1310545"/>
            <a:chExt cx="4350923" cy="1564695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D17571D4-7526-82B0-C1A0-BAC22D8BE03B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6F45AC3-7C17-4411-B60B-8C07E63F7A95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8AE2692A-7834-5C27-47DB-8C422A54AB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1EDE32C-9D5B-83B7-A7C4-16D58172F8C6}"/>
                  </a:ext>
                </a:extLst>
              </p:cNvPr>
              <p:cNvSpPr txBox="1"/>
              <p:nvPr/>
            </p:nvSpPr>
            <p:spPr>
              <a:xfrm>
                <a:off x="2718853" y="2068531"/>
                <a:ext cx="11464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3 Eggs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67FD05-133A-8D77-F720-DC2EAD142DD8}"/>
              </a:ext>
            </a:extLst>
          </p:cNvPr>
          <p:cNvGrpSpPr/>
          <p:nvPr/>
        </p:nvGrpSpPr>
        <p:grpSpPr>
          <a:xfrm>
            <a:off x="7196456" y="3019390"/>
            <a:ext cx="4350923" cy="1564695"/>
            <a:chOff x="6719027" y="1310545"/>
            <a:chExt cx="4350923" cy="156469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1C5039B-E047-6D49-1887-857E43E7A951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D9899A9-F275-3BCA-46CC-4909BF08105A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53F48115-0FE6-FE69-D940-FADC08BD87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5444F92-8FE9-A0E1-0542-77522681DCE4}"/>
                  </a:ext>
                </a:extLst>
              </p:cNvPr>
              <p:cNvSpPr txBox="1"/>
              <p:nvPr/>
            </p:nvSpPr>
            <p:spPr>
              <a:xfrm>
                <a:off x="2718853" y="2068531"/>
                <a:ext cx="11464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7 Eggs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7C9BA9D-A135-0705-6767-0DD5839CEE69}"/>
              </a:ext>
            </a:extLst>
          </p:cNvPr>
          <p:cNvGrpSpPr/>
          <p:nvPr/>
        </p:nvGrpSpPr>
        <p:grpSpPr>
          <a:xfrm>
            <a:off x="7185752" y="986695"/>
            <a:ext cx="4350923" cy="1564695"/>
            <a:chOff x="6719027" y="1310545"/>
            <a:chExt cx="4350923" cy="1564695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BB20CFC4-3049-4749-2A9E-A2A60D226743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A028385-3FA3-DCFD-356A-842AA1280DCB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C8C80FD0-4C6A-22DB-C57A-A8767915AD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C948C5D-1C4F-764F-F9C5-94FBE96B4429}"/>
                  </a:ext>
                </a:extLst>
              </p:cNvPr>
              <p:cNvSpPr txBox="1"/>
              <p:nvPr/>
            </p:nvSpPr>
            <p:spPr>
              <a:xfrm>
                <a:off x="2718853" y="2068531"/>
                <a:ext cx="11464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5 Eggs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DDEE3BC6-8CCE-085D-A061-3825C0E1B4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D6A0C28-7234-0F8F-31A2-E139667432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0325BCC-4A0F-2EDE-6E95-F472B702CD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415" y="3737376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12763B-68E1-2658-414E-6205B3AEDC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6162" y="3737376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6" name="Picture 5" descr="A close up of an egg&#10;&#10;Description automatically generated">
            <a:extLst>
              <a:ext uri="{FF2B5EF4-FFF2-40B4-BE49-F238E27FC236}">
                <a16:creationId xmlns:a16="http://schemas.microsoft.com/office/drawing/2014/main" id="{5A0F8916-606F-5A54-814B-A7E443B875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312" y="3737376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4C0A56-2B1B-639C-18A9-A46A9F6BB8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059" y="3754176"/>
            <a:ext cx="452116" cy="5322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9" name="Picture 8" descr="A white egg with brown spots&#10;&#10;Description automatically generated">
            <a:extLst>
              <a:ext uri="{FF2B5EF4-FFF2-40B4-BE49-F238E27FC236}">
                <a16:creationId xmlns:a16="http://schemas.microsoft.com/office/drawing/2014/main" id="{DA548460-A624-B1E1-7393-AF902DA5324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92" y="3737376"/>
            <a:ext cx="45086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7" name="Picture 26" descr="A cartoon egg with white specks&#10;&#10;Description automatically generated">
            <a:extLst>
              <a:ext uri="{FF2B5EF4-FFF2-40B4-BE49-F238E27FC236}">
                <a16:creationId xmlns:a16="http://schemas.microsoft.com/office/drawing/2014/main" id="{DFBD520E-7EB3-FE79-1481-BA2C538D837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75" y="3737376"/>
            <a:ext cx="48207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A23E94C-83EE-A0C4-6189-27A96BD884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6980" y="3737376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9" name="Picture 28" descr="A close up of an egg&#10;&#10;Description automatically generated">
            <a:extLst>
              <a:ext uri="{FF2B5EF4-FFF2-40B4-BE49-F238E27FC236}">
                <a16:creationId xmlns:a16="http://schemas.microsoft.com/office/drawing/2014/main" id="{7F9BE5BF-C849-FB7C-AE1D-6370745C9A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18" y="4486247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AE67DB1-9EE7-4D75-89F6-83DE899C178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6162" y="4486247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1" name="Picture 30" descr="A close up of an egg&#10;&#10;Description automatically generated">
            <a:extLst>
              <a:ext uri="{FF2B5EF4-FFF2-40B4-BE49-F238E27FC236}">
                <a16:creationId xmlns:a16="http://schemas.microsoft.com/office/drawing/2014/main" id="{C584B910-DF6F-1401-F976-732D53049F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312" y="4486247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2" name="Picture 31" descr="A white egg with a black background&#10;&#10;Description automatically generated">
            <a:extLst>
              <a:ext uri="{FF2B5EF4-FFF2-40B4-BE49-F238E27FC236}">
                <a16:creationId xmlns:a16="http://schemas.microsoft.com/office/drawing/2014/main" id="{1AC85862-15A6-C7E0-5655-0D56E09454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059" y="4486247"/>
            <a:ext cx="45211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4D7AC85-EC14-670B-CD6C-35A8E1E51D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9492" y="4503783"/>
            <a:ext cx="450866" cy="5307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142EA1F-02F2-9A4D-39EA-6BC8AA9B01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0592" y="4486247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5" name="Picture 34" descr="A cartoon egg with white specks&#10;&#10;Description automatically generated">
            <a:extLst>
              <a:ext uri="{FF2B5EF4-FFF2-40B4-BE49-F238E27FC236}">
                <a16:creationId xmlns:a16="http://schemas.microsoft.com/office/drawing/2014/main" id="{8252D316-9E18-670A-966C-2C39527A89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063" y="4486247"/>
            <a:ext cx="48207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80664B7-7F35-9549-E7D4-1AC9AB688E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415" y="5235118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7" name="Picture 36" descr="A close up of an egg&#10;&#10;Description automatically generated">
            <a:extLst>
              <a:ext uri="{FF2B5EF4-FFF2-40B4-BE49-F238E27FC236}">
                <a16:creationId xmlns:a16="http://schemas.microsoft.com/office/drawing/2014/main" id="{D368244A-D520-141A-A88A-113ED8A003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565" y="5235118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0EFFC9E-73A6-81AE-8532-CF3C79C810F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5909" y="5235118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9" name="Picture 38" descr="A white egg with a black background&#10;&#10;Description automatically generated">
            <a:extLst>
              <a:ext uri="{FF2B5EF4-FFF2-40B4-BE49-F238E27FC236}">
                <a16:creationId xmlns:a16="http://schemas.microsoft.com/office/drawing/2014/main" id="{72F75D43-C34E-EBFA-85BA-1EA24A0FB2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059" y="5235118"/>
            <a:ext cx="45211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0" name="Picture 39" descr="A white egg with brown spots&#10;&#10;Description automatically generated">
            <a:extLst>
              <a:ext uri="{FF2B5EF4-FFF2-40B4-BE49-F238E27FC236}">
                <a16:creationId xmlns:a16="http://schemas.microsoft.com/office/drawing/2014/main" id="{057CF395-F41E-EB77-9C2F-5F16BF736D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92" y="5235118"/>
            <a:ext cx="45086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1" name="Picture 40" descr="A cartoon egg with white specks&#10;&#10;Description automatically generated">
            <a:extLst>
              <a:ext uri="{FF2B5EF4-FFF2-40B4-BE49-F238E27FC236}">
                <a16:creationId xmlns:a16="http://schemas.microsoft.com/office/drawing/2014/main" id="{F8683EEA-2C82-736E-6EEA-778E94ECA8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75" y="5235118"/>
            <a:ext cx="48207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62BA12E-4B96-8C16-67FD-480C832585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6980" y="5235118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grpSp>
        <p:nvGrpSpPr>
          <p:cNvPr id="145" name="Group 144">
            <a:extLst>
              <a:ext uri="{FF2B5EF4-FFF2-40B4-BE49-F238E27FC236}">
                <a16:creationId xmlns:a16="http://schemas.microsoft.com/office/drawing/2014/main" id="{EB869E37-3797-3E84-3623-EA277A2CDBB9}"/>
              </a:ext>
            </a:extLst>
          </p:cNvPr>
          <p:cNvGrpSpPr/>
          <p:nvPr/>
        </p:nvGrpSpPr>
        <p:grpSpPr>
          <a:xfrm>
            <a:off x="7986864" y="1795196"/>
            <a:ext cx="450866" cy="565838"/>
            <a:chOff x="2029038" y="1592489"/>
            <a:chExt cx="450866" cy="565838"/>
          </a:xfrm>
        </p:grpSpPr>
        <p:pic>
          <p:nvPicPr>
            <p:cNvPr id="146" name="Picture 145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2F763854-9046-9CCA-BBA1-28ADE10A2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038" y="1592489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856696E0-F810-D643-FE59-2A237E95E09A}"/>
                </a:ext>
              </a:extLst>
            </p:cNvPr>
            <p:cNvSpPr txBox="1"/>
            <p:nvPr/>
          </p:nvSpPr>
          <p:spPr>
            <a:xfrm>
              <a:off x="2175200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3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E41AB334-A73D-FBF5-E339-90A9975816BF}"/>
              </a:ext>
            </a:extLst>
          </p:cNvPr>
          <p:cNvGrpSpPr/>
          <p:nvPr/>
        </p:nvGrpSpPr>
        <p:grpSpPr>
          <a:xfrm>
            <a:off x="8579429" y="1795196"/>
            <a:ext cx="455430" cy="565838"/>
            <a:chOff x="2621603" y="1592489"/>
            <a:chExt cx="455430" cy="565838"/>
          </a:xfrm>
        </p:grpSpPr>
        <p:pic>
          <p:nvPicPr>
            <p:cNvPr id="149" name="Picture 148" descr="A close up of an egg&#10;&#10;Description automatically generated">
              <a:extLst>
                <a:ext uri="{FF2B5EF4-FFF2-40B4-BE49-F238E27FC236}">
                  <a16:creationId xmlns:a16="http://schemas.microsoft.com/office/drawing/2014/main" id="{F73E85E7-4CAE-01DE-1BB3-AE521D7AA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1603" y="1592489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608EC07-563C-8C82-ADB7-6BC1CC328E80}"/>
                </a:ext>
              </a:extLst>
            </p:cNvPr>
            <p:cNvSpPr txBox="1"/>
            <p:nvPr/>
          </p:nvSpPr>
          <p:spPr>
            <a:xfrm>
              <a:off x="2799117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4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F5BA371C-1195-3D69-05FA-E71C0BF84830}"/>
              </a:ext>
            </a:extLst>
          </p:cNvPr>
          <p:cNvGrpSpPr/>
          <p:nvPr/>
        </p:nvGrpSpPr>
        <p:grpSpPr>
          <a:xfrm>
            <a:off x="9176558" y="1795196"/>
            <a:ext cx="450866" cy="565838"/>
            <a:chOff x="3218732" y="1592489"/>
            <a:chExt cx="450866" cy="565838"/>
          </a:xfrm>
        </p:grpSpPr>
        <p:pic>
          <p:nvPicPr>
            <p:cNvPr id="152" name="Picture 151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0526C427-807E-CD2E-303C-4EA97355F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732" y="1592489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4B2E61A-9F29-09CF-6D60-A6B1A3DD9A0E}"/>
                </a:ext>
              </a:extLst>
            </p:cNvPr>
            <p:cNvSpPr txBox="1"/>
            <p:nvPr/>
          </p:nvSpPr>
          <p:spPr>
            <a:xfrm>
              <a:off x="3378453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5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B2AE100E-564F-7473-593E-4377BF7DF283}"/>
              </a:ext>
            </a:extLst>
          </p:cNvPr>
          <p:cNvGrpSpPr/>
          <p:nvPr/>
        </p:nvGrpSpPr>
        <p:grpSpPr>
          <a:xfrm>
            <a:off x="9769123" y="1795196"/>
            <a:ext cx="450866" cy="565838"/>
            <a:chOff x="3811297" y="1592489"/>
            <a:chExt cx="450866" cy="565838"/>
          </a:xfrm>
        </p:grpSpPr>
        <p:pic>
          <p:nvPicPr>
            <p:cNvPr id="155" name="Picture 154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A302B362-DD8D-2435-E76D-72C2ABC37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1297" y="1592489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1D3839AC-2849-D8EB-FAB0-3C943BE0C689}"/>
                </a:ext>
              </a:extLst>
            </p:cNvPr>
            <p:cNvSpPr txBox="1"/>
            <p:nvPr/>
          </p:nvSpPr>
          <p:spPr>
            <a:xfrm>
              <a:off x="3985710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6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D94F5B2-E93A-3270-52CB-5C7AFB8FB145}"/>
              </a:ext>
            </a:extLst>
          </p:cNvPr>
          <p:cNvGrpSpPr/>
          <p:nvPr/>
        </p:nvGrpSpPr>
        <p:grpSpPr>
          <a:xfrm>
            <a:off x="10361690" y="1795196"/>
            <a:ext cx="452116" cy="565838"/>
            <a:chOff x="4403864" y="1592489"/>
            <a:chExt cx="452116" cy="565838"/>
          </a:xfrm>
        </p:grpSpPr>
        <p:pic>
          <p:nvPicPr>
            <p:cNvPr id="158" name="Picture 157" descr="A white egg with a black background&#10;&#10;Description automatically generated">
              <a:extLst>
                <a:ext uri="{FF2B5EF4-FFF2-40B4-BE49-F238E27FC236}">
                  <a16:creationId xmlns:a16="http://schemas.microsoft.com/office/drawing/2014/main" id="{AEE037D7-6DF3-9DC6-9682-EDF4D62E3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3864" y="1592489"/>
              <a:ext cx="45211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5A54E33-E1B2-0B28-E5AD-F9880E4B2D3E}"/>
                </a:ext>
              </a:extLst>
            </p:cNvPr>
            <p:cNvSpPr txBox="1"/>
            <p:nvPr/>
          </p:nvSpPr>
          <p:spPr>
            <a:xfrm>
              <a:off x="4571412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7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2674D62-020A-C907-CF9B-D55C5A1FA2E6}"/>
              </a:ext>
            </a:extLst>
          </p:cNvPr>
          <p:cNvGrpSpPr/>
          <p:nvPr/>
        </p:nvGrpSpPr>
        <p:grpSpPr>
          <a:xfrm>
            <a:off x="803818" y="2988505"/>
            <a:ext cx="455430" cy="565838"/>
            <a:chOff x="803818" y="2988505"/>
            <a:chExt cx="455430" cy="565838"/>
          </a:xfrm>
        </p:grpSpPr>
        <p:pic>
          <p:nvPicPr>
            <p:cNvPr id="125" name="Picture 124" descr="A close up of an egg&#10;&#10;Description automatically generated">
              <a:extLst>
                <a:ext uri="{FF2B5EF4-FFF2-40B4-BE49-F238E27FC236}">
                  <a16:creationId xmlns:a16="http://schemas.microsoft.com/office/drawing/2014/main" id="{2358D2D7-9B82-238E-8014-1400B4CAF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818" y="2988505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D75CB0FE-D695-1F09-F352-7AE3647EA660}"/>
                </a:ext>
              </a:extLst>
            </p:cNvPr>
            <p:cNvSpPr txBox="1"/>
            <p:nvPr/>
          </p:nvSpPr>
          <p:spPr>
            <a:xfrm>
              <a:off x="973023" y="3177246"/>
              <a:ext cx="5450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f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5AAD987-7455-C13E-A810-14AC7B977074}"/>
              </a:ext>
            </a:extLst>
          </p:cNvPr>
          <p:cNvGrpSpPr/>
          <p:nvPr/>
        </p:nvGrpSpPr>
        <p:grpSpPr>
          <a:xfrm>
            <a:off x="1393565" y="2988505"/>
            <a:ext cx="455430" cy="565838"/>
            <a:chOff x="1393565" y="2988505"/>
            <a:chExt cx="455430" cy="565838"/>
          </a:xfrm>
        </p:grpSpPr>
        <p:pic>
          <p:nvPicPr>
            <p:cNvPr id="128" name="Picture 127" descr="A close up of an egg&#10;&#10;Description automatically generated">
              <a:extLst>
                <a:ext uri="{FF2B5EF4-FFF2-40B4-BE49-F238E27FC236}">
                  <a16:creationId xmlns:a16="http://schemas.microsoft.com/office/drawing/2014/main" id="{A6ACB3B7-D905-C684-DD23-01477456C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3565" y="2988505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A42D09DA-F622-8C67-0646-E2DB906E401F}"/>
                </a:ext>
              </a:extLst>
            </p:cNvPr>
            <p:cNvSpPr txBox="1"/>
            <p:nvPr/>
          </p:nvSpPr>
          <p:spPr>
            <a:xfrm>
              <a:off x="1593787" y="3177246"/>
              <a:ext cx="84960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g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936841C5-EA45-4356-92C7-1A78B473A0AF}"/>
              </a:ext>
            </a:extLst>
          </p:cNvPr>
          <p:cNvGrpSpPr/>
          <p:nvPr/>
        </p:nvGrpSpPr>
        <p:grpSpPr>
          <a:xfrm>
            <a:off x="1983312" y="2988505"/>
            <a:ext cx="455430" cy="565838"/>
            <a:chOff x="1983312" y="2988505"/>
            <a:chExt cx="455430" cy="565838"/>
          </a:xfrm>
        </p:grpSpPr>
        <p:pic>
          <p:nvPicPr>
            <p:cNvPr id="131" name="Picture 130" descr="A close up of an egg&#10;&#10;Description automatically generated">
              <a:extLst>
                <a:ext uri="{FF2B5EF4-FFF2-40B4-BE49-F238E27FC236}">
                  <a16:creationId xmlns:a16="http://schemas.microsoft.com/office/drawing/2014/main" id="{D5DF39EA-FBCC-CC9A-A1AE-CF8DA8FB3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3312" y="2988505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B287702-EE47-4361-37C4-984D241E6690}"/>
                </a:ext>
              </a:extLst>
            </p:cNvPr>
            <p:cNvSpPr txBox="1"/>
            <p:nvPr/>
          </p:nvSpPr>
          <p:spPr>
            <a:xfrm>
              <a:off x="2175200" y="3177246"/>
              <a:ext cx="945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h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A0A0945-CD20-8DD0-C8D1-516E5A36EF86}"/>
              </a:ext>
            </a:extLst>
          </p:cNvPr>
          <p:cNvGrpSpPr/>
          <p:nvPr/>
        </p:nvGrpSpPr>
        <p:grpSpPr>
          <a:xfrm>
            <a:off x="2573059" y="2988505"/>
            <a:ext cx="452116" cy="565838"/>
            <a:chOff x="2573059" y="2988505"/>
            <a:chExt cx="452116" cy="565838"/>
          </a:xfrm>
        </p:grpSpPr>
        <p:pic>
          <p:nvPicPr>
            <p:cNvPr id="134" name="Picture 133" descr="A white egg with a black background&#10;&#10;Description automatically generated">
              <a:extLst>
                <a:ext uri="{FF2B5EF4-FFF2-40B4-BE49-F238E27FC236}">
                  <a16:creationId xmlns:a16="http://schemas.microsoft.com/office/drawing/2014/main" id="{CD101389-05F7-79B4-180C-0AE32B681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3059" y="2988505"/>
              <a:ext cx="45211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1653A63-DDCD-9754-653F-DC205EBF74E3}"/>
                </a:ext>
              </a:extLst>
            </p:cNvPr>
            <p:cNvSpPr txBox="1"/>
            <p:nvPr/>
          </p:nvSpPr>
          <p:spPr>
            <a:xfrm>
              <a:off x="2799117" y="3177246"/>
              <a:ext cx="416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err="1">
                  <a:solidFill>
                    <a:schemeClr val="tx1">
                      <a:alpha val="0"/>
                    </a:schemeClr>
                  </a:solidFill>
                </a:rPr>
                <a:t>i</a:t>
              </a:r>
              <a:endParaRPr lang="en-US" sz="1400" dirty="0">
                <a:solidFill>
                  <a:schemeClr val="tx1">
                    <a:alpha val="0"/>
                  </a:schemeClr>
                </a:solidFill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0AFA288D-5F62-6CCB-DE46-56783576833C}"/>
              </a:ext>
            </a:extLst>
          </p:cNvPr>
          <p:cNvGrpSpPr/>
          <p:nvPr/>
        </p:nvGrpSpPr>
        <p:grpSpPr>
          <a:xfrm>
            <a:off x="3159492" y="2988505"/>
            <a:ext cx="450866" cy="565838"/>
            <a:chOff x="3159492" y="2988505"/>
            <a:chExt cx="450866" cy="565838"/>
          </a:xfrm>
        </p:grpSpPr>
        <p:pic>
          <p:nvPicPr>
            <p:cNvPr id="137" name="Picture 136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4ED2A9C6-AC09-6133-7C6C-FBD601E93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9492" y="2988505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B74F67AC-BFB3-90F9-5A12-8D6149BE478B}"/>
                </a:ext>
              </a:extLst>
            </p:cNvPr>
            <p:cNvSpPr txBox="1"/>
            <p:nvPr/>
          </p:nvSpPr>
          <p:spPr>
            <a:xfrm>
              <a:off x="3378453" y="3177246"/>
              <a:ext cx="4328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j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27253617-5DF2-FD42-A66A-23726CC0B188}"/>
              </a:ext>
            </a:extLst>
          </p:cNvPr>
          <p:cNvGrpSpPr/>
          <p:nvPr/>
        </p:nvGrpSpPr>
        <p:grpSpPr>
          <a:xfrm>
            <a:off x="3744675" y="2988505"/>
            <a:ext cx="482070" cy="565838"/>
            <a:chOff x="3744675" y="2988505"/>
            <a:chExt cx="482070" cy="565838"/>
          </a:xfrm>
        </p:grpSpPr>
        <p:pic>
          <p:nvPicPr>
            <p:cNvPr id="140" name="Picture 139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BCDCE55F-6982-FF37-6FF7-C778D23F5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4675" y="298850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7C58F3D-122A-C00C-4557-F87D162E1F84}"/>
                </a:ext>
              </a:extLst>
            </p:cNvPr>
            <p:cNvSpPr txBox="1"/>
            <p:nvPr/>
          </p:nvSpPr>
          <p:spPr>
            <a:xfrm>
              <a:off x="3985710" y="3177246"/>
              <a:ext cx="8175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k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E5F2FC8-0DD2-8BA0-160A-9453493A55F7}"/>
              </a:ext>
            </a:extLst>
          </p:cNvPr>
          <p:cNvGrpSpPr/>
          <p:nvPr/>
        </p:nvGrpSpPr>
        <p:grpSpPr>
          <a:xfrm>
            <a:off x="4361063" y="2988505"/>
            <a:ext cx="482070" cy="565838"/>
            <a:chOff x="4361063" y="2988505"/>
            <a:chExt cx="482070" cy="565838"/>
          </a:xfrm>
        </p:grpSpPr>
        <p:pic>
          <p:nvPicPr>
            <p:cNvPr id="143" name="Picture 142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6929D38B-C86E-5A28-8121-87CC68CD6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1063" y="298850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A389B4E3-C03F-8361-5903-5DA8F264AAB1}"/>
                </a:ext>
              </a:extLst>
            </p:cNvPr>
            <p:cNvSpPr txBox="1"/>
            <p:nvPr/>
          </p:nvSpPr>
          <p:spPr>
            <a:xfrm>
              <a:off x="4571412" y="3177246"/>
              <a:ext cx="416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l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6E697C6-CD97-250E-3DB7-61A4EE9DC547}"/>
              </a:ext>
            </a:extLst>
          </p:cNvPr>
          <p:cNvGrpSpPr/>
          <p:nvPr/>
        </p:nvGrpSpPr>
        <p:grpSpPr>
          <a:xfrm>
            <a:off x="7357413" y="3802347"/>
            <a:ext cx="455430" cy="565838"/>
            <a:chOff x="808140" y="1592489"/>
            <a:chExt cx="455430" cy="565838"/>
          </a:xfrm>
        </p:grpSpPr>
        <p:pic>
          <p:nvPicPr>
            <p:cNvPr id="44" name="Picture 43" descr="A close up of an egg&#10;&#10;Description automatically generated">
              <a:extLst>
                <a:ext uri="{FF2B5EF4-FFF2-40B4-BE49-F238E27FC236}">
                  <a16:creationId xmlns:a16="http://schemas.microsoft.com/office/drawing/2014/main" id="{2D49231B-29B3-D696-EB81-31E01B39D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140" y="1592489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08684F1-18AB-F291-5257-405CEF61FF45}"/>
                </a:ext>
              </a:extLst>
            </p:cNvPr>
            <p:cNvSpPr txBox="1"/>
            <p:nvPr/>
          </p:nvSpPr>
          <p:spPr>
            <a:xfrm>
              <a:off x="973023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1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993C9E3-21C1-D0EC-AF35-776FFD86C570}"/>
              </a:ext>
            </a:extLst>
          </p:cNvPr>
          <p:cNvGrpSpPr/>
          <p:nvPr/>
        </p:nvGrpSpPr>
        <p:grpSpPr>
          <a:xfrm>
            <a:off x="7949342" y="3802347"/>
            <a:ext cx="482070" cy="565838"/>
            <a:chOff x="1405269" y="1592489"/>
            <a:chExt cx="482070" cy="565838"/>
          </a:xfrm>
        </p:grpSpPr>
        <p:pic>
          <p:nvPicPr>
            <p:cNvPr id="47" name="Picture 46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5BE72689-53A8-7D66-E896-B24588BE4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5269" y="1592489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8FBDAB8-F492-D994-CF4F-450B48A82698}"/>
                </a:ext>
              </a:extLst>
            </p:cNvPr>
            <p:cNvSpPr txBox="1"/>
            <p:nvPr/>
          </p:nvSpPr>
          <p:spPr>
            <a:xfrm>
              <a:off x="1593787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2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4BDDBB75-4CCA-88F8-E96B-892FD0EB8EAC}"/>
              </a:ext>
            </a:extLst>
          </p:cNvPr>
          <p:cNvGrpSpPr/>
          <p:nvPr/>
        </p:nvGrpSpPr>
        <p:grpSpPr>
          <a:xfrm>
            <a:off x="8567911" y="3802347"/>
            <a:ext cx="450866" cy="565838"/>
            <a:chOff x="2014234" y="2312785"/>
            <a:chExt cx="450866" cy="565838"/>
          </a:xfrm>
        </p:grpSpPr>
        <p:pic>
          <p:nvPicPr>
            <p:cNvPr id="110" name="Picture 109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D9EA026A-BE5B-D26F-2723-B0F7F05F4E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4234" y="2312785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1CE10C9-B028-F795-8BE4-BC6C1E20979D}"/>
                </a:ext>
              </a:extLst>
            </p:cNvPr>
            <p:cNvSpPr txBox="1"/>
            <p:nvPr/>
          </p:nvSpPr>
          <p:spPr>
            <a:xfrm>
              <a:off x="2175200" y="2457077"/>
              <a:ext cx="8656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a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FD645E8-D321-41C0-3C51-9699C07960EC}"/>
              </a:ext>
            </a:extLst>
          </p:cNvPr>
          <p:cNvGrpSpPr/>
          <p:nvPr/>
        </p:nvGrpSpPr>
        <p:grpSpPr>
          <a:xfrm>
            <a:off x="9155276" y="3802347"/>
            <a:ext cx="482070" cy="565838"/>
            <a:chOff x="2602699" y="2312785"/>
            <a:chExt cx="482070" cy="565838"/>
          </a:xfrm>
        </p:grpSpPr>
        <p:pic>
          <p:nvPicPr>
            <p:cNvPr id="113" name="Picture 112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3D50AE38-A1B8-242F-7EFF-EB7ED1B29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2699" y="231278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76599C1-3854-1A64-161E-B6A420F31759}"/>
                </a:ext>
              </a:extLst>
            </p:cNvPr>
            <p:cNvSpPr txBox="1"/>
            <p:nvPr/>
          </p:nvSpPr>
          <p:spPr>
            <a:xfrm>
              <a:off x="2799117" y="2457077"/>
              <a:ext cx="945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b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09B9B79-B4A7-BAC0-EADE-5B39218C1714}"/>
              </a:ext>
            </a:extLst>
          </p:cNvPr>
          <p:cNvGrpSpPr/>
          <p:nvPr/>
        </p:nvGrpSpPr>
        <p:grpSpPr>
          <a:xfrm>
            <a:off x="9773845" y="3805730"/>
            <a:ext cx="450866" cy="559073"/>
            <a:chOff x="3222368" y="2316167"/>
            <a:chExt cx="450866" cy="559073"/>
          </a:xfrm>
        </p:grpSpPr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7D50FC4A-B97E-EA86-1BAC-9CA74B3D6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2368" y="2316167"/>
              <a:ext cx="450866" cy="55907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1870A5F-B3AB-0E5E-B3E3-A7325E719DEB}"/>
                </a:ext>
              </a:extLst>
            </p:cNvPr>
            <p:cNvSpPr txBox="1"/>
            <p:nvPr/>
          </p:nvSpPr>
          <p:spPr>
            <a:xfrm>
              <a:off x="3378453" y="2457077"/>
              <a:ext cx="7534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c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067DB424-0EF5-AF51-C169-44A16EF647E0}"/>
              </a:ext>
            </a:extLst>
          </p:cNvPr>
          <p:cNvGrpSpPr/>
          <p:nvPr/>
        </p:nvGrpSpPr>
        <p:grpSpPr>
          <a:xfrm>
            <a:off x="10361210" y="3802347"/>
            <a:ext cx="452116" cy="565838"/>
            <a:chOff x="3810833" y="2312785"/>
            <a:chExt cx="452116" cy="565838"/>
          </a:xfrm>
        </p:grpSpPr>
        <p:pic>
          <p:nvPicPr>
            <p:cNvPr id="119" name="Picture 118" descr="A white egg with a black background&#10;&#10;Description automatically generated">
              <a:extLst>
                <a:ext uri="{FF2B5EF4-FFF2-40B4-BE49-F238E27FC236}">
                  <a16:creationId xmlns:a16="http://schemas.microsoft.com/office/drawing/2014/main" id="{E6BFE95F-AA44-C45D-A48C-129E1AA1E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833" y="2312785"/>
              <a:ext cx="45211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3B15A3B0-C89A-A08C-10C3-9E23204986CA}"/>
                </a:ext>
              </a:extLst>
            </p:cNvPr>
            <p:cNvSpPr txBox="1"/>
            <p:nvPr/>
          </p:nvSpPr>
          <p:spPr>
            <a:xfrm>
              <a:off x="3985710" y="2457077"/>
              <a:ext cx="945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9E6F4698-1AC5-3277-E5B8-ACEDA389D4C6}"/>
              </a:ext>
            </a:extLst>
          </p:cNvPr>
          <p:cNvGrpSpPr/>
          <p:nvPr/>
        </p:nvGrpSpPr>
        <p:grpSpPr>
          <a:xfrm>
            <a:off x="10949823" y="3802347"/>
            <a:ext cx="455430" cy="565838"/>
            <a:chOff x="4400550" y="2310476"/>
            <a:chExt cx="455430" cy="565838"/>
          </a:xfrm>
        </p:grpSpPr>
        <p:pic>
          <p:nvPicPr>
            <p:cNvPr id="122" name="Picture 121" descr="A close up of an egg&#10;&#10;Description automatically generated">
              <a:extLst>
                <a:ext uri="{FF2B5EF4-FFF2-40B4-BE49-F238E27FC236}">
                  <a16:creationId xmlns:a16="http://schemas.microsoft.com/office/drawing/2014/main" id="{55047E24-EBF7-7A5D-AF30-D18C94E45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0550" y="2310476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5492183-3CB6-FDC8-AEBD-D376FD982E8C}"/>
                </a:ext>
              </a:extLst>
            </p:cNvPr>
            <p:cNvSpPr txBox="1"/>
            <p:nvPr/>
          </p:nvSpPr>
          <p:spPr>
            <a:xfrm>
              <a:off x="4571412" y="2457077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e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424104B-977D-DF4C-383E-402798AFA5B1}"/>
              </a:ext>
            </a:extLst>
          </p:cNvPr>
          <p:cNvGrpSpPr/>
          <p:nvPr/>
        </p:nvGrpSpPr>
        <p:grpSpPr>
          <a:xfrm>
            <a:off x="806100" y="2290413"/>
            <a:ext cx="450866" cy="565838"/>
            <a:chOff x="806100" y="2290413"/>
            <a:chExt cx="450866" cy="565838"/>
          </a:xfrm>
        </p:grpSpPr>
        <p:pic>
          <p:nvPicPr>
            <p:cNvPr id="104" name="Picture 103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B2C6B164-FB9C-5FCF-2B33-9C5421D14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100" y="2290413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349BC46-CA79-BF70-8A40-156A537A2545}"/>
                </a:ext>
              </a:extLst>
            </p:cNvPr>
            <p:cNvSpPr txBox="1"/>
            <p:nvPr/>
          </p:nvSpPr>
          <p:spPr>
            <a:xfrm>
              <a:off x="973023" y="2457077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8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41348250-682B-8570-14FE-C81749A681DF}"/>
              </a:ext>
            </a:extLst>
          </p:cNvPr>
          <p:cNvGrpSpPr/>
          <p:nvPr/>
        </p:nvGrpSpPr>
        <p:grpSpPr>
          <a:xfrm>
            <a:off x="1394565" y="2312785"/>
            <a:ext cx="482070" cy="565838"/>
            <a:chOff x="1394565" y="2312785"/>
            <a:chExt cx="482070" cy="565838"/>
          </a:xfrm>
        </p:grpSpPr>
        <p:pic>
          <p:nvPicPr>
            <p:cNvPr id="107" name="Picture 106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4EAD1517-CCBD-3989-7397-FA1D7894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4565" y="231278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F4ADE5F-F16B-53B6-F497-D1FEC86220F5}"/>
                </a:ext>
              </a:extLst>
            </p:cNvPr>
            <p:cNvSpPr txBox="1"/>
            <p:nvPr/>
          </p:nvSpPr>
          <p:spPr>
            <a:xfrm>
              <a:off x="1593787" y="2457077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2266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7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607CF-9FCA-7F3B-2EC8-A1F7B0C51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C1642D7E-D81D-E695-F09C-EE90CADB7C56}"/>
              </a:ext>
            </a:extLst>
          </p:cNvPr>
          <p:cNvGrpSpPr/>
          <p:nvPr/>
        </p:nvGrpSpPr>
        <p:grpSpPr>
          <a:xfrm>
            <a:off x="7196456" y="5052085"/>
            <a:ext cx="4350923" cy="1564695"/>
            <a:chOff x="6719027" y="1310545"/>
            <a:chExt cx="4350923" cy="1564695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BDE18D8A-61C2-E47C-78F9-ADE3CEEC2A8D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65DFEBD-5E2F-D869-EE99-D05B60D7C5E6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FAD9E814-A872-FBF7-98E0-999F04DC51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A3E5126-E79D-F518-ABFE-919985C507CC}"/>
                  </a:ext>
                </a:extLst>
              </p:cNvPr>
              <p:cNvSpPr txBox="1"/>
              <p:nvPr/>
            </p:nvSpPr>
            <p:spPr>
              <a:xfrm>
                <a:off x="2718853" y="2068531"/>
                <a:ext cx="11464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3 Eggs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082C3A-0964-1FD9-62DB-4CE930A03A1C}"/>
              </a:ext>
            </a:extLst>
          </p:cNvPr>
          <p:cNvGrpSpPr/>
          <p:nvPr/>
        </p:nvGrpSpPr>
        <p:grpSpPr>
          <a:xfrm>
            <a:off x="7196456" y="3019390"/>
            <a:ext cx="4350923" cy="1564695"/>
            <a:chOff x="6719027" y="1310545"/>
            <a:chExt cx="4350923" cy="156469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F830CC4-406D-EC68-9B79-4AADB3EC4CE5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56708D7-CF10-A14E-3292-01F5EE772385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D7D3FF22-6CB4-8FC9-0C69-367973ABBD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98D3D5A-9CD1-0D2B-A5AD-BA8E1934ED15}"/>
                  </a:ext>
                </a:extLst>
              </p:cNvPr>
              <p:cNvSpPr txBox="1"/>
              <p:nvPr/>
            </p:nvSpPr>
            <p:spPr>
              <a:xfrm>
                <a:off x="2718853" y="2068531"/>
                <a:ext cx="11464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7 Eggs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6F5B56A-95B7-CCDF-B564-513CD69A3615}"/>
              </a:ext>
            </a:extLst>
          </p:cNvPr>
          <p:cNvGrpSpPr/>
          <p:nvPr/>
        </p:nvGrpSpPr>
        <p:grpSpPr>
          <a:xfrm>
            <a:off x="7185752" y="986695"/>
            <a:ext cx="4350923" cy="1564695"/>
            <a:chOff x="6719027" y="1310545"/>
            <a:chExt cx="4350923" cy="1564695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8DF98B89-FA5D-4E60-E8BF-1220E2FF8CB6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A4D8FA3-3E16-0FA2-0271-2E6AA0CD3FBA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AA296E09-0585-A9EF-3777-0F97CABE92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926C313-8225-E9F4-399C-B5774A0C2264}"/>
                  </a:ext>
                </a:extLst>
              </p:cNvPr>
              <p:cNvSpPr txBox="1"/>
              <p:nvPr/>
            </p:nvSpPr>
            <p:spPr>
              <a:xfrm>
                <a:off x="2718853" y="2068531"/>
                <a:ext cx="11464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5 Eggs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65D8A2C8-1D49-FD02-714F-0AD8DC393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A8C139-7101-C203-E810-59C4095B60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1C91CE77-8360-57B0-949B-B41B72CBAD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415" y="3737376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42D0937A-E8CE-74BF-07E8-EC20EBD57D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6162" y="3737376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192" name="Picture 191" descr="A close up of an egg&#10;&#10;Description automatically generated">
            <a:extLst>
              <a:ext uri="{FF2B5EF4-FFF2-40B4-BE49-F238E27FC236}">
                <a16:creationId xmlns:a16="http://schemas.microsoft.com/office/drawing/2014/main" id="{29E6F32D-0DFC-3423-9515-65A2309BA3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312" y="3737376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B8BC0A26-C04A-DC39-2DC0-8BD7A70BE2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059" y="3754176"/>
            <a:ext cx="452116" cy="5322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194" name="Picture 193" descr="A white egg with brown spots&#10;&#10;Description automatically generated">
            <a:extLst>
              <a:ext uri="{FF2B5EF4-FFF2-40B4-BE49-F238E27FC236}">
                <a16:creationId xmlns:a16="http://schemas.microsoft.com/office/drawing/2014/main" id="{2F90F92D-BE46-217F-35F6-EA9D4A9510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92" y="3737376"/>
            <a:ext cx="45086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195" name="Picture 194" descr="A cartoon egg with white specks&#10;&#10;Description automatically generated">
            <a:extLst>
              <a:ext uri="{FF2B5EF4-FFF2-40B4-BE49-F238E27FC236}">
                <a16:creationId xmlns:a16="http://schemas.microsoft.com/office/drawing/2014/main" id="{E9BFA29F-7117-0C42-803E-1B2DB7AE71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75" y="3737376"/>
            <a:ext cx="48207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04999515-C540-230F-172A-C6DAD8F482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6980" y="3737376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197" name="Picture 196" descr="A close up of an egg&#10;&#10;Description automatically generated">
            <a:extLst>
              <a:ext uri="{FF2B5EF4-FFF2-40B4-BE49-F238E27FC236}">
                <a16:creationId xmlns:a16="http://schemas.microsoft.com/office/drawing/2014/main" id="{A11AC421-63CF-F03A-225A-9C095E0A5A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18" y="4486247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B8DC8BC4-42A6-294F-0081-3E926058036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6162" y="4486247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199" name="Picture 198" descr="A close up of an egg&#10;&#10;Description automatically generated">
            <a:extLst>
              <a:ext uri="{FF2B5EF4-FFF2-40B4-BE49-F238E27FC236}">
                <a16:creationId xmlns:a16="http://schemas.microsoft.com/office/drawing/2014/main" id="{FE8B4C49-0E21-E06D-4C34-F38B17664A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312" y="4486247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0" name="Picture 199" descr="A white egg with a black background&#10;&#10;Description automatically generated">
            <a:extLst>
              <a:ext uri="{FF2B5EF4-FFF2-40B4-BE49-F238E27FC236}">
                <a16:creationId xmlns:a16="http://schemas.microsoft.com/office/drawing/2014/main" id="{97CD462E-3801-D503-8AB5-6966928E882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059" y="4486247"/>
            <a:ext cx="45211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BEF8CFEC-82C1-05D2-2201-41B41987D8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9492" y="4503783"/>
            <a:ext cx="450866" cy="5307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72FE7CF9-5D81-9A5D-908A-1AD0171CC4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0592" y="4486247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3" name="Picture 202" descr="A cartoon egg with white specks&#10;&#10;Description automatically generated">
            <a:extLst>
              <a:ext uri="{FF2B5EF4-FFF2-40B4-BE49-F238E27FC236}">
                <a16:creationId xmlns:a16="http://schemas.microsoft.com/office/drawing/2014/main" id="{C1FE7AAD-3343-1E3D-24B7-67909FF5B1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063" y="4486247"/>
            <a:ext cx="48207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FDB1D6CD-D4A9-DB48-A184-992DDC498B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415" y="5235118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5" name="Picture 204" descr="A close up of an egg&#10;&#10;Description automatically generated">
            <a:extLst>
              <a:ext uri="{FF2B5EF4-FFF2-40B4-BE49-F238E27FC236}">
                <a16:creationId xmlns:a16="http://schemas.microsoft.com/office/drawing/2014/main" id="{FAF4457E-4B01-7D1E-76FB-4082C869B2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565" y="5235118"/>
            <a:ext cx="45543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2F4ABCB6-6A4D-DABC-78A6-2C6DACC2D4D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5909" y="5235118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7" name="Picture 206" descr="A white egg with a black background&#10;&#10;Description automatically generated">
            <a:extLst>
              <a:ext uri="{FF2B5EF4-FFF2-40B4-BE49-F238E27FC236}">
                <a16:creationId xmlns:a16="http://schemas.microsoft.com/office/drawing/2014/main" id="{0FA8E225-8BC0-3F43-5C01-297AD22D330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059" y="5235118"/>
            <a:ext cx="45211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8" name="Picture 207" descr="A white egg with brown spots&#10;&#10;Description automatically generated">
            <a:extLst>
              <a:ext uri="{FF2B5EF4-FFF2-40B4-BE49-F238E27FC236}">
                <a16:creationId xmlns:a16="http://schemas.microsoft.com/office/drawing/2014/main" id="{25297F0B-C45C-BF2A-FA6C-95354DA3ECF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92" y="5235118"/>
            <a:ext cx="45086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9" name="Picture 208" descr="A cartoon egg with white specks&#10;&#10;Description automatically generated">
            <a:extLst>
              <a:ext uri="{FF2B5EF4-FFF2-40B4-BE49-F238E27FC236}">
                <a16:creationId xmlns:a16="http://schemas.microsoft.com/office/drawing/2014/main" id="{D6D6758F-6A51-B94A-F035-7D0E2546F8D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75" y="5235118"/>
            <a:ext cx="482070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AD29779B-1F50-063B-E57C-7E4F0602F2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6980" y="5235118"/>
            <a:ext cx="450236" cy="565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</p:pic>
      <p:grpSp>
        <p:nvGrpSpPr>
          <p:cNvPr id="217" name="Group 216">
            <a:extLst>
              <a:ext uri="{FF2B5EF4-FFF2-40B4-BE49-F238E27FC236}">
                <a16:creationId xmlns:a16="http://schemas.microsoft.com/office/drawing/2014/main" id="{BB13061F-021A-C5CA-DBDD-760F0C2D5079}"/>
              </a:ext>
            </a:extLst>
          </p:cNvPr>
          <p:cNvGrpSpPr/>
          <p:nvPr/>
        </p:nvGrpSpPr>
        <p:grpSpPr>
          <a:xfrm>
            <a:off x="803818" y="2988505"/>
            <a:ext cx="455430" cy="565838"/>
            <a:chOff x="803818" y="2988505"/>
            <a:chExt cx="455430" cy="565838"/>
          </a:xfrm>
        </p:grpSpPr>
        <p:pic>
          <p:nvPicPr>
            <p:cNvPr id="218" name="Picture 217" descr="A close up of an egg&#10;&#10;Description automatically generated">
              <a:extLst>
                <a:ext uri="{FF2B5EF4-FFF2-40B4-BE49-F238E27FC236}">
                  <a16:creationId xmlns:a16="http://schemas.microsoft.com/office/drawing/2014/main" id="{5E0DC570-558F-38CD-312E-20A07709A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818" y="2988505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D27A0B68-E65D-8F8E-18A4-303FBFD23A93}"/>
                </a:ext>
              </a:extLst>
            </p:cNvPr>
            <p:cNvSpPr txBox="1"/>
            <p:nvPr/>
          </p:nvSpPr>
          <p:spPr>
            <a:xfrm>
              <a:off x="973023" y="3177246"/>
              <a:ext cx="5450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f</a:t>
              </a: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4B43A41A-3C51-931B-CA0E-B6841F36C72A}"/>
              </a:ext>
            </a:extLst>
          </p:cNvPr>
          <p:cNvGrpSpPr/>
          <p:nvPr/>
        </p:nvGrpSpPr>
        <p:grpSpPr>
          <a:xfrm>
            <a:off x="1393565" y="2988505"/>
            <a:ext cx="455430" cy="565838"/>
            <a:chOff x="1393565" y="2988505"/>
            <a:chExt cx="455430" cy="565838"/>
          </a:xfrm>
        </p:grpSpPr>
        <p:pic>
          <p:nvPicPr>
            <p:cNvPr id="221" name="Picture 220" descr="A close up of an egg&#10;&#10;Description automatically generated">
              <a:extLst>
                <a:ext uri="{FF2B5EF4-FFF2-40B4-BE49-F238E27FC236}">
                  <a16:creationId xmlns:a16="http://schemas.microsoft.com/office/drawing/2014/main" id="{DD416E02-D88C-73A1-E3CE-15BE298D1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3565" y="2988505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875EBE47-BA2D-29A2-577A-33437F9D3973}"/>
                </a:ext>
              </a:extLst>
            </p:cNvPr>
            <p:cNvSpPr txBox="1"/>
            <p:nvPr/>
          </p:nvSpPr>
          <p:spPr>
            <a:xfrm>
              <a:off x="1593787" y="3177246"/>
              <a:ext cx="84960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g</a:t>
              </a: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9BFDDE7E-9184-EF5C-3BC4-F3D64914BF33}"/>
              </a:ext>
            </a:extLst>
          </p:cNvPr>
          <p:cNvGrpSpPr/>
          <p:nvPr/>
        </p:nvGrpSpPr>
        <p:grpSpPr>
          <a:xfrm>
            <a:off x="1983312" y="2988505"/>
            <a:ext cx="455430" cy="565838"/>
            <a:chOff x="1983312" y="2988505"/>
            <a:chExt cx="455430" cy="565838"/>
          </a:xfrm>
        </p:grpSpPr>
        <p:pic>
          <p:nvPicPr>
            <p:cNvPr id="224" name="Picture 223" descr="A close up of an egg&#10;&#10;Description automatically generated">
              <a:extLst>
                <a:ext uri="{FF2B5EF4-FFF2-40B4-BE49-F238E27FC236}">
                  <a16:creationId xmlns:a16="http://schemas.microsoft.com/office/drawing/2014/main" id="{247D86DA-BC55-BCCB-B9BD-9F79E1973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3312" y="2988505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DC4973AC-835D-CD9A-DA60-965BE997AC14}"/>
                </a:ext>
              </a:extLst>
            </p:cNvPr>
            <p:cNvSpPr txBox="1"/>
            <p:nvPr/>
          </p:nvSpPr>
          <p:spPr>
            <a:xfrm>
              <a:off x="2175200" y="3177246"/>
              <a:ext cx="945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h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28FE22B5-66FC-2598-C94E-F04A53C5DFA8}"/>
              </a:ext>
            </a:extLst>
          </p:cNvPr>
          <p:cNvGrpSpPr/>
          <p:nvPr/>
        </p:nvGrpSpPr>
        <p:grpSpPr>
          <a:xfrm>
            <a:off x="2573059" y="2988505"/>
            <a:ext cx="452116" cy="565838"/>
            <a:chOff x="2573059" y="2988505"/>
            <a:chExt cx="452116" cy="565838"/>
          </a:xfrm>
        </p:grpSpPr>
        <p:pic>
          <p:nvPicPr>
            <p:cNvPr id="227" name="Picture 226" descr="A white egg with a black background&#10;&#10;Description automatically generated">
              <a:extLst>
                <a:ext uri="{FF2B5EF4-FFF2-40B4-BE49-F238E27FC236}">
                  <a16:creationId xmlns:a16="http://schemas.microsoft.com/office/drawing/2014/main" id="{D9F41FE6-2BFA-B21B-F012-7DB6D4F78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3059" y="2988505"/>
              <a:ext cx="45211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F6A4DD99-5818-9312-98EF-E699B1D1110E}"/>
                </a:ext>
              </a:extLst>
            </p:cNvPr>
            <p:cNvSpPr txBox="1"/>
            <p:nvPr/>
          </p:nvSpPr>
          <p:spPr>
            <a:xfrm>
              <a:off x="2799117" y="3177246"/>
              <a:ext cx="416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err="1">
                  <a:solidFill>
                    <a:schemeClr val="tx1">
                      <a:alpha val="0"/>
                    </a:schemeClr>
                  </a:solidFill>
                </a:rPr>
                <a:t>i</a:t>
              </a:r>
              <a:endParaRPr lang="en-US" sz="1400" dirty="0">
                <a:solidFill>
                  <a:schemeClr val="tx1">
                    <a:alpha val="0"/>
                  </a:schemeClr>
                </a:solidFill>
              </a:endParaRP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941ACD0C-3CAF-DC52-F2A4-CAF80AAF3C4E}"/>
              </a:ext>
            </a:extLst>
          </p:cNvPr>
          <p:cNvGrpSpPr/>
          <p:nvPr/>
        </p:nvGrpSpPr>
        <p:grpSpPr>
          <a:xfrm>
            <a:off x="3159492" y="2988505"/>
            <a:ext cx="450866" cy="565838"/>
            <a:chOff x="3159492" y="2988505"/>
            <a:chExt cx="450866" cy="565838"/>
          </a:xfrm>
        </p:grpSpPr>
        <p:pic>
          <p:nvPicPr>
            <p:cNvPr id="230" name="Picture 229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30073F9E-4FE1-EDB8-6472-3ABEAC97C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9492" y="2988505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372520F5-69FF-4384-AC9C-489D5589B226}"/>
                </a:ext>
              </a:extLst>
            </p:cNvPr>
            <p:cNvSpPr txBox="1"/>
            <p:nvPr/>
          </p:nvSpPr>
          <p:spPr>
            <a:xfrm>
              <a:off x="3378453" y="3177246"/>
              <a:ext cx="4328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j</a:t>
              </a: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6DC009B3-D82F-3947-CF8A-20EF3A1E2D97}"/>
              </a:ext>
            </a:extLst>
          </p:cNvPr>
          <p:cNvGrpSpPr/>
          <p:nvPr/>
        </p:nvGrpSpPr>
        <p:grpSpPr>
          <a:xfrm>
            <a:off x="3744675" y="2988505"/>
            <a:ext cx="482070" cy="565838"/>
            <a:chOff x="3744675" y="2988505"/>
            <a:chExt cx="482070" cy="565838"/>
          </a:xfrm>
        </p:grpSpPr>
        <p:pic>
          <p:nvPicPr>
            <p:cNvPr id="233" name="Picture 232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9FA697E1-63F5-24ED-F3F6-AEDDF7A02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4675" y="298850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0D9C0DC1-638B-BED8-7F0B-00CD4189B2DC}"/>
                </a:ext>
              </a:extLst>
            </p:cNvPr>
            <p:cNvSpPr txBox="1"/>
            <p:nvPr/>
          </p:nvSpPr>
          <p:spPr>
            <a:xfrm>
              <a:off x="3985710" y="3177246"/>
              <a:ext cx="8175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k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7A24463F-0F5E-9409-B2B3-02933A9D4933}"/>
              </a:ext>
            </a:extLst>
          </p:cNvPr>
          <p:cNvGrpSpPr/>
          <p:nvPr/>
        </p:nvGrpSpPr>
        <p:grpSpPr>
          <a:xfrm>
            <a:off x="7357413" y="3802347"/>
            <a:ext cx="455430" cy="565838"/>
            <a:chOff x="808140" y="1592489"/>
            <a:chExt cx="455430" cy="565838"/>
          </a:xfrm>
        </p:grpSpPr>
        <p:pic>
          <p:nvPicPr>
            <p:cNvPr id="239" name="Picture 238" descr="A close up of an egg&#10;&#10;Description automatically generated">
              <a:extLst>
                <a:ext uri="{FF2B5EF4-FFF2-40B4-BE49-F238E27FC236}">
                  <a16:creationId xmlns:a16="http://schemas.microsoft.com/office/drawing/2014/main" id="{76DFB4DD-9B34-2111-BED2-20C74E222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140" y="1592489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13E0062B-4F8E-1EFB-62F6-6B559BCB127E}"/>
                </a:ext>
              </a:extLst>
            </p:cNvPr>
            <p:cNvSpPr txBox="1"/>
            <p:nvPr/>
          </p:nvSpPr>
          <p:spPr>
            <a:xfrm>
              <a:off x="973023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1</a:t>
              </a: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D84906A5-5C39-CEF5-0D3D-1D81C9A8653B}"/>
              </a:ext>
            </a:extLst>
          </p:cNvPr>
          <p:cNvGrpSpPr/>
          <p:nvPr/>
        </p:nvGrpSpPr>
        <p:grpSpPr>
          <a:xfrm>
            <a:off x="7949342" y="3802347"/>
            <a:ext cx="482070" cy="565838"/>
            <a:chOff x="1405269" y="1592489"/>
            <a:chExt cx="482070" cy="565838"/>
          </a:xfrm>
        </p:grpSpPr>
        <p:pic>
          <p:nvPicPr>
            <p:cNvPr id="242" name="Picture 241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B78E372F-F013-B329-8262-0C9F32DCF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5269" y="1592489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19DD3433-894B-7707-D07F-32405C2D032D}"/>
                </a:ext>
              </a:extLst>
            </p:cNvPr>
            <p:cNvSpPr txBox="1"/>
            <p:nvPr/>
          </p:nvSpPr>
          <p:spPr>
            <a:xfrm>
              <a:off x="1593787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2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5B3A6E17-CFA1-A5B1-1CFE-AD298E74798B}"/>
              </a:ext>
            </a:extLst>
          </p:cNvPr>
          <p:cNvGrpSpPr/>
          <p:nvPr/>
        </p:nvGrpSpPr>
        <p:grpSpPr>
          <a:xfrm>
            <a:off x="8567911" y="3802347"/>
            <a:ext cx="450866" cy="565838"/>
            <a:chOff x="2014234" y="2312785"/>
            <a:chExt cx="450866" cy="565838"/>
          </a:xfrm>
        </p:grpSpPr>
        <p:pic>
          <p:nvPicPr>
            <p:cNvPr id="245" name="Picture 244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F29561E9-BEC7-7870-B072-42420B202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4234" y="2312785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D48CCD9E-A8DA-D442-5A20-EF32039C2143}"/>
                </a:ext>
              </a:extLst>
            </p:cNvPr>
            <p:cNvSpPr txBox="1"/>
            <p:nvPr/>
          </p:nvSpPr>
          <p:spPr>
            <a:xfrm>
              <a:off x="2175200" y="2457077"/>
              <a:ext cx="8656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a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DB743930-C9DF-E9AB-87BB-2633598159BA}"/>
              </a:ext>
            </a:extLst>
          </p:cNvPr>
          <p:cNvGrpSpPr/>
          <p:nvPr/>
        </p:nvGrpSpPr>
        <p:grpSpPr>
          <a:xfrm>
            <a:off x="9155276" y="3802347"/>
            <a:ext cx="482070" cy="565838"/>
            <a:chOff x="2602699" y="2312785"/>
            <a:chExt cx="482070" cy="565838"/>
          </a:xfrm>
        </p:grpSpPr>
        <p:pic>
          <p:nvPicPr>
            <p:cNvPr id="248" name="Picture 247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2D27AE77-CF1E-2C14-FBDF-04A443A86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2699" y="231278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2AE59730-D4FD-D829-1D7F-2E745702F263}"/>
                </a:ext>
              </a:extLst>
            </p:cNvPr>
            <p:cNvSpPr txBox="1"/>
            <p:nvPr/>
          </p:nvSpPr>
          <p:spPr>
            <a:xfrm>
              <a:off x="2799117" y="2457077"/>
              <a:ext cx="945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b</a:t>
              </a: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8FAF05C4-B337-C94C-6338-269EEE53EB44}"/>
              </a:ext>
            </a:extLst>
          </p:cNvPr>
          <p:cNvGrpSpPr/>
          <p:nvPr/>
        </p:nvGrpSpPr>
        <p:grpSpPr>
          <a:xfrm>
            <a:off x="9773845" y="3805730"/>
            <a:ext cx="450866" cy="559073"/>
            <a:chOff x="3222368" y="2316167"/>
            <a:chExt cx="450866" cy="559073"/>
          </a:xfrm>
        </p:grpSpPr>
        <p:pic>
          <p:nvPicPr>
            <p:cNvPr id="251" name="Picture 250">
              <a:extLst>
                <a:ext uri="{FF2B5EF4-FFF2-40B4-BE49-F238E27FC236}">
                  <a16:creationId xmlns:a16="http://schemas.microsoft.com/office/drawing/2014/main" id="{F05FE9A3-F6C9-401D-457C-838073D2D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2368" y="2316167"/>
              <a:ext cx="450866" cy="55907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C33FBE82-E631-53D8-F643-709926E1FF03}"/>
                </a:ext>
              </a:extLst>
            </p:cNvPr>
            <p:cNvSpPr txBox="1"/>
            <p:nvPr/>
          </p:nvSpPr>
          <p:spPr>
            <a:xfrm>
              <a:off x="3378453" y="2457077"/>
              <a:ext cx="7534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c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B4810837-F37E-A308-C2DB-FFAA36E9BB2D}"/>
              </a:ext>
            </a:extLst>
          </p:cNvPr>
          <p:cNvGrpSpPr/>
          <p:nvPr/>
        </p:nvGrpSpPr>
        <p:grpSpPr>
          <a:xfrm>
            <a:off x="10361210" y="3802347"/>
            <a:ext cx="452116" cy="565838"/>
            <a:chOff x="3810833" y="2312785"/>
            <a:chExt cx="452116" cy="565838"/>
          </a:xfrm>
        </p:grpSpPr>
        <p:pic>
          <p:nvPicPr>
            <p:cNvPr id="254" name="Picture 253" descr="A white egg with a black background&#10;&#10;Description automatically generated">
              <a:extLst>
                <a:ext uri="{FF2B5EF4-FFF2-40B4-BE49-F238E27FC236}">
                  <a16:creationId xmlns:a16="http://schemas.microsoft.com/office/drawing/2014/main" id="{645F0F6E-5555-FE00-7A21-A17E7571A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833" y="2312785"/>
              <a:ext cx="45211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3657BF49-1B9D-9868-8DF3-F2205F67C2C0}"/>
                </a:ext>
              </a:extLst>
            </p:cNvPr>
            <p:cNvSpPr txBox="1"/>
            <p:nvPr/>
          </p:nvSpPr>
          <p:spPr>
            <a:xfrm>
              <a:off x="3985710" y="2457077"/>
              <a:ext cx="945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FCB48C67-CC7A-EEB0-462F-E4C396148CAE}"/>
              </a:ext>
            </a:extLst>
          </p:cNvPr>
          <p:cNvGrpSpPr/>
          <p:nvPr/>
        </p:nvGrpSpPr>
        <p:grpSpPr>
          <a:xfrm>
            <a:off x="10949823" y="3802347"/>
            <a:ext cx="455430" cy="565838"/>
            <a:chOff x="4400550" y="2310476"/>
            <a:chExt cx="455430" cy="565838"/>
          </a:xfrm>
        </p:grpSpPr>
        <p:pic>
          <p:nvPicPr>
            <p:cNvPr id="257" name="Picture 256" descr="A close up of an egg&#10;&#10;Description automatically generated">
              <a:extLst>
                <a:ext uri="{FF2B5EF4-FFF2-40B4-BE49-F238E27FC236}">
                  <a16:creationId xmlns:a16="http://schemas.microsoft.com/office/drawing/2014/main" id="{1EBBCF63-AAAD-6985-4881-4157FAE67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0550" y="2310476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CC64DD96-0BF2-7D7A-06D2-D0E99E490111}"/>
                </a:ext>
              </a:extLst>
            </p:cNvPr>
            <p:cNvSpPr txBox="1"/>
            <p:nvPr/>
          </p:nvSpPr>
          <p:spPr>
            <a:xfrm>
              <a:off x="4571412" y="2457077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e</a:t>
              </a: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4EFDE307-F29A-7C48-8D76-18A8F0941E7B}"/>
              </a:ext>
            </a:extLst>
          </p:cNvPr>
          <p:cNvGrpSpPr/>
          <p:nvPr/>
        </p:nvGrpSpPr>
        <p:grpSpPr>
          <a:xfrm>
            <a:off x="7986864" y="1795196"/>
            <a:ext cx="450866" cy="565838"/>
            <a:chOff x="2029038" y="1592489"/>
            <a:chExt cx="450866" cy="565838"/>
          </a:xfrm>
        </p:grpSpPr>
        <p:pic>
          <p:nvPicPr>
            <p:cNvPr id="260" name="Picture 259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08750D8E-7285-7220-CF12-BCB1F2DB4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038" y="1592489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4207CB5E-4B6D-2E2F-D778-2140CA7A276E}"/>
                </a:ext>
              </a:extLst>
            </p:cNvPr>
            <p:cNvSpPr txBox="1"/>
            <p:nvPr/>
          </p:nvSpPr>
          <p:spPr>
            <a:xfrm>
              <a:off x="2175200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3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5733D8F4-5CFE-6D2B-7A1C-393D57BFAA58}"/>
              </a:ext>
            </a:extLst>
          </p:cNvPr>
          <p:cNvGrpSpPr/>
          <p:nvPr/>
        </p:nvGrpSpPr>
        <p:grpSpPr>
          <a:xfrm>
            <a:off x="8579429" y="1795196"/>
            <a:ext cx="455430" cy="565838"/>
            <a:chOff x="2621603" y="1592489"/>
            <a:chExt cx="455430" cy="565838"/>
          </a:xfrm>
        </p:grpSpPr>
        <p:pic>
          <p:nvPicPr>
            <p:cNvPr id="263" name="Picture 262" descr="A close up of an egg&#10;&#10;Description automatically generated">
              <a:extLst>
                <a:ext uri="{FF2B5EF4-FFF2-40B4-BE49-F238E27FC236}">
                  <a16:creationId xmlns:a16="http://schemas.microsoft.com/office/drawing/2014/main" id="{F7458961-D5CE-6873-5841-FCB0E449C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1603" y="1592489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2601A396-CDCD-202B-8E78-BE62B21BC370}"/>
                </a:ext>
              </a:extLst>
            </p:cNvPr>
            <p:cNvSpPr txBox="1"/>
            <p:nvPr/>
          </p:nvSpPr>
          <p:spPr>
            <a:xfrm>
              <a:off x="2799117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4</a:t>
              </a: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B83AFAB0-B596-65B5-8529-9113B054B475}"/>
              </a:ext>
            </a:extLst>
          </p:cNvPr>
          <p:cNvGrpSpPr/>
          <p:nvPr/>
        </p:nvGrpSpPr>
        <p:grpSpPr>
          <a:xfrm>
            <a:off x="9176558" y="1795196"/>
            <a:ext cx="450866" cy="565838"/>
            <a:chOff x="3218732" y="1592489"/>
            <a:chExt cx="450866" cy="565838"/>
          </a:xfrm>
        </p:grpSpPr>
        <p:pic>
          <p:nvPicPr>
            <p:cNvPr id="266" name="Picture 265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A23AC781-F109-65DE-EBAC-14EFF4E17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732" y="1592489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83504D75-241C-2608-38E5-D8F8110E7CB8}"/>
                </a:ext>
              </a:extLst>
            </p:cNvPr>
            <p:cNvSpPr txBox="1"/>
            <p:nvPr/>
          </p:nvSpPr>
          <p:spPr>
            <a:xfrm>
              <a:off x="3378453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5</a:t>
              </a: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3A1B3336-A3FC-46E9-46B9-219A63438CA9}"/>
              </a:ext>
            </a:extLst>
          </p:cNvPr>
          <p:cNvGrpSpPr/>
          <p:nvPr/>
        </p:nvGrpSpPr>
        <p:grpSpPr>
          <a:xfrm>
            <a:off x="9769123" y="1795196"/>
            <a:ext cx="450866" cy="565838"/>
            <a:chOff x="3811297" y="1592489"/>
            <a:chExt cx="450866" cy="565838"/>
          </a:xfrm>
        </p:grpSpPr>
        <p:pic>
          <p:nvPicPr>
            <p:cNvPr id="269" name="Picture 268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483A6860-91B6-306B-6B4A-E8FA5CB4C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1297" y="1592489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4A942D84-B7FD-87F9-3C7E-0CE57FD42767}"/>
                </a:ext>
              </a:extLst>
            </p:cNvPr>
            <p:cNvSpPr txBox="1"/>
            <p:nvPr/>
          </p:nvSpPr>
          <p:spPr>
            <a:xfrm>
              <a:off x="3985710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6</a:t>
              </a: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14461D4B-2B95-830A-D2A6-44FBC672308F}"/>
              </a:ext>
            </a:extLst>
          </p:cNvPr>
          <p:cNvGrpSpPr/>
          <p:nvPr/>
        </p:nvGrpSpPr>
        <p:grpSpPr>
          <a:xfrm>
            <a:off x="10361690" y="1795196"/>
            <a:ext cx="452116" cy="565838"/>
            <a:chOff x="4403864" y="1592489"/>
            <a:chExt cx="452116" cy="565838"/>
          </a:xfrm>
        </p:grpSpPr>
        <p:pic>
          <p:nvPicPr>
            <p:cNvPr id="272" name="Picture 271" descr="A white egg with a black background&#10;&#10;Description automatically generated">
              <a:extLst>
                <a:ext uri="{FF2B5EF4-FFF2-40B4-BE49-F238E27FC236}">
                  <a16:creationId xmlns:a16="http://schemas.microsoft.com/office/drawing/2014/main" id="{57EE933D-B2D2-CCCD-DBAA-43169BEC1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3864" y="1592489"/>
              <a:ext cx="45211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52571623-7DF3-9965-F755-9B88AE0082D9}"/>
                </a:ext>
              </a:extLst>
            </p:cNvPr>
            <p:cNvSpPr txBox="1"/>
            <p:nvPr/>
          </p:nvSpPr>
          <p:spPr>
            <a:xfrm>
              <a:off x="4571412" y="1736908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7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9E66CEF8-AF52-475C-DB2A-BE081EDD183E}"/>
              </a:ext>
            </a:extLst>
          </p:cNvPr>
          <p:cNvGrpSpPr/>
          <p:nvPr/>
        </p:nvGrpSpPr>
        <p:grpSpPr>
          <a:xfrm>
            <a:off x="8468162" y="5871305"/>
            <a:ext cx="450866" cy="565838"/>
            <a:chOff x="806100" y="2290413"/>
            <a:chExt cx="450866" cy="565838"/>
          </a:xfrm>
        </p:grpSpPr>
        <p:pic>
          <p:nvPicPr>
            <p:cNvPr id="212" name="Picture 211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19E4D496-CC3B-8FDE-E7D6-95E4ECB9C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100" y="2290413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ABD564BD-6D0A-AEB6-C134-FFE310E198FE}"/>
                </a:ext>
              </a:extLst>
            </p:cNvPr>
            <p:cNvSpPr txBox="1"/>
            <p:nvPr/>
          </p:nvSpPr>
          <p:spPr>
            <a:xfrm>
              <a:off x="973023" y="2457077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8</a:t>
              </a: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A44BD1F4-E186-63FA-A678-4BE398960313}"/>
              </a:ext>
            </a:extLst>
          </p:cNvPr>
          <p:cNvGrpSpPr/>
          <p:nvPr/>
        </p:nvGrpSpPr>
        <p:grpSpPr>
          <a:xfrm>
            <a:off x="9087439" y="5871305"/>
            <a:ext cx="482070" cy="565838"/>
            <a:chOff x="1394565" y="2312785"/>
            <a:chExt cx="482070" cy="565838"/>
          </a:xfrm>
        </p:grpSpPr>
        <p:pic>
          <p:nvPicPr>
            <p:cNvPr id="215" name="Picture 214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3D6C31ED-3270-A45F-7CDA-E2C09ABE0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4565" y="231278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1D098235-B9CF-C4B1-4FF0-1F44EB20C043}"/>
                </a:ext>
              </a:extLst>
            </p:cNvPr>
            <p:cNvSpPr txBox="1"/>
            <p:nvPr/>
          </p:nvSpPr>
          <p:spPr>
            <a:xfrm>
              <a:off x="1593787" y="2457077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9</a:t>
              </a: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20B7B5EE-7DCB-CE0D-9431-E796A1F659C7}"/>
              </a:ext>
            </a:extLst>
          </p:cNvPr>
          <p:cNvGrpSpPr/>
          <p:nvPr/>
        </p:nvGrpSpPr>
        <p:grpSpPr>
          <a:xfrm>
            <a:off x="9737919" y="5871305"/>
            <a:ext cx="482070" cy="565838"/>
            <a:chOff x="4361063" y="2988505"/>
            <a:chExt cx="482070" cy="565838"/>
          </a:xfrm>
        </p:grpSpPr>
        <p:pic>
          <p:nvPicPr>
            <p:cNvPr id="236" name="Picture 235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A50472DC-0E74-31B5-766A-AD9AC138F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1063" y="2988505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B838AA2D-BC8E-85DD-BD1C-D0977654FF2B}"/>
                </a:ext>
              </a:extLst>
            </p:cNvPr>
            <p:cNvSpPr txBox="1"/>
            <p:nvPr/>
          </p:nvSpPr>
          <p:spPr>
            <a:xfrm>
              <a:off x="4571412" y="3177246"/>
              <a:ext cx="416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alpha val="0"/>
                    </a:schemeClr>
                  </a:solidFill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099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CDAEE-2046-25BB-927F-8E0359C36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2D6FED62-8CB7-FF70-6EC8-2A1C7BD6F7F9}"/>
              </a:ext>
            </a:extLst>
          </p:cNvPr>
          <p:cNvGrpSpPr/>
          <p:nvPr/>
        </p:nvGrpSpPr>
        <p:grpSpPr>
          <a:xfrm>
            <a:off x="7185752" y="986695"/>
            <a:ext cx="4350923" cy="1564695"/>
            <a:chOff x="6719027" y="1310545"/>
            <a:chExt cx="4350923" cy="1564695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FF0C0029-A275-D558-FEE1-1E921BE23D1A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DA6C2A7-B56C-1EC6-85DD-8335B06D3E73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9A9B6B24-EB75-56C4-7786-D9317F8090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3E61EB0-038E-17E9-EBD4-CBFA1281B6A5}"/>
                  </a:ext>
                </a:extLst>
              </p:cNvPr>
              <p:cNvSpPr txBox="1"/>
              <p:nvPr/>
            </p:nvSpPr>
            <p:spPr>
              <a:xfrm>
                <a:off x="2649924" y="2068531"/>
                <a:ext cx="12843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16 Eggs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53B27770-51B1-EE95-FDCD-08B2CFC19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E5D169E-4B7A-4DBC-09D1-8863FFC46B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pic>
        <p:nvPicPr>
          <p:cNvPr id="4" name="Picture 3" descr="A carton of eggs&#10;&#10;Description automatically generated">
            <a:extLst>
              <a:ext uri="{FF2B5EF4-FFF2-40B4-BE49-F238E27FC236}">
                <a16:creationId xmlns:a16="http://schemas.microsoft.com/office/drawing/2014/main" id="{9F5F7BFF-F3A0-343F-FC96-CBD15C0DBB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22" y="1304925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carton of eggs&#10;&#10;Description automatically generated">
            <a:extLst>
              <a:ext uri="{FF2B5EF4-FFF2-40B4-BE49-F238E27FC236}">
                <a16:creationId xmlns:a16="http://schemas.microsoft.com/office/drawing/2014/main" id="{94490E38-F39F-8564-DEC5-4E5D5969D6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822" y="1304925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A carton of eggs&#10;&#10;Description automatically generated">
            <a:extLst>
              <a:ext uri="{FF2B5EF4-FFF2-40B4-BE49-F238E27FC236}">
                <a16:creationId xmlns:a16="http://schemas.microsoft.com/office/drawing/2014/main" id="{854C3680-AE37-9A9C-E015-D859229FF8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22" y="1304925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carton of eggs&#10;&#10;Description automatically generated">
            <a:extLst>
              <a:ext uri="{FF2B5EF4-FFF2-40B4-BE49-F238E27FC236}">
                <a16:creationId xmlns:a16="http://schemas.microsoft.com/office/drawing/2014/main" id="{7CECF244-2CC8-DC89-EF05-5A99ED4EBC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22" y="2747962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carton of eggs&#10;&#10;Description automatically generated">
            <a:extLst>
              <a:ext uri="{FF2B5EF4-FFF2-40B4-BE49-F238E27FC236}">
                <a16:creationId xmlns:a16="http://schemas.microsoft.com/office/drawing/2014/main" id="{7F9F766E-B163-76CB-C163-5E6FCF510F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822" y="2747962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A carton of eggs&#10;&#10;Description automatically generated">
            <a:extLst>
              <a:ext uri="{FF2B5EF4-FFF2-40B4-BE49-F238E27FC236}">
                <a16:creationId xmlns:a16="http://schemas.microsoft.com/office/drawing/2014/main" id="{20079FB5-060F-B569-136A-852BCABE4B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22" y="2747962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FD3853D-B45B-9660-5BD9-4E2D82E56BEF}"/>
              </a:ext>
            </a:extLst>
          </p:cNvPr>
          <p:cNvGrpSpPr/>
          <p:nvPr/>
        </p:nvGrpSpPr>
        <p:grpSpPr>
          <a:xfrm>
            <a:off x="773122" y="4190999"/>
            <a:ext cx="5121256" cy="1238250"/>
            <a:chOff x="773122" y="4190999"/>
            <a:chExt cx="5121256" cy="1238250"/>
          </a:xfrm>
        </p:grpSpPr>
        <p:pic>
          <p:nvPicPr>
            <p:cNvPr id="17" name="Picture 16" descr="A carton of eggs&#10;&#10;Description automatically generated">
              <a:extLst>
                <a:ext uri="{FF2B5EF4-FFF2-40B4-BE49-F238E27FC236}">
                  <a16:creationId xmlns:a16="http://schemas.microsoft.com/office/drawing/2014/main" id="{1238460C-9485-8D08-6B71-4F18905B6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1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Picture 26" descr="A carton of eggs&#10;&#10;Description automatically generated">
              <a:extLst>
                <a:ext uri="{FF2B5EF4-FFF2-40B4-BE49-F238E27FC236}">
                  <a16:creationId xmlns:a16="http://schemas.microsoft.com/office/drawing/2014/main" id="{5E191D85-5F45-6658-8C47-937387439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38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Picture 27" descr="A carton of eggs&#10;&#10;Description automatically generated">
              <a:extLst>
                <a:ext uri="{FF2B5EF4-FFF2-40B4-BE49-F238E27FC236}">
                  <a16:creationId xmlns:a16="http://schemas.microsoft.com/office/drawing/2014/main" id="{0BCF2646-F033-D94A-4C6D-225F56701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45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B05BA16-5502-C81D-F72F-CF063C62CEC6}"/>
              </a:ext>
            </a:extLst>
          </p:cNvPr>
          <p:cNvGrpSpPr/>
          <p:nvPr/>
        </p:nvGrpSpPr>
        <p:grpSpPr>
          <a:xfrm>
            <a:off x="1786890" y="5882641"/>
            <a:ext cx="3093720" cy="731520"/>
            <a:chOff x="2034540" y="5882641"/>
            <a:chExt cx="3093720" cy="731520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6FB05CED-1E1D-9152-9CA5-B9E581E07B88}"/>
                </a:ext>
              </a:extLst>
            </p:cNvPr>
            <p:cNvSpPr/>
            <p:nvPr/>
          </p:nvSpPr>
          <p:spPr>
            <a:xfrm>
              <a:off x="2034540" y="5882641"/>
              <a:ext cx="3093720" cy="7315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28" descr="A carton of eggs&#10;&#10;Description automatically generated">
              <a:extLst>
                <a:ext uri="{FF2B5EF4-FFF2-40B4-BE49-F238E27FC236}">
                  <a16:creationId xmlns:a16="http://schemas.microsoft.com/office/drawing/2014/main" id="{C45AC1F5-8B62-1427-FCCF-A0370DDCA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93" y="5947598"/>
              <a:ext cx="754996" cy="607118"/>
            </a:xfrm>
            <a:prstGeom prst="rect">
              <a:avLst/>
            </a:prstGeom>
            <a:effectLst/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536CB17-11F9-3594-9B16-4C2C699C3607}"/>
                </a:ext>
              </a:extLst>
            </p:cNvPr>
            <p:cNvSpPr txBox="1"/>
            <p:nvPr/>
          </p:nvSpPr>
          <p:spPr>
            <a:xfrm>
              <a:off x="3177889" y="6017568"/>
              <a:ext cx="1463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</a:rPr>
                <a:t>= 16 Eggs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88013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decel="7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92E50-4D9F-8571-48FB-B6CFC7B5E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6D7CF67B-FC7C-F2AD-0AE6-32F6E6E28CB3}"/>
              </a:ext>
            </a:extLst>
          </p:cNvPr>
          <p:cNvGrpSpPr/>
          <p:nvPr/>
        </p:nvGrpSpPr>
        <p:grpSpPr>
          <a:xfrm>
            <a:off x="7196456" y="3019390"/>
            <a:ext cx="4350923" cy="1564695"/>
            <a:chOff x="6719027" y="1310545"/>
            <a:chExt cx="4350923" cy="156469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4C624806-160D-7D7D-0E70-565C9335D84C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F88FCBC-D3FB-A323-01D8-A3F1B9D54587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2C0FC5F4-C9CB-5469-329D-2B96E8519E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B271E53-3494-7C23-9587-74E414F04292}"/>
                  </a:ext>
                </a:extLst>
              </p:cNvPr>
              <p:cNvSpPr txBox="1"/>
              <p:nvPr/>
            </p:nvSpPr>
            <p:spPr>
              <a:xfrm>
                <a:off x="2625879" y="2068531"/>
                <a:ext cx="13324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32 Eggs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24A8E31-0136-C8D3-A3FF-3B798FC40E26}"/>
              </a:ext>
            </a:extLst>
          </p:cNvPr>
          <p:cNvGrpSpPr/>
          <p:nvPr/>
        </p:nvGrpSpPr>
        <p:grpSpPr>
          <a:xfrm>
            <a:off x="7185752" y="986695"/>
            <a:ext cx="4350923" cy="1564695"/>
            <a:chOff x="6719027" y="1310545"/>
            <a:chExt cx="4350923" cy="1564695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9E80147F-EC5A-BAC8-A60D-04933FFB9E10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5340F72-B01B-2F2A-6924-CB866ABF9A73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281F9C31-370F-3CCC-D8E2-7010CD2848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477B624-2246-FB8E-3548-73B54D4FE1E8}"/>
                  </a:ext>
                </a:extLst>
              </p:cNvPr>
              <p:cNvSpPr txBox="1"/>
              <p:nvPr/>
            </p:nvSpPr>
            <p:spPr>
              <a:xfrm>
                <a:off x="2649924" y="2068531"/>
                <a:ext cx="12843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16 Eggs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CE0BB699-F190-4760-B9EA-B6DCBC2EE5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A449E2-F8F8-323F-239E-4061304DD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pic>
        <p:nvPicPr>
          <p:cNvPr id="7" name="Picture 6" descr="A carton of eggs&#10;&#10;Description automatically generated">
            <a:extLst>
              <a:ext uri="{FF2B5EF4-FFF2-40B4-BE49-F238E27FC236}">
                <a16:creationId xmlns:a16="http://schemas.microsoft.com/office/drawing/2014/main" id="{492FA3D3-CEE4-7CB9-0D4F-2BD61BB571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010" y="1714802"/>
            <a:ext cx="878406" cy="70635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carton of eggs&#10;&#10;Description automatically generated">
            <a:extLst>
              <a:ext uri="{FF2B5EF4-FFF2-40B4-BE49-F238E27FC236}">
                <a16:creationId xmlns:a16="http://schemas.microsoft.com/office/drawing/2014/main" id="{FC82BF1E-494D-599C-E979-F8C520B4B9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22" y="2747962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carton of eggs&#10;&#10;Description automatically generated">
            <a:extLst>
              <a:ext uri="{FF2B5EF4-FFF2-40B4-BE49-F238E27FC236}">
                <a16:creationId xmlns:a16="http://schemas.microsoft.com/office/drawing/2014/main" id="{973D989D-3E2E-213F-D92B-6B4DBC12D1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822" y="2747962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A carton of eggs&#10;&#10;Description automatically generated">
            <a:extLst>
              <a:ext uri="{FF2B5EF4-FFF2-40B4-BE49-F238E27FC236}">
                <a16:creationId xmlns:a16="http://schemas.microsoft.com/office/drawing/2014/main" id="{74376B62-0A72-DF4C-DCFA-F3477FE9B5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22" y="2747962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31C8239-4838-6E4D-ABEF-2C75661DC83F}"/>
              </a:ext>
            </a:extLst>
          </p:cNvPr>
          <p:cNvGrpSpPr/>
          <p:nvPr/>
        </p:nvGrpSpPr>
        <p:grpSpPr>
          <a:xfrm>
            <a:off x="773122" y="4190999"/>
            <a:ext cx="5121256" cy="1238250"/>
            <a:chOff x="773122" y="4190999"/>
            <a:chExt cx="5121256" cy="1238250"/>
          </a:xfrm>
        </p:grpSpPr>
        <p:pic>
          <p:nvPicPr>
            <p:cNvPr id="17" name="Picture 16" descr="A carton of eggs&#10;&#10;Description automatically generated">
              <a:extLst>
                <a:ext uri="{FF2B5EF4-FFF2-40B4-BE49-F238E27FC236}">
                  <a16:creationId xmlns:a16="http://schemas.microsoft.com/office/drawing/2014/main" id="{3A390F9E-0415-0243-445F-44F317307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1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Picture 26" descr="A carton of eggs&#10;&#10;Description automatically generated">
              <a:extLst>
                <a:ext uri="{FF2B5EF4-FFF2-40B4-BE49-F238E27FC236}">
                  <a16:creationId xmlns:a16="http://schemas.microsoft.com/office/drawing/2014/main" id="{99E8AB7E-4BAB-C86E-4B5B-375145726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38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Picture 27" descr="A carton of eggs&#10;&#10;Description automatically generated">
              <a:extLst>
                <a:ext uri="{FF2B5EF4-FFF2-40B4-BE49-F238E27FC236}">
                  <a16:creationId xmlns:a16="http://schemas.microsoft.com/office/drawing/2014/main" id="{C75A7E04-D144-E3B1-AF5B-0A9AC1E26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45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09A96AF-0EE5-2F69-439A-517C6E52197C}"/>
              </a:ext>
            </a:extLst>
          </p:cNvPr>
          <p:cNvGrpSpPr/>
          <p:nvPr/>
        </p:nvGrpSpPr>
        <p:grpSpPr>
          <a:xfrm>
            <a:off x="1786890" y="5882641"/>
            <a:ext cx="3093720" cy="731520"/>
            <a:chOff x="2034540" y="5882641"/>
            <a:chExt cx="3093720" cy="731520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3DE2AC45-AD06-648B-1108-B512945B6EFB}"/>
                </a:ext>
              </a:extLst>
            </p:cNvPr>
            <p:cNvSpPr/>
            <p:nvPr/>
          </p:nvSpPr>
          <p:spPr>
            <a:xfrm>
              <a:off x="2034540" y="5882641"/>
              <a:ext cx="3093720" cy="7315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28" descr="A carton of eggs&#10;&#10;Description automatically generated">
              <a:extLst>
                <a:ext uri="{FF2B5EF4-FFF2-40B4-BE49-F238E27FC236}">
                  <a16:creationId xmlns:a16="http://schemas.microsoft.com/office/drawing/2014/main" id="{B82EED1C-B021-24F5-5F57-13A3E4FF9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93" y="5947598"/>
              <a:ext cx="754996" cy="607118"/>
            </a:xfrm>
            <a:prstGeom prst="rect">
              <a:avLst/>
            </a:prstGeom>
            <a:effectLst/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AEE78F-B80D-47B7-33A9-3545A89BF976}"/>
                </a:ext>
              </a:extLst>
            </p:cNvPr>
            <p:cNvSpPr txBox="1"/>
            <p:nvPr/>
          </p:nvSpPr>
          <p:spPr>
            <a:xfrm>
              <a:off x="3177889" y="6017568"/>
              <a:ext cx="1463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</a:rPr>
                <a:t>= 16 Eggs</a:t>
              </a:r>
            </a:p>
          </p:txBody>
        </p:sp>
      </p:grpSp>
      <p:pic>
        <p:nvPicPr>
          <p:cNvPr id="4" name="Picture 3" descr="A carton of eggs&#10;&#10;Description automatically generated">
            <a:extLst>
              <a:ext uri="{FF2B5EF4-FFF2-40B4-BE49-F238E27FC236}">
                <a16:creationId xmlns:a16="http://schemas.microsoft.com/office/drawing/2014/main" id="{8C8084DA-AA51-8AA7-E869-21BAD9BE68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22" y="1304925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carton of eggs&#10;&#10;Description automatically generated">
            <a:extLst>
              <a:ext uri="{FF2B5EF4-FFF2-40B4-BE49-F238E27FC236}">
                <a16:creationId xmlns:a16="http://schemas.microsoft.com/office/drawing/2014/main" id="{2C6936DE-B4A6-4A60-B8A2-E9A8D10F78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822" y="1304925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9631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7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4F792-4BA7-CA7D-9E51-6334E4AF3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128B23D-BAA6-08E4-9AC3-E448EFAFE304}"/>
              </a:ext>
            </a:extLst>
          </p:cNvPr>
          <p:cNvGrpSpPr/>
          <p:nvPr/>
        </p:nvGrpSpPr>
        <p:grpSpPr>
          <a:xfrm>
            <a:off x="773122" y="4190999"/>
            <a:ext cx="5121256" cy="1238250"/>
            <a:chOff x="773122" y="4190999"/>
            <a:chExt cx="5121256" cy="1238250"/>
          </a:xfrm>
        </p:grpSpPr>
        <p:pic>
          <p:nvPicPr>
            <p:cNvPr id="17" name="Picture 16" descr="A carton of eggs&#10;&#10;Description automatically generated">
              <a:extLst>
                <a:ext uri="{FF2B5EF4-FFF2-40B4-BE49-F238E27FC236}">
                  <a16:creationId xmlns:a16="http://schemas.microsoft.com/office/drawing/2014/main" id="{7BDCC7A0-DFB0-4117-97DB-0BEB45963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1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Picture 26" descr="A carton of eggs&#10;&#10;Description automatically generated">
              <a:extLst>
                <a:ext uri="{FF2B5EF4-FFF2-40B4-BE49-F238E27FC236}">
                  <a16:creationId xmlns:a16="http://schemas.microsoft.com/office/drawing/2014/main" id="{14B715CB-7D26-0E5D-951F-9704B3D98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38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Picture 27" descr="A carton of eggs&#10;&#10;Description automatically generated">
              <a:extLst>
                <a:ext uri="{FF2B5EF4-FFF2-40B4-BE49-F238E27FC236}">
                  <a16:creationId xmlns:a16="http://schemas.microsoft.com/office/drawing/2014/main" id="{984F6A6E-3AEA-FB50-2AF3-61C9936E5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45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DF2BDDC-A55D-F5E5-93AE-B3E016A198F0}"/>
              </a:ext>
            </a:extLst>
          </p:cNvPr>
          <p:cNvGrpSpPr/>
          <p:nvPr/>
        </p:nvGrpSpPr>
        <p:grpSpPr>
          <a:xfrm>
            <a:off x="7196456" y="3019390"/>
            <a:ext cx="4350923" cy="1564695"/>
            <a:chOff x="6719027" y="1310545"/>
            <a:chExt cx="4350923" cy="156469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95E0BC62-4A2E-C0F5-56D0-E307EF2F2F6D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2ADF768-A094-A1E9-3A8F-34EFE3C899DF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4E9E3A30-0200-EFB1-E4BD-8041A0EF93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782417E-5739-1693-AEA9-95F12E1646B2}"/>
                  </a:ext>
                </a:extLst>
              </p:cNvPr>
              <p:cNvSpPr txBox="1"/>
              <p:nvPr/>
            </p:nvSpPr>
            <p:spPr>
              <a:xfrm>
                <a:off x="2625879" y="2068531"/>
                <a:ext cx="13324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32 Eggs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7012F35-4774-3835-2F7E-30E4DA7FC59C}"/>
              </a:ext>
            </a:extLst>
          </p:cNvPr>
          <p:cNvGrpSpPr/>
          <p:nvPr/>
        </p:nvGrpSpPr>
        <p:grpSpPr>
          <a:xfrm>
            <a:off x="7185752" y="986695"/>
            <a:ext cx="4350923" cy="1564695"/>
            <a:chOff x="6719027" y="1310545"/>
            <a:chExt cx="4350923" cy="1564695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4B3550F1-9509-B360-6254-054865C51E9F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ED356491-1DCB-6E0C-560A-03DEF67D8D5B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F971FEA1-ACEE-7EE1-4505-2DCFC5ED45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30B06A8-6833-928A-E05C-7F0202334B8A}"/>
                  </a:ext>
                </a:extLst>
              </p:cNvPr>
              <p:cNvSpPr txBox="1"/>
              <p:nvPr/>
            </p:nvSpPr>
            <p:spPr>
              <a:xfrm>
                <a:off x="2649924" y="2068531"/>
                <a:ext cx="12843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16 Eggs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71B1D2A6-A62B-4234-16E4-53A6B5DC76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76DD6C0-4288-72C2-3772-854CA5E8A8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pic>
        <p:nvPicPr>
          <p:cNvPr id="7" name="Picture 6" descr="A carton of eggs&#10;&#10;Description automatically generated">
            <a:extLst>
              <a:ext uri="{FF2B5EF4-FFF2-40B4-BE49-F238E27FC236}">
                <a16:creationId xmlns:a16="http://schemas.microsoft.com/office/drawing/2014/main" id="{678F4BA3-DB93-F599-6F5C-9CA501C13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010" y="1714802"/>
            <a:ext cx="878406" cy="70635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carton of eggs&#10;&#10;Description automatically generated">
            <a:extLst>
              <a:ext uri="{FF2B5EF4-FFF2-40B4-BE49-F238E27FC236}">
                <a16:creationId xmlns:a16="http://schemas.microsoft.com/office/drawing/2014/main" id="{20ECE5F8-0A54-5E84-4A16-8DEB33483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22" y="2747962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carton of eggs&#10;&#10;Description automatically generated">
            <a:extLst>
              <a:ext uri="{FF2B5EF4-FFF2-40B4-BE49-F238E27FC236}">
                <a16:creationId xmlns:a16="http://schemas.microsoft.com/office/drawing/2014/main" id="{39262CF9-4E23-550A-9D4C-944E0E9A5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822" y="2747962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A carton of eggs&#10;&#10;Description automatically generated">
            <a:extLst>
              <a:ext uri="{FF2B5EF4-FFF2-40B4-BE49-F238E27FC236}">
                <a16:creationId xmlns:a16="http://schemas.microsoft.com/office/drawing/2014/main" id="{F9CDE3EB-41B6-5D90-61F0-1A35AD89B6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22" y="2747962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carton of eggs&#10;&#10;Description automatically generated">
            <a:extLst>
              <a:ext uri="{FF2B5EF4-FFF2-40B4-BE49-F238E27FC236}">
                <a16:creationId xmlns:a16="http://schemas.microsoft.com/office/drawing/2014/main" id="{3D92BA57-BAF2-9DBD-5965-F53AE3769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145" y="3751681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carton of eggs&#10;&#10;Description automatically generated">
            <a:extLst>
              <a:ext uri="{FF2B5EF4-FFF2-40B4-BE49-F238E27FC236}">
                <a16:creationId xmlns:a16="http://schemas.microsoft.com/office/drawing/2014/main" id="{E70ECB3E-7DA3-8BBD-C78C-F2E9D4ED8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223" y="3751681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F56A615-EB08-FBAF-0823-20BE988086D2}"/>
              </a:ext>
            </a:extLst>
          </p:cNvPr>
          <p:cNvGrpSpPr/>
          <p:nvPr/>
        </p:nvGrpSpPr>
        <p:grpSpPr>
          <a:xfrm>
            <a:off x="7196456" y="5052085"/>
            <a:ext cx="4350923" cy="1564695"/>
            <a:chOff x="6719027" y="1310545"/>
            <a:chExt cx="4350923" cy="156469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DC79B19-270D-D7C5-C965-B88BA2B23E68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7130D3F-AF10-C1B1-82CA-920F89333A06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99169AA1-E524-F3AD-696C-D079082B89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A24A619-3FD3-DE47-3E28-8BD528994871}"/>
                  </a:ext>
                </a:extLst>
              </p:cNvPr>
              <p:cNvSpPr txBox="1"/>
              <p:nvPr/>
            </p:nvSpPr>
            <p:spPr>
              <a:xfrm>
                <a:off x="2632291" y="2068531"/>
                <a:ext cx="13195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49 Eggs</a:t>
                </a:r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D7F6E34-A84B-6E61-0B1F-9F177EB3023B}"/>
                  </a:ext>
                </a:extLst>
              </p14:cNvPr>
              <p14:cNvContentPartPr/>
              <p14:nvPr/>
            </p14:nvContentPartPr>
            <p14:xfrm>
              <a:off x="8702748" y="5293601"/>
              <a:ext cx="1333800" cy="561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D7F6E34-A84B-6E61-0B1F-9F177EB3023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71068" y="5261921"/>
                <a:ext cx="1396800" cy="11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7448E624-EF29-DAD5-B4CA-02D352DCA720}"/>
              </a:ext>
            </a:extLst>
          </p:cNvPr>
          <p:cNvGrpSpPr/>
          <p:nvPr/>
        </p:nvGrpSpPr>
        <p:grpSpPr>
          <a:xfrm>
            <a:off x="255906" y="1337743"/>
            <a:ext cx="6571614" cy="772123"/>
            <a:chOff x="3378200" y="1214232"/>
            <a:chExt cx="5435600" cy="77212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C361225-AEF9-AC30-A461-EDE7AA8B7A73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0BE3400A-CD3E-0E0C-E2FD-D1F1ABF5D83B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01E8EDC5-2C62-4511-F057-BC3D4EAF4147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205570-94EC-AACE-8D04-7A40B2FC775F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You are selling eggs in the </a:t>
              </a:r>
              <a:r>
                <a:rPr lang="en-US" sz="2000" b="1" dirty="0">
                  <a:solidFill>
                    <a:srgbClr val="00AFB9"/>
                  </a:solidFill>
                  <a:latin typeface="Balsamiq Sans" pitchFamily="2" charset="0"/>
                  <a:ea typeface="Balsamiq Sans" pitchFamily="2" charset="0"/>
                </a:rPr>
                <a:t>integral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b="1" dirty="0">
                  <a:solidFill>
                    <a:srgbClr val="00AFB9"/>
                  </a:solidFill>
                  <a:latin typeface="Balsamiq Sans" pitchFamily="2" charset="0"/>
                  <a:ea typeface="Balsamiq Sans" pitchFamily="2" charset="0"/>
                </a:rPr>
                <a:t>multiples of 16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B973A30-3F73-02FC-2B6F-14FD78B4B18D}"/>
              </a:ext>
            </a:extLst>
          </p:cNvPr>
          <p:cNvGrpSpPr/>
          <p:nvPr/>
        </p:nvGrpSpPr>
        <p:grpSpPr>
          <a:xfrm>
            <a:off x="1786890" y="5882641"/>
            <a:ext cx="3093720" cy="731520"/>
            <a:chOff x="2034540" y="5882641"/>
            <a:chExt cx="3093720" cy="731520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8E554571-4E3E-67AA-6404-384E7C736E39}"/>
                </a:ext>
              </a:extLst>
            </p:cNvPr>
            <p:cNvSpPr/>
            <p:nvPr/>
          </p:nvSpPr>
          <p:spPr>
            <a:xfrm>
              <a:off x="2034540" y="5882641"/>
              <a:ext cx="3093720" cy="7315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1" name="Picture 40" descr="A carton of eggs&#10;&#10;Description automatically generated">
              <a:extLst>
                <a:ext uri="{FF2B5EF4-FFF2-40B4-BE49-F238E27FC236}">
                  <a16:creationId xmlns:a16="http://schemas.microsoft.com/office/drawing/2014/main" id="{79073D89-7BDF-B0A3-A6F7-1912FB924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93" y="5947598"/>
              <a:ext cx="754996" cy="607118"/>
            </a:xfrm>
            <a:prstGeom prst="rect">
              <a:avLst/>
            </a:prstGeom>
            <a:effectLst/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9D3A212-9839-DBAF-9929-B2967323485E}"/>
                </a:ext>
              </a:extLst>
            </p:cNvPr>
            <p:cNvSpPr txBox="1"/>
            <p:nvPr/>
          </p:nvSpPr>
          <p:spPr>
            <a:xfrm>
              <a:off x="3177889" y="6017568"/>
              <a:ext cx="1463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</a:rPr>
                <a:t>= 16 Eggs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8145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7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478F7-5BF9-4AEE-CE93-E3399D25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1EB02CB-44FC-F2D9-429D-25B55C5E4039}"/>
              </a:ext>
            </a:extLst>
          </p:cNvPr>
          <p:cNvGrpSpPr/>
          <p:nvPr/>
        </p:nvGrpSpPr>
        <p:grpSpPr>
          <a:xfrm>
            <a:off x="773122" y="4190999"/>
            <a:ext cx="5121256" cy="1238250"/>
            <a:chOff x="773122" y="4190999"/>
            <a:chExt cx="5121256" cy="1238250"/>
          </a:xfrm>
        </p:grpSpPr>
        <p:pic>
          <p:nvPicPr>
            <p:cNvPr id="17" name="Picture 16" descr="A carton of eggs&#10;&#10;Description automatically generated">
              <a:extLst>
                <a:ext uri="{FF2B5EF4-FFF2-40B4-BE49-F238E27FC236}">
                  <a16:creationId xmlns:a16="http://schemas.microsoft.com/office/drawing/2014/main" id="{904876E2-49B8-6B21-EA87-6A241765D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1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Picture 26" descr="A carton of eggs&#10;&#10;Description automatically generated">
              <a:extLst>
                <a:ext uri="{FF2B5EF4-FFF2-40B4-BE49-F238E27FC236}">
                  <a16:creationId xmlns:a16="http://schemas.microsoft.com/office/drawing/2014/main" id="{8AEF3E03-568A-D3A1-A79E-11399AAF8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38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Picture 27" descr="A carton of eggs&#10;&#10;Description automatically generated">
              <a:extLst>
                <a:ext uri="{FF2B5EF4-FFF2-40B4-BE49-F238E27FC236}">
                  <a16:creationId xmlns:a16="http://schemas.microsoft.com/office/drawing/2014/main" id="{DAF9246E-37A0-6C1F-EFBE-250FC8000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45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A2BDE4A-3986-185D-E2B4-1FF132FF8715}"/>
              </a:ext>
            </a:extLst>
          </p:cNvPr>
          <p:cNvSpPr/>
          <p:nvPr/>
        </p:nvSpPr>
        <p:spPr>
          <a:xfrm>
            <a:off x="7196456" y="5360548"/>
            <a:ext cx="4350923" cy="1256232"/>
          </a:xfrm>
          <a:prstGeom prst="roundRect">
            <a:avLst>
              <a:gd name="adj" fmla="val 1001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114300" dist="127000" dir="27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FB9C2D-4DD4-118C-E83F-81067F2F221F}"/>
              </a:ext>
            </a:extLst>
          </p:cNvPr>
          <p:cNvGrpSpPr/>
          <p:nvPr/>
        </p:nvGrpSpPr>
        <p:grpSpPr>
          <a:xfrm>
            <a:off x="7196456" y="3019390"/>
            <a:ext cx="4350923" cy="1564695"/>
            <a:chOff x="6719027" y="1310545"/>
            <a:chExt cx="4350923" cy="156469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B0163067-1CD8-3055-7297-7D8C47B43EA8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E58A182-2D2D-660C-DABB-FCC6EA988FD3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614D1B1F-1017-3FF1-1AC8-344A46E75D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1EB2FF3-753B-D66D-26FF-8D94233DF836}"/>
                  </a:ext>
                </a:extLst>
              </p:cNvPr>
              <p:cNvSpPr txBox="1"/>
              <p:nvPr/>
            </p:nvSpPr>
            <p:spPr>
              <a:xfrm>
                <a:off x="2625879" y="2068531"/>
                <a:ext cx="13324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32 Eggs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67A0F2A-9A27-88EB-C653-8FD6FD5039C5}"/>
              </a:ext>
            </a:extLst>
          </p:cNvPr>
          <p:cNvGrpSpPr/>
          <p:nvPr/>
        </p:nvGrpSpPr>
        <p:grpSpPr>
          <a:xfrm>
            <a:off x="7185752" y="986695"/>
            <a:ext cx="4350923" cy="1564695"/>
            <a:chOff x="6719027" y="1310545"/>
            <a:chExt cx="4350923" cy="1564695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D8D42347-E148-97D7-0E07-C751C0360CC8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358A972-D28D-F7B9-32EC-9F83E2E840F1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04C2C2EC-97B9-D432-22E3-58B19875D0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BB0013D-6350-5F68-C1AB-B9F46DE72F41}"/>
                  </a:ext>
                </a:extLst>
              </p:cNvPr>
              <p:cNvSpPr txBox="1"/>
              <p:nvPr/>
            </p:nvSpPr>
            <p:spPr>
              <a:xfrm>
                <a:off x="2649924" y="2068531"/>
                <a:ext cx="12843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16 Eggs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B5EAA7BB-FA91-8C1C-DEDD-D3DC5E0355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1F41B71-BB5E-2FEA-B000-16E6AE4AAB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pic>
        <p:nvPicPr>
          <p:cNvPr id="7" name="Picture 6" descr="A carton of eggs&#10;&#10;Description automatically generated">
            <a:extLst>
              <a:ext uri="{FF2B5EF4-FFF2-40B4-BE49-F238E27FC236}">
                <a16:creationId xmlns:a16="http://schemas.microsoft.com/office/drawing/2014/main" id="{81D58B82-292B-5159-09BC-73EEC02A8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010" y="1714802"/>
            <a:ext cx="878406" cy="70635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carton of eggs&#10;&#10;Description automatically generated">
            <a:extLst>
              <a:ext uri="{FF2B5EF4-FFF2-40B4-BE49-F238E27FC236}">
                <a16:creationId xmlns:a16="http://schemas.microsoft.com/office/drawing/2014/main" id="{E8E84170-D26F-A9E8-6C15-A3C1460B8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22" y="2747962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carton of eggs&#10;&#10;Description automatically generated">
            <a:extLst>
              <a:ext uri="{FF2B5EF4-FFF2-40B4-BE49-F238E27FC236}">
                <a16:creationId xmlns:a16="http://schemas.microsoft.com/office/drawing/2014/main" id="{FDB2310C-C8CF-155C-0FDF-F5C4D6125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822" y="2747962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A carton of eggs&#10;&#10;Description automatically generated">
            <a:extLst>
              <a:ext uri="{FF2B5EF4-FFF2-40B4-BE49-F238E27FC236}">
                <a16:creationId xmlns:a16="http://schemas.microsoft.com/office/drawing/2014/main" id="{09109462-547F-6D6E-6492-985292622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22" y="2747962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carton of eggs&#10;&#10;Description automatically generated">
            <a:extLst>
              <a:ext uri="{FF2B5EF4-FFF2-40B4-BE49-F238E27FC236}">
                <a16:creationId xmlns:a16="http://schemas.microsoft.com/office/drawing/2014/main" id="{81290269-C23F-AF87-7729-E9E3AB4BF5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145" y="3751681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carton of eggs&#10;&#10;Description automatically generated">
            <a:extLst>
              <a:ext uri="{FF2B5EF4-FFF2-40B4-BE49-F238E27FC236}">
                <a16:creationId xmlns:a16="http://schemas.microsoft.com/office/drawing/2014/main" id="{873747B7-5570-A0D5-071E-449796FD7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223" y="3751681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F243FD22-D75D-5BE3-0D77-EC64671A8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53710" y="5052085"/>
            <a:ext cx="2230536" cy="5978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05B3757-FE36-F9F1-8468-D3460449ACFF}"/>
              </a:ext>
            </a:extLst>
          </p:cNvPr>
          <p:cNvSpPr txBox="1"/>
          <p:nvPr/>
        </p:nvSpPr>
        <p:spPr>
          <a:xfrm>
            <a:off x="8701972" y="5082172"/>
            <a:ext cx="1334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rPr>
              <a:t>48 Eggs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E8D693-D6ED-8432-291C-1702E81075B6}"/>
              </a:ext>
            </a:extLst>
          </p:cNvPr>
          <p:cNvGrpSpPr/>
          <p:nvPr/>
        </p:nvGrpSpPr>
        <p:grpSpPr>
          <a:xfrm>
            <a:off x="1786890" y="5882641"/>
            <a:ext cx="3093720" cy="731520"/>
            <a:chOff x="2034540" y="5882641"/>
            <a:chExt cx="3093720" cy="73152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D24D90A-3A5E-04C8-E21C-2EDA0505F2B7}"/>
                </a:ext>
              </a:extLst>
            </p:cNvPr>
            <p:cNvSpPr/>
            <p:nvPr/>
          </p:nvSpPr>
          <p:spPr>
            <a:xfrm>
              <a:off x="2034540" y="5882641"/>
              <a:ext cx="3093720" cy="7315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 descr="A carton of eggs&#10;&#10;Description automatically generated">
              <a:extLst>
                <a:ext uri="{FF2B5EF4-FFF2-40B4-BE49-F238E27FC236}">
                  <a16:creationId xmlns:a16="http://schemas.microsoft.com/office/drawing/2014/main" id="{DF69BFB2-4B37-2EF5-8BA8-131CC756F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93" y="5947598"/>
              <a:ext cx="754996" cy="607118"/>
            </a:xfrm>
            <a:prstGeom prst="rect">
              <a:avLst/>
            </a:prstGeom>
            <a:effectLst/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06F7292-CA39-AB99-50C1-11489FE7D9FB}"/>
                </a:ext>
              </a:extLst>
            </p:cNvPr>
            <p:cNvSpPr txBox="1"/>
            <p:nvPr/>
          </p:nvSpPr>
          <p:spPr>
            <a:xfrm>
              <a:off x="3177889" y="6017568"/>
              <a:ext cx="1463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</a:rPr>
                <a:t>= 16 Eggs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A83C5F7-D08D-FB4B-2133-B776DF7CC4FF}"/>
              </a:ext>
            </a:extLst>
          </p:cNvPr>
          <p:cNvGrpSpPr/>
          <p:nvPr/>
        </p:nvGrpSpPr>
        <p:grpSpPr>
          <a:xfrm>
            <a:off x="255906" y="1337743"/>
            <a:ext cx="6571614" cy="772123"/>
            <a:chOff x="3378200" y="1214232"/>
            <a:chExt cx="5435600" cy="77212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10C708A-3AB5-08B2-BBCE-E6010D93642B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1D14682D-FF1A-C73B-C9CA-405C867801C4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06DC90AD-F361-128E-8331-52BD6467CDA2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CB5699-2581-44B0-A870-5A68A982588A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You are selling eggs in the </a:t>
              </a:r>
              <a:r>
                <a:rPr lang="en-US" sz="2000" b="1" dirty="0">
                  <a:solidFill>
                    <a:srgbClr val="00AFB9"/>
                  </a:solidFill>
                  <a:latin typeface="Balsamiq Sans" pitchFamily="2" charset="0"/>
                  <a:ea typeface="Balsamiq Sans" pitchFamily="2" charset="0"/>
                </a:rPr>
                <a:t>integral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b="1" dirty="0">
                  <a:solidFill>
                    <a:srgbClr val="00AFB9"/>
                  </a:solidFill>
                  <a:latin typeface="Balsamiq Sans" pitchFamily="2" charset="0"/>
                  <a:ea typeface="Balsamiq Sans" pitchFamily="2" charset="0"/>
                </a:rPr>
                <a:t>multiples of 16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91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DD97-569F-3373-3B95-4ABB11DDA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34F39D8-B5A9-0199-9D0B-944F7C97FA63}"/>
              </a:ext>
            </a:extLst>
          </p:cNvPr>
          <p:cNvGrpSpPr/>
          <p:nvPr/>
        </p:nvGrpSpPr>
        <p:grpSpPr>
          <a:xfrm>
            <a:off x="773122" y="4190999"/>
            <a:ext cx="5121256" cy="1238250"/>
            <a:chOff x="773122" y="4190999"/>
            <a:chExt cx="5121256" cy="1238250"/>
          </a:xfrm>
        </p:grpSpPr>
        <p:pic>
          <p:nvPicPr>
            <p:cNvPr id="17" name="Picture 16" descr="A carton of eggs&#10;&#10;Description automatically generated">
              <a:extLst>
                <a:ext uri="{FF2B5EF4-FFF2-40B4-BE49-F238E27FC236}">
                  <a16:creationId xmlns:a16="http://schemas.microsoft.com/office/drawing/2014/main" id="{AFB94188-03D8-BD08-DDAC-386B34CCB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1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Picture 26" descr="A carton of eggs&#10;&#10;Description automatically generated">
              <a:extLst>
                <a:ext uri="{FF2B5EF4-FFF2-40B4-BE49-F238E27FC236}">
                  <a16:creationId xmlns:a16="http://schemas.microsoft.com/office/drawing/2014/main" id="{AE6B1CC0-0DC0-AC6C-68E7-6077A28AC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38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Picture 27" descr="A carton of eggs&#10;&#10;Description automatically generated">
              <a:extLst>
                <a:ext uri="{FF2B5EF4-FFF2-40B4-BE49-F238E27FC236}">
                  <a16:creationId xmlns:a16="http://schemas.microsoft.com/office/drawing/2014/main" id="{AE61012A-D454-B52A-7759-0DF670E3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4522" y="4190999"/>
              <a:ext cx="1539856" cy="1238250"/>
            </a:xfrm>
            <a:prstGeom prst="rect">
              <a:avLst/>
            </a:prstGeom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3D6BF31-0BE4-4C33-30D3-C6FDBE0EA0FD}"/>
              </a:ext>
            </a:extLst>
          </p:cNvPr>
          <p:cNvSpPr/>
          <p:nvPr/>
        </p:nvSpPr>
        <p:spPr>
          <a:xfrm>
            <a:off x="7196456" y="5360548"/>
            <a:ext cx="4350923" cy="1256232"/>
          </a:xfrm>
          <a:prstGeom prst="roundRect">
            <a:avLst>
              <a:gd name="adj" fmla="val 1001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114300" dist="127000" dir="27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ECDDD7A-799F-B61D-4603-D33404502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53710" y="5052085"/>
            <a:ext cx="2230536" cy="5978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666F5BB-C3F7-7AFF-EA02-359C072B41BA}"/>
              </a:ext>
            </a:extLst>
          </p:cNvPr>
          <p:cNvSpPr txBox="1"/>
          <p:nvPr/>
        </p:nvSpPr>
        <p:spPr>
          <a:xfrm>
            <a:off x="8701972" y="5082172"/>
            <a:ext cx="1334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rPr>
              <a:t>48 Eggs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D991BDB-5779-D925-F480-0684934A92DC}"/>
              </a:ext>
            </a:extLst>
          </p:cNvPr>
          <p:cNvGrpSpPr/>
          <p:nvPr/>
        </p:nvGrpSpPr>
        <p:grpSpPr>
          <a:xfrm>
            <a:off x="7196456" y="3019390"/>
            <a:ext cx="4350923" cy="1564695"/>
            <a:chOff x="6719027" y="1310545"/>
            <a:chExt cx="4350923" cy="156469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4ADF5A6D-7C32-0F6F-01E3-1B1F3F055C28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D102E63-7857-9D88-415C-7E2ED96AB92A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5A6FB3BC-5B4D-4825-E321-0D9E8B67AC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EF9499D-7E0E-EDA7-800C-91950FDA23BD}"/>
                  </a:ext>
                </a:extLst>
              </p:cNvPr>
              <p:cNvSpPr txBox="1"/>
              <p:nvPr/>
            </p:nvSpPr>
            <p:spPr>
              <a:xfrm>
                <a:off x="2625879" y="2068531"/>
                <a:ext cx="13324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32 Eggs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4CF80FC-3F64-7753-C838-1E64243C2EE9}"/>
              </a:ext>
            </a:extLst>
          </p:cNvPr>
          <p:cNvGrpSpPr/>
          <p:nvPr/>
        </p:nvGrpSpPr>
        <p:grpSpPr>
          <a:xfrm>
            <a:off x="7185752" y="986695"/>
            <a:ext cx="4350923" cy="1564695"/>
            <a:chOff x="6719027" y="1310545"/>
            <a:chExt cx="4350923" cy="1564695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6291D1D8-7AC1-5534-B9A1-0855E91C3973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32E70F2-17D7-14C0-D48C-20699E820FF9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3AB25A02-887C-6719-8824-00494E64DB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D7378FC-BB66-4BBF-F3B1-B51F38446D25}"/>
                  </a:ext>
                </a:extLst>
              </p:cNvPr>
              <p:cNvSpPr txBox="1"/>
              <p:nvPr/>
            </p:nvSpPr>
            <p:spPr>
              <a:xfrm>
                <a:off x="2649924" y="2068531"/>
                <a:ext cx="12843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16 Eggs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10099D18-A29F-B542-702E-A67B3056AD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2F1B1B8-B039-C102-BA69-DC6DB89423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pic>
        <p:nvPicPr>
          <p:cNvPr id="7" name="Picture 6" descr="A carton of eggs&#10;&#10;Description automatically generated">
            <a:extLst>
              <a:ext uri="{FF2B5EF4-FFF2-40B4-BE49-F238E27FC236}">
                <a16:creationId xmlns:a16="http://schemas.microsoft.com/office/drawing/2014/main" id="{6EB174C9-5742-DC19-F3BF-871C40BB2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010" y="1714802"/>
            <a:ext cx="878406" cy="70635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carton of eggs&#10;&#10;Description automatically generated">
            <a:extLst>
              <a:ext uri="{FF2B5EF4-FFF2-40B4-BE49-F238E27FC236}">
                <a16:creationId xmlns:a16="http://schemas.microsoft.com/office/drawing/2014/main" id="{8A37B733-BA7C-7397-2069-23C255FA6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874" y="5780570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carton of eggs&#10;&#10;Description automatically generated">
            <a:extLst>
              <a:ext uri="{FF2B5EF4-FFF2-40B4-BE49-F238E27FC236}">
                <a16:creationId xmlns:a16="http://schemas.microsoft.com/office/drawing/2014/main" id="{04730852-D176-20B6-9994-0CF370250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185" y="5780570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A carton of eggs&#10;&#10;Description automatically generated">
            <a:extLst>
              <a:ext uri="{FF2B5EF4-FFF2-40B4-BE49-F238E27FC236}">
                <a16:creationId xmlns:a16="http://schemas.microsoft.com/office/drawing/2014/main" id="{D6C95E1F-F5D3-C18F-E606-7FA730F96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495" y="5780570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carton of eggs&#10;&#10;Description automatically generated">
            <a:extLst>
              <a:ext uri="{FF2B5EF4-FFF2-40B4-BE49-F238E27FC236}">
                <a16:creationId xmlns:a16="http://schemas.microsoft.com/office/drawing/2014/main" id="{8AC3E687-B2EE-C558-5B1D-0C33B3D9F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145" y="3751681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carton of eggs&#10;&#10;Description automatically generated">
            <a:extLst>
              <a:ext uri="{FF2B5EF4-FFF2-40B4-BE49-F238E27FC236}">
                <a16:creationId xmlns:a16="http://schemas.microsoft.com/office/drawing/2014/main" id="{C8D07589-85F1-C480-28F0-9BDC53DCD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223" y="3751681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43E9121-5EBA-26BA-8D23-8FFA17DE0A5B}"/>
              </a:ext>
            </a:extLst>
          </p:cNvPr>
          <p:cNvGrpSpPr/>
          <p:nvPr/>
        </p:nvGrpSpPr>
        <p:grpSpPr>
          <a:xfrm>
            <a:off x="1786890" y="5882641"/>
            <a:ext cx="3093720" cy="731520"/>
            <a:chOff x="2034540" y="5882641"/>
            <a:chExt cx="3093720" cy="731520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08F94487-814D-1BAD-A142-317CF7F796FB}"/>
                </a:ext>
              </a:extLst>
            </p:cNvPr>
            <p:cNvSpPr/>
            <p:nvPr/>
          </p:nvSpPr>
          <p:spPr>
            <a:xfrm>
              <a:off x="2034540" y="5882641"/>
              <a:ext cx="3093720" cy="7315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 descr="A carton of eggs&#10;&#10;Description automatically generated">
              <a:extLst>
                <a:ext uri="{FF2B5EF4-FFF2-40B4-BE49-F238E27FC236}">
                  <a16:creationId xmlns:a16="http://schemas.microsoft.com/office/drawing/2014/main" id="{8B6BF40C-E141-DB4B-6FCD-804319233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93" y="5947598"/>
              <a:ext cx="754996" cy="607118"/>
            </a:xfrm>
            <a:prstGeom prst="rect">
              <a:avLst/>
            </a:prstGeom>
            <a:effectLst/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AFFBB70-3050-E5DF-3A92-653CBFF3645D}"/>
                </a:ext>
              </a:extLst>
            </p:cNvPr>
            <p:cNvSpPr txBox="1"/>
            <p:nvPr/>
          </p:nvSpPr>
          <p:spPr>
            <a:xfrm>
              <a:off x="3177889" y="6017568"/>
              <a:ext cx="1463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</a:rPr>
                <a:t>= 16 Eggs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528342C-886D-47A4-9508-7EFB297780EE}"/>
              </a:ext>
            </a:extLst>
          </p:cNvPr>
          <p:cNvGrpSpPr/>
          <p:nvPr/>
        </p:nvGrpSpPr>
        <p:grpSpPr>
          <a:xfrm>
            <a:off x="255906" y="1337743"/>
            <a:ext cx="6571614" cy="772123"/>
            <a:chOff x="3378200" y="1214232"/>
            <a:chExt cx="5435600" cy="77212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DB514FB-61C7-4DBC-09A1-66F63EF1943D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4A182CCF-BAAE-A2BB-8A81-D142C1909D2C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22DB8A1B-5FCE-BB78-70E9-B6D96ABF33CD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609E668-0C5F-7CAC-FAE0-5A040E678C3A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You are selling eggs in the </a:t>
              </a:r>
              <a:r>
                <a:rPr lang="en-US" sz="2000" b="1" dirty="0">
                  <a:solidFill>
                    <a:srgbClr val="00AFB9"/>
                  </a:solidFill>
                  <a:latin typeface="Balsamiq Sans" pitchFamily="2" charset="0"/>
                  <a:ea typeface="Balsamiq Sans" pitchFamily="2" charset="0"/>
                </a:rPr>
                <a:t>integral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b="1" dirty="0">
                  <a:solidFill>
                    <a:srgbClr val="00AFB9"/>
                  </a:solidFill>
                  <a:latin typeface="Balsamiq Sans" pitchFamily="2" charset="0"/>
                  <a:ea typeface="Balsamiq Sans" pitchFamily="2" charset="0"/>
                </a:rPr>
                <a:t>multiples of 16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6105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01F08-2CBF-0B0E-FF66-81A9ACB2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B0DC925-158E-F53F-5E19-1E2EFB55A9DC}"/>
              </a:ext>
            </a:extLst>
          </p:cNvPr>
          <p:cNvSpPr/>
          <p:nvPr/>
        </p:nvSpPr>
        <p:spPr>
          <a:xfrm>
            <a:off x="7196456" y="5360548"/>
            <a:ext cx="4350923" cy="1256232"/>
          </a:xfrm>
          <a:prstGeom prst="roundRect">
            <a:avLst>
              <a:gd name="adj" fmla="val 1001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114300" dist="127000" dir="27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3FDADF1-02A4-0599-F39B-8FC80C4A1D72}"/>
              </a:ext>
            </a:extLst>
          </p:cNvPr>
          <p:cNvGrpSpPr/>
          <p:nvPr/>
        </p:nvGrpSpPr>
        <p:grpSpPr>
          <a:xfrm>
            <a:off x="7196456" y="3019390"/>
            <a:ext cx="4350923" cy="1564695"/>
            <a:chOff x="6719027" y="1310545"/>
            <a:chExt cx="4350923" cy="156469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35EED5C-F464-25CA-BF8F-E235B6F28ABF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990DCAD-499E-9C0D-E9BF-F261F02BBDFF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2F0A3171-B221-B3BA-A157-85F0DD95E1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36CA3C9-628C-76FE-E309-87F025B1E7AF}"/>
                  </a:ext>
                </a:extLst>
              </p:cNvPr>
              <p:cNvSpPr txBox="1"/>
              <p:nvPr/>
            </p:nvSpPr>
            <p:spPr>
              <a:xfrm>
                <a:off x="2625879" y="2068531"/>
                <a:ext cx="13324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32 Eggs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03127E0-F3BC-7A41-6F7F-F377AB0C4DB6}"/>
              </a:ext>
            </a:extLst>
          </p:cNvPr>
          <p:cNvGrpSpPr/>
          <p:nvPr/>
        </p:nvGrpSpPr>
        <p:grpSpPr>
          <a:xfrm>
            <a:off x="7185752" y="986695"/>
            <a:ext cx="4350923" cy="1564695"/>
            <a:chOff x="6719027" y="1310545"/>
            <a:chExt cx="4350923" cy="1564695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E55EEF47-EDB2-26C4-9928-F5856C47E156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A80612F-51DE-2D93-8214-BA189D4519BC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1E1A4323-0563-A587-B897-8A43F4127C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F5F0CF6-C94B-025E-4C63-5EDB77A5DFD1}"/>
                  </a:ext>
                </a:extLst>
              </p:cNvPr>
              <p:cNvSpPr txBox="1"/>
              <p:nvPr/>
            </p:nvSpPr>
            <p:spPr>
              <a:xfrm>
                <a:off x="2649924" y="2068531"/>
                <a:ext cx="12843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16 Eggs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650D6DAD-F558-0DFF-AC5C-9C3BA95DB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548DAF5-3644-4C15-E3FD-4ACAD5D84A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pic>
        <p:nvPicPr>
          <p:cNvPr id="7" name="Picture 6" descr="A carton of eggs&#10;&#10;Description automatically generated">
            <a:extLst>
              <a:ext uri="{FF2B5EF4-FFF2-40B4-BE49-F238E27FC236}">
                <a16:creationId xmlns:a16="http://schemas.microsoft.com/office/drawing/2014/main" id="{01541CCA-054C-67F7-2DF0-32AAFDFAA4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010" y="1714802"/>
            <a:ext cx="878406" cy="70635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A carton of eggs&#10;&#10;Description automatically generated">
            <a:extLst>
              <a:ext uri="{FF2B5EF4-FFF2-40B4-BE49-F238E27FC236}">
                <a16:creationId xmlns:a16="http://schemas.microsoft.com/office/drawing/2014/main" id="{44AF7A8C-771F-3F9F-8BB8-A16EFEDDE6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22" y="4190999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 descr="A carton of eggs&#10;&#10;Description automatically generated">
            <a:extLst>
              <a:ext uri="{FF2B5EF4-FFF2-40B4-BE49-F238E27FC236}">
                <a16:creationId xmlns:a16="http://schemas.microsoft.com/office/drawing/2014/main" id="{97645F7D-390B-8EAF-9F22-2AD6BB738A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822" y="4190999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 descr="A carton of eggs&#10;&#10;Description automatically generated">
            <a:extLst>
              <a:ext uri="{FF2B5EF4-FFF2-40B4-BE49-F238E27FC236}">
                <a16:creationId xmlns:a16="http://schemas.microsoft.com/office/drawing/2014/main" id="{347B94F2-CE48-3A4F-7950-196B8F643E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22" y="4190999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carton of eggs&#10;&#10;Description automatically generated">
            <a:extLst>
              <a:ext uri="{FF2B5EF4-FFF2-40B4-BE49-F238E27FC236}">
                <a16:creationId xmlns:a16="http://schemas.microsoft.com/office/drawing/2014/main" id="{2D456EB0-B360-E8D1-694C-2AC194FCEA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145" y="3751681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carton of eggs&#10;&#10;Description automatically generated">
            <a:extLst>
              <a:ext uri="{FF2B5EF4-FFF2-40B4-BE49-F238E27FC236}">
                <a16:creationId xmlns:a16="http://schemas.microsoft.com/office/drawing/2014/main" id="{414DA2B4-9E77-A6A2-F305-7632E5DAFF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223" y="3751681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D9D6A43-8AE9-9C84-4ECF-F2820D81B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53710" y="5052085"/>
            <a:ext cx="2230536" cy="5978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9C11398-042C-3AAE-08E8-B61D5C283B28}"/>
              </a:ext>
            </a:extLst>
          </p:cNvPr>
          <p:cNvSpPr txBox="1"/>
          <p:nvPr/>
        </p:nvSpPr>
        <p:spPr>
          <a:xfrm>
            <a:off x="8701171" y="5082172"/>
            <a:ext cx="1335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rPr>
              <a:t>64 Eggs</a:t>
            </a:r>
          </a:p>
        </p:txBody>
      </p:sp>
      <p:pic>
        <p:nvPicPr>
          <p:cNvPr id="10" name="Picture 9" descr="A carton of eggs&#10;&#10;Description automatically generated">
            <a:extLst>
              <a:ext uri="{FF2B5EF4-FFF2-40B4-BE49-F238E27FC236}">
                <a16:creationId xmlns:a16="http://schemas.microsoft.com/office/drawing/2014/main" id="{E1C070C9-49B7-FD67-16B0-646F408304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874" y="5780570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 descr="A carton of eggs&#10;&#10;Description automatically generated">
            <a:extLst>
              <a:ext uri="{FF2B5EF4-FFF2-40B4-BE49-F238E27FC236}">
                <a16:creationId xmlns:a16="http://schemas.microsoft.com/office/drawing/2014/main" id="{63573517-097A-1F41-6618-D435D2976F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185" y="5780570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A carton of eggs&#10;&#10;Description automatically generated">
            <a:extLst>
              <a:ext uri="{FF2B5EF4-FFF2-40B4-BE49-F238E27FC236}">
                <a16:creationId xmlns:a16="http://schemas.microsoft.com/office/drawing/2014/main" id="{AC4EDB27-2F72-0EE1-CBE0-FCDD69543E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495" y="5780570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3227C786-E65A-2FA2-70BD-2D6BAC6B3B52}"/>
              </a:ext>
            </a:extLst>
          </p:cNvPr>
          <p:cNvGrpSpPr/>
          <p:nvPr/>
        </p:nvGrpSpPr>
        <p:grpSpPr>
          <a:xfrm>
            <a:off x="1786890" y="5882641"/>
            <a:ext cx="3093720" cy="731520"/>
            <a:chOff x="2034540" y="5882641"/>
            <a:chExt cx="3093720" cy="731520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80A7A91D-C210-416B-3121-F0A508767ABF}"/>
                </a:ext>
              </a:extLst>
            </p:cNvPr>
            <p:cNvSpPr/>
            <p:nvPr/>
          </p:nvSpPr>
          <p:spPr>
            <a:xfrm>
              <a:off x="2034540" y="5882641"/>
              <a:ext cx="3093720" cy="7315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 descr="A carton of eggs&#10;&#10;Description automatically generated">
              <a:extLst>
                <a:ext uri="{FF2B5EF4-FFF2-40B4-BE49-F238E27FC236}">
                  <a16:creationId xmlns:a16="http://schemas.microsoft.com/office/drawing/2014/main" id="{82A4C660-45E8-110F-2596-6D5B8A335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93" y="5947598"/>
              <a:ext cx="754996" cy="607118"/>
            </a:xfrm>
            <a:prstGeom prst="rect">
              <a:avLst/>
            </a:prstGeom>
            <a:effectLst/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90AF8E2-8A02-2256-5EF3-D024E062A4D6}"/>
                </a:ext>
              </a:extLst>
            </p:cNvPr>
            <p:cNvSpPr txBox="1"/>
            <p:nvPr/>
          </p:nvSpPr>
          <p:spPr>
            <a:xfrm>
              <a:off x="3177889" y="6017568"/>
              <a:ext cx="1463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</a:rPr>
                <a:t>= 16 Eggs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F5B9B04-ACEB-AF5B-D370-EA979418DB1F}"/>
              </a:ext>
            </a:extLst>
          </p:cNvPr>
          <p:cNvGrpSpPr/>
          <p:nvPr/>
        </p:nvGrpSpPr>
        <p:grpSpPr>
          <a:xfrm>
            <a:off x="255906" y="1337743"/>
            <a:ext cx="6571614" cy="772123"/>
            <a:chOff x="3378200" y="1214232"/>
            <a:chExt cx="5435600" cy="772123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227F926-BC85-4B12-2223-6B6329468775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5B0CC15C-9E81-033E-C7F3-22CAD805666D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4B2A8EA3-4A12-31D3-AD20-6954E6238A66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EFE1FEC-9066-5460-932B-14F0D5DA92F4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You are selling eggs in the </a:t>
              </a:r>
              <a:r>
                <a:rPr lang="en-US" sz="2000" b="1" dirty="0">
                  <a:solidFill>
                    <a:srgbClr val="00AFB9"/>
                  </a:solidFill>
                  <a:latin typeface="Balsamiq Sans" pitchFamily="2" charset="0"/>
                  <a:ea typeface="Balsamiq Sans" pitchFamily="2" charset="0"/>
                </a:rPr>
                <a:t>integral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b="1" dirty="0">
                  <a:solidFill>
                    <a:srgbClr val="00AFB9"/>
                  </a:solidFill>
                  <a:latin typeface="Balsamiq Sans" pitchFamily="2" charset="0"/>
                  <a:ea typeface="Balsamiq Sans" pitchFamily="2" charset="0"/>
                </a:rPr>
                <a:t>multiples of 16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312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CB891-CBF9-D9EB-4008-7587F17EC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71C9128-E764-E451-7D8E-34A300EBF136}"/>
              </a:ext>
            </a:extLst>
          </p:cNvPr>
          <p:cNvSpPr/>
          <p:nvPr/>
        </p:nvSpPr>
        <p:spPr>
          <a:xfrm>
            <a:off x="7196456" y="5360548"/>
            <a:ext cx="4350923" cy="1256232"/>
          </a:xfrm>
          <a:prstGeom prst="roundRect">
            <a:avLst>
              <a:gd name="adj" fmla="val 1001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114300" dist="127000" dir="27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3AAC214-656B-9005-9DFC-B10819C9BEE6}"/>
              </a:ext>
            </a:extLst>
          </p:cNvPr>
          <p:cNvGrpSpPr/>
          <p:nvPr/>
        </p:nvGrpSpPr>
        <p:grpSpPr>
          <a:xfrm>
            <a:off x="7196456" y="3019390"/>
            <a:ext cx="4350923" cy="1564695"/>
            <a:chOff x="6719027" y="1310545"/>
            <a:chExt cx="4350923" cy="156469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11E4F30F-C768-054D-10FC-F00709156EE6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8A48E59-95A4-C232-E9F9-933D6F7A486C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3957401E-8A1D-BB04-1411-8ED518DC41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A365BB1-3593-F615-40DF-95907E1EFF1C}"/>
                  </a:ext>
                </a:extLst>
              </p:cNvPr>
              <p:cNvSpPr txBox="1"/>
              <p:nvPr/>
            </p:nvSpPr>
            <p:spPr>
              <a:xfrm>
                <a:off x="2625879" y="2068531"/>
                <a:ext cx="13324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32 Eggs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DF837FB-6B0E-DAE9-CC36-C13107D179FB}"/>
              </a:ext>
            </a:extLst>
          </p:cNvPr>
          <p:cNvGrpSpPr/>
          <p:nvPr/>
        </p:nvGrpSpPr>
        <p:grpSpPr>
          <a:xfrm>
            <a:off x="7185752" y="986695"/>
            <a:ext cx="4350923" cy="1564695"/>
            <a:chOff x="6719027" y="1310545"/>
            <a:chExt cx="4350923" cy="1564695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E9FF0355-C9AD-1FC8-B16F-51DB2A5AF638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0CA0FA6-FEDA-909D-6A02-82CE0C9E3055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B8F7E55F-09AF-5C94-EA0D-F68117CE9D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B86069C-BC1D-4790-26AD-022411632F4C}"/>
                  </a:ext>
                </a:extLst>
              </p:cNvPr>
              <p:cNvSpPr txBox="1"/>
              <p:nvPr/>
            </p:nvSpPr>
            <p:spPr>
              <a:xfrm>
                <a:off x="2649924" y="2068531"/>
                <a:ext cx="12843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16 Eggs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413A4985-C23D-E131-DCAF-70BE30AFF9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5C9DAD3-1491-13C1-BF0D-9D1EB19B5C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pic>
        <p:nvPicPr>
          <p:cNvPr id="7" name="Picture 6" descr="A carton of eggs&#10;&#10;Description automatically generated">
            <a:extLst>
              <a:ext uri="{FF2B5EF4-FFF2-40B4-BE49-F238E27FC236}">
                <a16:creationId xmlns:a16="http://schemas.microsoft.com/office/drawing/2014/main" id="{B80D5993-6C21-8F86-01BD-76F1418D59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010" y="1714802"/>
            <a:ext cx="878406" cy="70635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A carton of eggs&#10;&#10;Description automatically generated">
            <a:extLst>
              <a:ext uri="{FF2B5EF4-FFF2-40B4-BE49-F238E27FC236}">
                <a16:creationId xmlns:a16="http://schemas.microsoft.com/office/drawing/2014/main" id="{DA5FB4AE-C713-41EA-38E9-E53F0166B4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22" y="4190999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 descr="A carton of eggs&#10;&#10;Description automatically generated">
            <a:extLst>
              <a:ext uri="{FF2B5EF4-FFF2-40B4-BE49-F238E27FC236}">
                <a16:creationId xmlns:a16="http://schemas.microsoft.com/office/drawing/2014/main" id="{9787F76C-946A-BAE9-9837-E538F4516F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822" y="4190999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 descr="A carton of eggs&#10;&#10;Description automatically generated">
            <a:extLst>
              <a:ext uri="{FF2B5EF4-FFF2-40B4-BE49-F238E27FC236}">
                <a16:creationId xmlns:a16="http://schemas.microsoft.com/office/drawing/2014/main" id="{E1D24B83-1DA8-1F6A-1CA2-6F4262938B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578" y="5750697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carton of eggs&#10;&#10;Description automatically generated">
            <a:extLst>
              <a:ext uri="{FF2B5EF4-FFF2-40B4-BE49-F238E27FC236}">
                <a16:creationId xmlns:a16="http://schemas.microsoft.com/office/drawing/2014/main" id="{663E08C5-E16D-5A49-0026-F2BF4E4583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145" y="3751681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carton of eggs&#10;&#10;Description automatically generated">
            <a:extLst>
              <a:ext uri="{FF2B5EF4-FFF2-40B4-BE49-F238E27FC236}">
                <a16:creationId xmlns:a16="http://schemas.microsoft.com/office/drawing/2014/main" id="{6B1D0F80-FAC7-1739-F04E-149BF8BD82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223" y="3751681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CAFD22F-42A3-1F51-BCC2-74A86E265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53710" y="5052085"/>
            <a:ext cx="2230536" cy="5978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1039012-5311-E800-5F5C-C5897780D1FE}"/>
              </a:ext>
            </a:extLst>
          </p:cNvPr>
          <p:cNvSpPr txBox="1"/>
          <p:nvPr/>
        </p:nvSpPr>
        <p:spPr>
          <a:xfrm>
            <a:off x="8701171" y="5082172"/>
            <a:ext cx="1335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rPr>
              <a:t>64 Eggs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1CE4E25-4EB8-694B-2C1D-1BB84C5801D1}"/>
              </a:ext>
            </a:extLst>
          </p:cNvPr>
          <p:cNvGrpSpPr/>
          <p:nvPr/>
        </p:nvGrpSpPr>
        <p:grpSpPr>
          <a:xfrm>
            <a:off x="1786890" y="5882641"/>
            <a:ext cx="3093720" cy="731520"/>
            <a:chOff x="2034540" y="5882641"/>
            <a:chExt cx="3093720" cy="731520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1326C999-C994-A334-1EF1-A9E8B844E721}"/>
                </a:ext>
              </a:extLst>
            </p:cNvPr>
            <p:cNvSpPr/>
            <p:nvPr/>
          </p:nvSpPr>
          <p:spPr>
            <a:xfrm>
              <a:off x="2034540" y="5882641"/>
              <a:ext cx="3093720" cy="7315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 descr="A carton of eggs&#10;&#10;Description automatically generated">
              <a:extLst>
                <a:ext uri="{FF2B5EF4-FFF2-40B4-BE49-F238E27FC236}">
                  <a16:creationId xmlns:a16="http://schemas.microsoft.com/office/drawing/2014/main" id="{5BFC3D09-789D-8E44-7CCA-CCD347DCA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93" y="5947598"/>
              <a:ext cx="754996" cy="607118"/>
            </a:xfrm>
            <a:prstGeom prst="rect">
              <a:avLst/>
            </a:prstGeom>
            <a:effectLst/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31DFF74-C410-CD13-938D-CB1B00FFB1C3}"/>
                </a:ext>
              </a:extLst>
            </p:cNvPr>
            <p:cNvSpPr txBox="1"/>
            <p:nvPr/>
          </p:nvSpPr>
          <p:spPr>
            <a:xfrm>
              <a:off x="3177889" y="6017568"/>
              <a:ext cx="1463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</a:rPr>
                <a:t>= 16 Eggs</a:t>
              </a:r>
            </a:p>
          </p:txBody>
        </p:sp>
      </p:grpSp>
      <p:pic>
        <p:nvPicPr>
          <p:cNvPr id="29" name="Picture 28" descr="A carton of eggs&#10;&#10;Description automatically generated">
            <a:extLst>
              <a:ext uri="{FF2B5EF4-FFF2-40B4-BE49-F238E27FC236}">
                <a16:creationId xmlns:a16="http://schemas.microsoft.com/office/drawing/2014/main" id="{B3562F63-33D1-B047-481F-86F69B13EE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494" y="5750697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 descr="A carton of eggs&#10;&#10;Description automatically generated">
            <a:extLst>
              <a:ext uri="{FF2B5EF4-FFF2-40B4-BE49-F238E27FC236}">
                <a16:creationId xmlns:a16="http://schemas.microsoft.com/office/drawing/2014/main" id="{54B8950E-5753-1BB4-73EA-8D49E1D4D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410" y="5750697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 descr="A carton of eggs&#10;&#10;Description automatically generated">
            <a:extLst>
              <a:ext uri="{FF2B5EF4-FFF2-40B4-BE49-F238E27FC236}">
                <a16:creationId xmlns:a16="http://schemas.microsoft.com/office/drawing/2014/main" id="{558671B0-7CDA-06F2-220E-748E40B6C0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6327" y="5750697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37CAF54-4D01-9250-34DB-901E5BE8B5B2}"/>
              </a:ext>
            </a:extLst>
          </p:cNvPr>
          <p:cNvGrpSpPr/>
          <p:nvPr/>
        </p:nvGrpSpPr>
        <p:grpSpPr>
          <a:xfrm>
            <a:off x="255906" y="1337743"/>
            <a:ext cx="6571614" cy="772123"/>
            <a:chOff x="3378200" y="1214232"/>
            <a:chExt cx="5435600" cy="77212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6434EC4-13B2-AAC6-BD29-C0039567AA59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CE608CA2-39E1-1EAB-B67E-FB4623B48820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EB10E65E-EB25-2F2C-016D-52FA8DE7803D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BC705C9-7EAA-2CBE-F5E5-189898FC65E9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You are selling eggs in the </a:t>
              </a:r>
              <a:r>
                <a:rPr lang="en-US" sz="2000" b="1" dirty="0">
                  <a:solidFill>
                    <a:srgbClr val="00AFB9"/>
                  </a:solidFill>
                  <a:latin typeface="Balsamiq Sans" pitchFamily="2" charset="0"/>
                  <a:ea typeface="Balsamiq Sans" pitchFamily="2" charset="0"/>
                </a:rPr>
                <a:t>integral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b="1" dirty="0">
                  <a:solidFill>
                    <a:srgbClr val="00AFB9"/>
                  </a:solidFill>
                  <a:latin typeface="Balsamiq Sans" pitchFamily="2" charset="0"/>
                  <a:ea typeface="Balsamiq Sans" pitchFamily="2" charset="0"/>
                </a:rPr>
                <a:t>multiples of 16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8583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810BB-A799-1F10-08A5-51CA6F85B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B825212-87C6-A53D-E886-C09F2E0CF91C}"/>
              </a:ext>
            </a:extLst>
          </p:cNvPr>
          <p:cNvSpPr/>
          <p:nvPr/>
        </p:nvSpPr>
        <p:spPr>
          <a:xfrm>
            <a:off x="7196456" y="5360548"/>
            <a:ext cx="4350923" cy="1256232"/>
          </a:xfrm>
          <a:prstGeom prst="roundRect">
            <a:avLst>
              <a:gd name="adj" fmla="val 1001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114300" dist="127000" dir="27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0B951B-9FF3-11DC-3375-7CA1B7E6C4F5}"/>
              </a:ext>
            </a:extLst>
          </p:cNvPr>
          <p:cNvGrpSpPr/>
          <p:nvPr/>
        </p:nvGrpSpPr>
        <p:grpSpPr>
          <a:xfrm>
            <a:off x="7196456" y="3019390"/>
            <a:ext cx="4350923" cy="1564695"/>
            <a:chOff x="6719027" y="1310545"/>
            <a:chExt cx="4350923" cy="156469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76238E8-7230-C20F-3911-A5876824EA56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9AEF759-C3B2-1B07-58AE-7552DF239F78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2A20063B-BC94-7B67-3302-115449D2C4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DB13D9F-A4CE-9465-1DCB-E4449B6742B8}"/>
                  </a:ext>
                </a:extLst>
              </p:cNvPr>
              <p:cNvSpPr txBox="1"/>
              <p:nvPr/>
            </p:nvSpPr>
            <p:spPr>
              <a:xfrm>
                <a:off x="2625879" y="2068531"/>
                <a:ext cx="13324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32 Eggs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10902A6-5F4E-12F4-E480-7A2B5698E753}"/>
              </a:ext>
            </a:extLst>
          </p:cNvPr>
          <p:cNvGrpSpPr/>
          <p:nvPr/>
        </p:nvGrpSpPr>
        <p:grpSpPr>
          <a:xfrm>
            <a:off x="7185752" y="986695"/>
            <a:ext cx="4350923" cy="1564695"/>
            <a:chOff x="6719027" y="1310545"/>
            <a:chExt cx="4350923" cy="1564695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8EB78901-9BD1-7D07-043B-8AFAD4C7687E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743E800-E8CB-A969-66A3-0FE011718279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09FE14AB-FF53-36E6-82C2-97888F12AF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7A06AC7-C138-08A6-6D4C-D2779CE5BD59}"/>
                  </a:ext>
                </a:extLst>
              </p:cNvPr>
              <p:cNvSpPr txBox="1"/>
              <p:nvPr/>
            </p:nvSpPr>
            <p:spPr>
              <a:xfrm>
                <a:off x="2649924" y="2068531"/>
                <a:ext cx="12843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16 Eggs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95241D40-406C-4F57-82A7-9447D9625A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96A3D3E-A059-BF9F-8480-90B0F78BE7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pic>
        <p:nvPicPr>
          <p:cNvPr id="7" name="Picture 6" descr="A carton of eggs&#10;&#10;Description automatically generated">
            <a:extLst>
              <a:ext uri="{FF2B5EF4-FFF2-40B4-BE49-F238E27FC236}">
                <a16:creationId xmlns:a16="http://schemas.microsoft.com/office/drawing/2014/main" id="{C4EF02AA-3694-AD1D-6CD8-EE9FD43565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010" y="1714802"/>
            <a:ext cx="878406" cy="70635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A carton of eggs&#10;&#10;Description automatically generated">
            <a:extLst>
              <a:ext uri="{FF2B5EF4-FFF2-40B4-BE49-F238E27FC236}">
                <a16:creationId xmlns:a16="http://schemas.microsoft.com/office/drawing/2014/main" id="{42B9E6BA-F218-3BD3-0885-62C733F37E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22" y="4190999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 descr="A carton of eggs&#10;&#10;Description automatically generated">
            <a:extLst>
              <a:ext uri="{FF2B5EF4-FFF2-40B4-BE49-F238E27FC236}">
                <a16:creationId xmlns:a16="http://schemas.microsoft.com/office/drawing/2014/main" id="{B5C85B22-579A-90D2-2CEB-CF65BC9833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822" y="4190999"/>
            <a:ext cx="1539856" cy="12382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carton of eggs&#10;&#10;Description automatically generated">
            <a:extLst>
              <a:ext uri="{FF2B5EF4-FFF2-40B4-BE49-F238E27FC236}">
                <a16:creationId xmlns:a16="http://schemas.microsoft.com/office/drawing/2014/main" id="{796E59DD-96FF-92B9-AD61-D8803BE535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145" y="3751681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carton of eggs&#10;&#10;Description automatically generated">
            <a:extLst>
              <a:ext uri="{FF2B5EF4-FFF2-40B4-BE49-F238E27FC236}">
                <a16:creationId xmlns:a16="http://schemas.microsoft.com/office/drawing/2014/main" id="{EE1259E8-8D8F-5900-8C4F-F642DAF96C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223" y="3751681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F363FCC9-13CF-ED24-0FE1-E2B68008D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53710" y="5052085"/>
            <a:ext cx="2230536" cy="5978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B808742-8FF7-80A0-20C2-E31B42CE5424}"/>
              </a:ext>
            </a:extLst>
          </p:cNvPr>
          <p:cNvSpPr txBox="1"/>
          <p:nvPr/>
        </p:nvSpPr>
        <p:spPr>
          <a:xfrm>
            <a:off x="8701171" y="5082172"/>
            <a:ext cx="1335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rPr>
              <a:t>64 Eggs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321E809-C469-1FB0-CE4C-65EE336008B3}"/>
              </a:ext>
            </a:extLst>
          </p:cNvPr>
          <p:cNvGrpSpPr/>
          <p:nvPr/>
        </p:nvGrpSpPr>
        <p:grpSpPr>
          <a:xfrm>
            <a:off x="1786890" y="5882641"/>
            <a:ext cx="3093720" cy="731520"/>
            <a:chOff x="2034540" y="5882641"/>
            <a:chExt cx="3093720" cy="731520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94ECCF43-AB7C-6A43-614B-655B306FC5E6}"/>
                </a:ext>
              </a:extLst>
            </p:cNvPr>
            <p:cNvSpPr/>
            <p:nvPr/>
          </p:nvSpPr>
          <p:spPr>
            <a:xfrm>
              <a:off x="2034540" y="5882641"/>
              <a:ext cx="3093720" cy="7315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 descr="A carton of eggs&#10;&#10;Description automatically generated">
              <a:extLst>
                <a:ext uri="{FF2B5EF4-FFF2-40B4-BE49-F238E27FC236}">
                  <a16:creationId xmlns:a16="http://schemas.microsoft.com/office/drawing/2014/main" id="{B7750AFF-72DC-6172-0433-8AFBDDEC4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93" y="5947598"/>
              <a:ext cx="754996" cy="607118"/>
            </a:xfrm>
            <a:prstGeom prst="rect">
              <a:avLst/>
            </a:prstGeom>
            <a:effectLst/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530D260-912C-3500-15E3-AD44FF2F13FF}"/>
                </a:ext>
              </a:extLst>
            </p:cNvPr>
            <p:cNvSpPr txBox="1"/>
            <p:nvPr/>
          </p:nvSpPr>
          <p:spPr>
            <a:xfrm>
              <a:off x="3177889" y="6017568"/>
              <a:ext cx="1463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</a:rPr>
                <a:t>= 16 Eggs</a:t>
              </a:r>
            </a:p>
          </p:txBody>
        </p:sp>
      </p:grpSp>
      <p:pic>
        <p:nvPicPr>
          <p:cNvPr id="31" name="Picture 30" descr="A carton of eggs&#10;&#10;Description automatically generated">
            <a:extLst>
              <a:ext uri="{FF2B5EF4-FFF2-40B4-BE49-F238E27FC236}">
                <a16:creationId xmlns:a16="http://schemas.microsoft.com/office/drawing/2014/main" id="{DA0C6823-41DF-F5FA-A669-859701716F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578" y="5750697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 descr="A carton of eggs&#10;&#10;Description automatically generated">
            <a:extLst>
              <a:ext uri="{FF2B5EF4-FFF2-40B4-BE49-F238E27FC236}">
                <a16:creationId xmlns:a16="http://schemas.microsoft.com/office/drawing/2014/main" id="{1900863C-59BF-36C9-549F-C6998E6D60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494" y="5750697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38" descr="A carton of eggs&#10;&#10;Description automatically generated">
            <a:extLst>
              <a:ext uri="{FF2B5EF4-FFF2-40B4-BE49-F238E27FC236}">
                <a16:creationId xmlns:a16="http://schemas.microsoft.com/office/drawing/2014/main" id="{F4A32538-6700-E5E4-D7DE-04C94BBD3E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410" y="5750697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Picture 39" descr="A carton of eggs&#10;&#10;Description automatically generated">
            <a:extLst>
              <a:ext uri="{FF2B5EF4-FFF2-40B4-BE49-F238E27FC236}">
                <a16:creationId xmlns:a16="http://schemas.microsoft.com/office/drawing/2014/main" id="{50C7EC73-B5E7-1941-3D74-A08D01C687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6327" y="5750697"/>
            <a:ext cx="877466" cy="7056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727D23F-CE07-74E0-8B14-53DE5DC841D2}"/>
              </a:ext>
            </a:extLst>
          </p:cNvPr>
          <p:cNvGrpSpPr/>
          <p:nvPr/>
        </p:nvGrpSpPr>
        <p:grpSpPr>
          <a:xfrm>
            <a:off x="255906" y="1337743"/>
            <a:ext cx="6571614" cy="772123"/>
            <a:chOff x="3378200" y="1214232"/>
            <a:chExt cx="5435600" cy="77212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580DFA1-D1EF-CC8F-F916-4B99FACE7717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8C3AFFCC-295F-3E8A-76DE-00BF78261B89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85B8CDBB-F7C6-5785-4A48-7CD76A7022BA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5A6286D-1DD2-5EEA-0B58-6BD74431122E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You are selling eggs in the </a:t>
              </a:r>
              <a:r>
                <a:rPr lang="en-US" sz="2000" b="1" dirty="0">
                  <a:solidFill>
                    <a:srgbClr val="00AFB9"/>
                  </a:solidFill>
                  <a:latin typeface="Balsamiq Sans" pitchFamily="2" charset="0"/>
                  <a:ea typeface="Balsamiq Sans" pitchFamily="2" charset="0"/>
                </a:rPr>
                <a:t>integral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b="1" dirty="0">
                  <a:solidFill>
                    <a:srgbClr val="00AFB9"/>
                  </a:solidFill>
                  <a:latin typeface="Balsamiq Sans" pitchFamily="2" charset="0"/>
                  <a:ea typeface="Balsamiq Sans" pitchFamily="2" charset="0"/>
                </a:rPr>
                <a:t>multiples of 16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711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1691B-0F61-0566-B3AD-459B089C5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F608908-2696-8256-6A98-DA816BDC2C66}"/>
              </a:ext>
            </a:extLst>
          </p:cNvPr>
          <p:cNvSpPr/>
          <p:nvPr/>
        </p:nvSpPr>
        <p:spPr>
          <a:xfrm>
            <a:off x="14524356" y="5360548"/>
            <a:ext cx="4350923" cy="1256232"/>
          </a:xfrm>
          <a:prstGeom prst="roundRect">
            <a:avLst>
              <a:gd name="adj" fmla="val 1001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114300" dist="127000" dir="27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FD6806C-3C4B-3656-6DD8-EB90F61B5986}"/>
              </a:ext>
            </a:extLst>
          </p:cNvPr>
          <p:cNvGrpSpPr/>
          <p:nvPr/>
        </p:nvGrpSpPr>
        <p:grpSpPr>
          <a:xfrm>
            <a:off x="14524356" y="3019390"/>
            <a:ext cx="4350923" cy="1564695"/>
            <a:chOff x="6719027" y="1310545"/>
            <a:chExt cx="4350923" cy="156469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2A07984-0CA5-CF3F-2F16-AE55B8C6D6FD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A57B516-127F-779F-BD00-DF22F74D97E8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C4A3A78A-0767-FD4A-BAAA-1AF60E25B5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F05F6C-0B41-3C8A-62A4-2CF889DD486A}"/>
                  </a:ext>
                </a:extLst>
              </p:cNvPr>
              <p:cNvSpPr txBox="1"/>
              <p:nvPr/>
            </p:nvSpPr>
            <p:spPr>
              <a:xfrm>
                <a:off x="2625879" y="2068531"/>
                <a:ext cx="13324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32 Eggs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E0499C-DCDA-26EC-4896-164F407F3139}"/>
              </a:ext>
            </a:extLst>
          </p:cNvPr>
          <p:cNvGrpSpPr/>
          <p:nvPr/>
        </p:nvGrpSpPr>
        <p:grpSpPr>
          <a:xfrm>
            <a:off x="14513652" y="986695"/>
            <a:ext cx="4350923" cy="1564695"/>
            <a:chOff x="6719027" y="1310545"/>
            <a:chExt cx="4350923" cy="1564695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7600F915-DF8B-34D2-7128-848F664EB12B}"/>
                </a:ext>
              </a:extLst>
            </p:cNvPr>
            <p:cNvSpPr/>
            <p:nvPr/>
          </p:nvSpPr>
          <p:spPr>
            <a:xfrm>
              <a:off x="6719027" y="1619008"/>
              <a:ext cx="4350923" cy="1256232"/>
            </a:xfrm>
            <a:prstGeom prst="roundRect">
              <a:avLst>
                <a:gd name="adj" fmla="val 1001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B12E09A-93A3-E045-09D8-050064E2730A}"/>
                </a:ext>
              </a:extLst>
            </p:cNvPr>
            <p:cNvGrpSpPr/>
            <p:nvPr/>
          </p:nvGrpSpPr>
          <p:grpSpPr>
            <a:xfrm>
              <a:off x="7776281" y="1310545"/>
              <a:ext cx="2230536" cy="597876"/>
              <a:chOff x="2176816" y="2038444"/>
              <a:chExt cx="2230536" cy="597876"/>
            </a:xfrm>
          </p:grpSpPr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8C0CDF40-608D-ACA4-3A7F-8B82ABEE72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25B58F9-6706-5F86-8A0F-31D464510501}"/>
                  </a:ext>
                </a:extLst>
              </p:cNvPr>
              <p:cNvSpPr txBox="1"/>
              <p:nvPr/>
            </p:nvSpPr>
            <p:spPr>
              <a:xfrm>
                <a:off x="2649924" y="2068531"/>
                <a:ext cx="12843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16 Eggs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9DA5376D-2CD4-51C3-D48C-045576EAD6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0C265C6-314B-40AC-D29B-B00D8930A5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9DCA362A-99FC-1B95-57D9-3F118D15C50F}"/>
              </a:ext>
            </a:extLst>
          </p:cNvPr>
          <p:cNvGrpSpPr/>
          <p:nvPr/>
        </p:nvGrpSpPr>
        <p:grpSpPr>
          <a:xfrm>
            <a:off x="1786890" y="7508241"/>
            <a:ext cx="3093720" cy="731520"/>
            <a:chOff x="2034540" y="5882641"/>
            <a:chExt cx="3093720" cy="731520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936EE719-E965-9FA0-D0B3-FC9373F828C3}"/>
                </a:ext>
              </a:extLst>
            </p:cNvPr>
            <p:cNvSpPr/>
            <p:nvPr/>
          </p:nvSpPr>
          <p:spPr>
            <a:xfrm>
              <a:off x="2034540" y="5882641"/>
              <a:ext cx="3093720" cy="7315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28" descr="A carton of eggs&#10;&#10;Description automatically generated">
              <a:extLst>
                <a:ext uri="{FF2B5EF4-FFF2-40B4-BE49-F238E27FC236}">
                  <a16:creationId xmlns:a16="http://schemas.microsoft.com/office/drawing/2014/main" id="{33E2F54A-D5AA-FA9B-7195-DCFE74841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93" y="5947598"/>
              <a:ext cx="754996" cy="607118"/>
            </a:xfrm>
            <a:prstGeom prst="rect">
              <a:avLst/>
            </a:prstGeom>
            <a:effectLst/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749C5F2-0866-E9C2-3B34-6CF325C39F7E}"/>
                </a:ext>
              </a:extLst>
            </p:cNvPr>
            <p:cNvSpPr txBox="1"/>
            <p:nvPr/>
          </p:nvSpPr>
          <p:spPr>
            <a:xfrm>
              <a:off x="3177889" y="6017568"/>
              <a:ext cx="1463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</a:rPr>
                <a:t>= 16 Eggs</a:t>
              </a:r>
            </a:p>
          </p:txBody>
        </p:sp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41917F74-15E6-B200-C8F2-D470A04D2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81610" y="5052085"/>
            <a:ext cx="2230536" cy="5978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09A6812-8AFB-421A-ABE7-36FB616EE14E}"/>
              </a:ext>
            </a:extLst>
          </p:cNvPr>
          <p:cNvSpPr txBox="1"/>
          <p:nvPr/>
        </p:nvSpPr>
        <p:spPr>
          <a:xfrm>
            <a:off x="16030674" y="5082172"/>
            <a:ext cx="1332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rPr>
              <a:t>32 Eggs</a:t>
            </a:r>
          </a:p>
        </p:txBody>
      </p:sp>
      <p:pic>
        <p:nvPicPr>
          <p:cNvPr id="17" name="Picture 16" descr="A carton of eggs&#10;&#10;Description automatically generated">
            <a:extLst>
              <a:ext uri="{FF2B5EF4-FFF2-40B4-BE49-F238E27FC236}">
                <a16:creationId xmlns:a16="http://schemas.microsoft.com/office/drawing/2014/main" id="{9AE14D64-FEDB-91EF-600E-1D55D48CE9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27" y="3833869"/>
            <a:ext cx="1244254" cy="100054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 descr="A carton of eggs&#10;&#10;Description automatically generated">
            <a:extLst>
              <a:ext uri="{FF2B5EF4-FFF2-40B4-BE49-F238E27FC236}">
                <a16:creationId xmlns:a16="http://schemas.microsoft.com/office/drawing/2014/main" id="{A953DD91-09B1-1E36-1558-CF454522F4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185" y="3833869"/>
            <a:ext cx="1244254" cy="100054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 descr="A carton of eggs&#10;&#10;Description automatically generated">
            <a:extLst>
              <a:ext uri="{FF2B5EF4-FFF2-40B4-BE49-F238E27FC236}">
                <a16:creationId xmlns:a16="http://schemas.microsoft.com/office/drawing/2014/main" id="{EEF7E8C3-2623-BD07-34E8-D34BC104CB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543" y="3833869"/>
            <a:ext cx="1244254" cy="100054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A carton of eggs&#10;&#10;Description automatically generated">
            <a:extLst>
              <a:ext uri="{FF2B5EF4-FFF2-40B4-BE49-F238E27FC236}">
                <a16:creationId xmlns:a16="http://schemas.microsoft.com/office/drawing/2014/main" id="{BDB3E13B-6B35-27A4-7BA9-A1B946C68E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27" y="2709414"/>
            <a:ext cx="1244254" cy="100054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A carton of eggs&#10;&#10;Description automatically generated">
            <a:extLst>
              <a:ext uri="{FF2B5EF4-FFF2-40B4-BE49-F238E27FC236}">
                <a16:creationId xmlns:a16="http://schemas.microsoft.com/office/drawing/2014/main" id="{384FBE35-4389-61C7-938A-DDC9EE32CB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185" y="2709414"/>
            <a:ext cx="1244254" cy="100054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 descr="A carton of eggs&#10;&#10;Description automatically generated">
            <a:extLst>
              <a:ext uri="{FF2B5EF4-FFF2-40B4-BE49-F238E27FC236}">
                <a16:creationId xmlns:a16="http://schemas.microsoft.com/office/drawing/2014/main" id="{DAC5CC5B-0A36-A059-5552-0EA735F651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543" y="2709414"/>
            <a:ext cx="1244254" cy="100054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5" descr="A carton of eggs&#10;&#10;Description automatically generated">
            <a:extLst>
              <a:ext uri="{FF2B5EF4-FFF2-40B4-BE49-F238E27FC236}">
                <a16:creationId xmlns:a16="http://schemas.microsoft.com/office/drawing/2014/main" id="{526D7A38-9A39-C6A5-CE7D-28B73737C3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27" y="1619794"/>
            <a:ext cx="1244254" cy="100054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 descr="A carton of eggs&#10;&#10;Description automatically generated">
            <a:extLst>
              <a:ext uri="{FF2B5EF4-FFF2-40B4-BE49-F238E27FC236}">
                <a16:creationId xmlns:a16="http://schemas.microsoft.com/office/drawing/2014/main" id="{946E820E-B6C5-21BC-1710-BD45D72C1A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185" y="1619794"/>
            <a:ext cx="1244254" cy="100054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38" descr="A carton of eggs&#10;&#10;Description automatically generated">
            <a:extLst>
              <a:ext uri="{FF2B5EF4-FFF2-40B4-BE49-F238E27FC236}">
                <a16:creationId xmlns:a16="http://schemas.microsoft.com/office/drawing/2014/main" id="{BCA97C84-8FAF-C32F-6E12-921F862860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543" y="1619794"/>
            <a:ext cx="1244254" cy="1000546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2EC2494-3658-783A-8C9F-56AB0F860966}"/>
              </a:ext>
            </a:extLst>
          </p:cNvPr>
          <p:cNvGrpSpPr/>
          <p:nvPr/>
        </p:nvGrpSpPr>
        <p:grpSpPr>
          <a:xfrm>
            <a:off x="1962842" y="1009117"/>
            <a:ext cx="2436940" cy="446967"/>
            <a:chOff x="7519816" y="1446334"/>
            <a:chExt cx="2436940" cy="446967"/>
          </a:xfrm>
        </p:grpSpPr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8B33CA84-9CE4-14C0-48FD-A2DAC4D555D0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4D45C57-64F1-7C3F-0C72-C1193593A315}"/>
                </a:ext>
              </a:extLst>
            </p:cNvPr>
            <p:cNvSpPr txBox="1"/>
            <p:nvPr/>
          </p:nvSpPr>
          <p:spPr>
            <a:xfrm>
              <a:off x="7810794" y="1493697"/>
              <a:ext cx="18549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Quantized Eggs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EE1FA24-C345-948E-4073-D2E9666EA32E}"/>
              </a:ext>
            </a:extLst>
          </p:cNvPr>
          <p:cNvGrpSpPr/>
          <p:nvPr/>
        </p:nvGrpSpPr>
        <p:grpSpPr>
          <a:xfrm>
            <a:off x="7834710" y="1783174"/>
            <a:ext cx="3378708" cy="2884624"/>
            <a:chOff x="7079906" y="1313615"/>
            <a:chExt cx="4052162" cy="3459596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C3380F8A-D396-8EFD-0A5A-06C7E84A5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82503" y="3458502"/>
              <a:ext cx="45023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5A5A53B8-071A-14F6-3678-67B93EC42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72250" y="3458502"/>
              <a:ext cx="45023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2" name="Picture 41" descr="A close up of an egg&#10;&#10;Description automatically generated">
              <a:extLst>
                <a:ext uri="{FF2B5EF4-FFF2-40B4-BE49-F238E27FC236}">
                  <a16:creationId xmlns:a16="http://schemas.microsoft.com/office/drawing/2014/main" id="{590E589F-4985-8337-1993-CEFF26C29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9400" y="3458502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57177D89-8F95-A6B7-2C92-994174469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49147" y="3475302"/>
              <a:ext cx="452116" cy="53223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4" name="Picture 43" descr="A white egg with brown spots&#10;&#10;Description automatically generated">
              <a:extLst>
                <a:ext uri="{FF2B5EF4-FFF2-40B4-BE49-F238E27FC236}">
                  <a16:creationId xmlns:a16="http://schemas.microsoft.com/office/drawing/2014/main" id="{1004843E-09EA-D18C-F8B2-1EC00678B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5580" y="3458502"/>
              <a:ext cx="45086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5" name="Picture 44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43C94152-B9E4-5C88-1D01-7A6AC2D0F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20763" y="3458502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1A5AF8DC-35E6-F767-EA6A-B2831D4B3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53068" y="3458502"/>
              <a:ext cx="45023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7" name="Picture 46" descr="A close up of an egg&#10;&#10;Description automatically generated">
              <a:extLst>
                <a:ext uri="{FF2B5EF4-FFF2-40B4-BE49-F238E27FC236}">
                  <a16:creationId xmlns:a16="http://schemas.microsoft.com/office/drawing/2014/main" id="{630D9FA8-7100-B96A-B0CE-D160185B7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06" y="4207373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22CE3E68-EDEF-EB9B-DF58-6162FA7FD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72250" y="4207373"/>
              <a:ext cx="45023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9" name="Picture 48" descr="A close up of an egg&#10;&#10;Description automatically generated">
              <a:extLst>
                <a:ext uri="{FF2B5EF4-FFF2-40B4-BE49-F238E27FC236}">
                  <a16:creationId xmlns:a16="http://schemas.microsoft.com/office/drawing/2014/main" id="{91CE83B0-E74D-351B-AD3A-CBAEC8EAA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9400" y="4207373"/>
              <a:ext cx="45543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50" name="Picture 49" descr="A white egg with a black background&#10;&#10;Description automatically generated">
              <a:extLst>
                <a:ext uri="{FF2B5EF4-FFF2-40B4-BE49-F238E27FC236}">
                  <a16:creationId xmlns:a16="http://schemas.microsoft.com/office/drawing/2014/main" id="{B6B259FC-21F2-6468-5AED-4E9479749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9147" y="4207373"/>
              <a:ext cx="45211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9A1A4169-1085-1622-275D-50F55D7F9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435580" y="4224909"/>
              <a:ext cx="450866" cy="53076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59BB8AE3-F922-FA1A-62B6-BA436E79C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36680" y="4207373"/>
              <a:ext cx="450236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53" name="Picture 52" descr="A cartoon egg with white specks&#10;&#10;Description automatically generated">
              <a:extLst>
                <a:ext uri="{FF2B5EF4-FFF2-40B4-BE49-F238E27FC236}">
                  <a16:creationId xmlns:a16="http://schemas.microsoft.com/office/drawing/2014/main" id="{A8E64651-4A72-B018-3CFA-4A90C3822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7151" y="4207373"/>
              <a:ext cx="482070" cy="565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</p:pic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1C62512F-07FC-C566-5B70-FF837E28CFAA}"/>
                </a:ext>
              </a:extLst>
            </p:cNvPr>
            <p:cNvGrpSpPr/>
            <p:nvPr/>
          </p:nvGrpSpPr>
          <p:grpSpPr>
            <a:xfrm>
              <a:off x="7079906" y="2709631"/>
              <a:ext cx="455430" cy="565838"/>
              <a:chOff x="803818" y="2988505"/>
              <a:chExt cx="455430" cy="565838"/>
            </a:xfrm>
          </p:grpSpPr>
          <p:pic>
            <p:nvPicPr>
              <p:cNvPr id="62" name="Picture 61" descr="A close up of an egg&#10;&#10;Description automatically generated">
                <a:extLst>
                  <a:ext uri="{FF2B5EF4-FFF2-40B4-BE49-F238E27FC236}">
                    <a16:creationId xmlns:a16="http://schemas.microsoft.com/office/drawing/2014/main" id="{88E0F5A5-1A93-0F09-BB12-857AF39646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3818" y="2988505"/>
                <a:ext cx="455430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F8117E3-9E47-D89D-0F94-AC27DDEF87FE}"/>
                  </a:ext>
                </a:extLst>
              </p:cNvPr>
              <p:cNvSpPr txBox="1"/>
              <p:nvPr/>
            </p:nvSpPr>
            <p:spPr>
              <a:xfrm>
                <a:off x="973023" y="3177246"/>
                <a:ext cx="5450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f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F3BFD70-77E5-1C62-7C6C-63110645DFD2}"/>
                </a:ext>
              </a:extLst>
            </p:cNvPr>
            <p:cNvGrpSpPr/>
            <p:nvPr/>
          </p:nvGrpSpPr>
          <p:grpSpPr>
            <a:xfrm>
              <a:off x="7669653" y="2709631"/>
              <a:ext cx="455430" cy="565838"/>
              <a:chOff x="1393565" y="2988505"/>
              <a:chExt cx="455430" cy="565838"/>
            </a:xfrm>
          </p:grpSpPr>
          <p:pic>
            <p:nvPicPr>
              <p:cNvPr id="65" name="Picture 64" descr="A close up of an egg&#10;&#10;Description automatically generated">
                <a:extLst>
                  <a:ext uri="{FF2B5EF4-FFF2-40B4-BE49-F238E27FC236}">
                    <a16:creationId xmlns:a16="http://schemas.microsoft.com/office/drawing/2014/main" id="{2BF6597F-36BF-3508-8F89-23F6AD1775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93565" y="2988505"/>
                <a:ext cx="455430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F31D7749-E0FF-189B-3E8E-DFCBC9BB8695}"/>
                  </a:ext>
                </a:extLst>
              </p:cNvPr>
              <p:cNvSpPr txBox="1"/>
              <p:nvPr/>
            </p:nvSpPr>
            <p:spPr>
              <a:xfrm>
                <a:off x="1593787" y="3177246"/>
                <a:ext cx="849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g</a:t>
                </a: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67B76308-C4DA-3C71-C1D8-7B0FA98C0CF3}"/>
                </a:ext>
              </a:extLst>
            </p:cNvPr>
            <p:cNvGrpSpPr/>
            <p:nvPr/>
          </p:nvGrpSpPr>
          <p:grpSpPr>
            <a:xfrm>
              <a:off x="8259400" y="2709631"/>
              <a:ext cx="455430" cy="565838"/>
              <a:chOff x="1983312" y="2988505"/>
              <a:chExt cx="455430" cy="565838"/>
            </a:xfrm>
          </p:grpSpPr>
          <p:pic>
            <p:nvPicPr>
              <p:cNvPr id="68" name="Picture 67" descr="A close up of an egg&#10;&#10;Description automatically generated">
                <a:extLst>
                  <a:ext uri="{FF2B5EF4-FFF2-40B4-BE49-F238E27FC236}">
                    <a16:creationId xmlns:a16="http://schemas.microsoft.com/office/drawing/2014/main" id="{4BF012B1-D29F-FF0E-7D9E-AEE179E6A8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83312" y="2988505"/>
                <a:ext cx="455430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4B21C4A-905F-D4E7-8B40-E7FD99E51DD8}"/>
                  </a:ext>
                </a:extLst>
              </p:cNvPr>
              <p:cNvSpPr txBox="1"/>
              <p:nvPr/>
            </p:nvSpPr>
            <p:spPr>
              <a:xfrm>
                <a:off x="2175200" y="3177246"/>
                <a:ext cx="945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h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3CF4D8C7-7A99-652B-AC3C-505829CEED98}"/>
                </a:ext>
              </a:extLst>
            </p:cNvPr>
            <p:cNvGrpSpPr/>
            <p:nvPr/>
          </p:nvGrpSpPr>
          <p:grpSpPr>
            <a:xfrm>
              <a:off x="8849147" y="2709631"/>
              <a:ext cx="452116" cy="565838"/>
              <a:chOff x="2573059" y="2988505"/>
              <a:chExt cx="452116" cy="565838"/>
            </a:xfrm>
          </p:grpSpPr>
          <p:pic>
            <p:nvPicPr>
              <p:cNvPr id="71" name="Picture 70" descr="A white egg with a black background&#10;&#10;Description automatically generated">
                <a:extLst>
                  <a:ext uri="{FF2B5EF4-FFF2-40B4-BE49-F238E27FC236}">
                    <a16:creationId xmlns:a16="http://schemas.microsoft.com/office/drawing/2014/main" id="{797DC297-C694-0B90-E1AD-D853FA5767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3059" y="2988505"/>
                <a:ext cx="452116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40A34475-6B18-9760-E210-5868EB9135E5}"/>
                  </a:ext>
                </a:extLst>
              </p:cNvPr>
              <p:cNvSpPr txBox="1"/>
              <p:nvPr/>
            </p:nvSpPr>
            <p:spPr>
              <a:xfrm>
                <a:off x="2799117" y="3177246"/>
                <a:ext cx="416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 err="1">
                    <a:solidFill>
                      <a:schemeClr val="tx1">
                        <a:alpha val="0"/>
                      </a:schemeClr>
                    </a:solidFill>
                  </a:rPr>
                  <a:t>i</a:t>
                </a:r>
                <a:endParaRPr lang="en-US" sz="1400" dirty="0">
                  <a:solidFill>
                    <a:schemeClr val="tx1">
                      <a:alpha val="0"/>
                    </a:schemeClr>
                  </a:solidFill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F59BA712-56B7-DD59-746D-F31522C7CA9F}"/>
                </a:ext>
              </a:extLst>
            </p:cNvPr>
            <p:cNvGrpSpPr/>
            <p:nvPr/>
          </p:nvGrpSpPr>
          <p:grpSpPr>
            <a:xfrm>
              <a:off x="9435580" y="2709631"/>
              <a:ext cx="450866" cy="565838"/>
              <a:chOff x="3159492" y="2988505"/>
              <a:chExt cx="450866" cy="565838"/>
            </a:xfrm>
          </p:grpSpPr>
          <p:pic>
            <p:nvPicPr>
              <p:cNvPr id="74" name="Picture 73" descr="A white egg with brown spots&#10;&#10;Description automatically generated">
                <a:extLst>
                  <a:ext uri="{FF2B5EF4-FFF2-40B4-BE49-F238E27FC236}">
                    <a16:creationId xmlns:a16="http://schemas.microsoft.com/office/drawing/2014/main" id="{EAE4C5E1-62A9-7476-D50F-BD7BDFD7B4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59492" y="2988505"/>
                <a:ext cx="450866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DE06F97-0E13-26BE-9987-82B377B7504B}"/>
                  </a:ext>
                </a:extLst>
              </p:cNvPr>
              <p:cNvSpPr txBox="1"/>
              <p:nvPr/>
            </p:nvSpPr>
            <p:spPr>
              <a:xfrm>
                <a:off x="3378453" y="3177246"/>
                <a:ext cx="432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j</a:t>
                </a: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0A7E2BF3-38D2-6102-7151-33813203BEAB}"/>
                </a:ext>
              </a:extLst>
            </p:cNvPr>
            <p:cNvGrpSpPr/>
            <p:nvPr/>
          </p:nvGrpSpPr>
          <p:grpSpPr>
            <a:xfrm>
              <a:off x="10020763" y="2709631"/>
              <a:ext cx="482070" cy="565838"/>
              <a:chOff x="3744675" y="2988505"/>
              <a:chExt cx="482070" cy="565838"/>
            </a:xfrm>
          </p:grpSpPr>
          <p:pic>
            <p:nvPicPr>
              <p:cNvPr id="77" name="Picture 76" descr="A cartoon egg with white specks&#10;&#10;Description automatically generated">
                <a:extLst>
                  <a:ext uri="{FF2B5EF4-FFF2-40B4-BE49-F238E27FC236}">
                    <a16:creationId xmlns:a16="http://schemas.microsoft.com/office/drawing/2014/main" id="{4AD3DAC1-DF52-B327-7FE8-1AE68930C0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4675" y="2988505"/>
                <a:ext cx="482070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16104ED9-D871-E853-557F-4F90E82B9C8B}"/>
                  </a:ext>
                </a:extLst>
              </p:cNvPr>
              <p:cNvSpPr txBox="1"/>
              <p:nvPr/>
            </p:nvSpPr>
            <p:spPr>
              <a:xfrm>
                <a:off x="3985710" y="3177246"/>
                <a:ext cx="817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k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E1DB4DB8-FAB3-4964-A7C2-991D7A87F740}"/>
                </a:ext>
              </a:extLst>
            </p:cNvPr>
            <p:cNvGrpSpPr/>
            <p:nvPr/>
          </p:nvGrpSpPr>
          <p:grpSpPr>
            <a:xfrm>
              <a:off x="10637151" y="2709631"/>
              <a:ext cx="482070" cy="565838"/>
              <a:chOff x="4361063" y="2988505"/>
              <a:chExt cx="482070" cy="565838"/>
            </a:xfrm>
          </p:grpSpPr>
          <p:pic>
            <p:nvPicPr>
              <p:cNvPr id="80" name="Picture 79" descr="A cartoon egg with white specks&#10;&#10;Description automatically generated">
                <a:extLst>
                  <a:ext uri="{FF2B5EF4-FFF2-40B4-BE49-F238E27FC236}">
                    <a16:creationId xmlns:a16="http://schemas.microsoft.com/office/drawing/2014/main" id="{65EDE10D-CDEA-9AD2-9905-8D3E362056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61063" y="2988505"/>
                <a:ext cx="482070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6E6E38A-BB04-9617-FF21-369C54CD26EF}"/>
                  </a:ext>
                </a:extLst>
              </p:cNvPr>
              <p:cNvSpPr txBox="1"/>
              <p:nvPr/>
            </p:nvSpPr>
            <p:spPr>
              <a:xfrm>
                <a:off x="4571412" y="3177246"/>
                <a:ext cx="416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l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56B77A70-0F1A-BB50-3956-7441BA8BFBC3}"/>
                </a:ext>
              </a:extLst>
            </p:cNvPr>
            <p:cNvGrpSpPr/>
            <p:nvPr/>
          </p:nvGrpSpPr>
          <p:grpSpPr>
            <a:xfrm>
              <a:off x="7082188" y="2011539"/>
              <a:ext cx="450866" cy="565838"/>
              <a:chOff x="806100" y="2290413"/>
              <a:chExt cx="450866" cy="565838"/>
            </a:xfrm>
          </p:grpSpPr>
          <p:pic>
            <p:nvPicPr>
              <p:cNvPr id="83" name="Picture 82" descr="A white egg with brown spots&#10;&#10;Description automatically generated">
                <a:extLst>
                  <a:ext uri="{FF2B5EF4-FFF2-40B4-BE49-F238E27FC236}">
                    <a16:creationId xmlns:a16="http://schemas.microsoft.com/office/drawing/2014/main" id="{9962583B-A80E-078E-17CD-B50BADA1AC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6100" y="2290413"/>
                <a:ext cx="450866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671ADAAC-5B43-2854-0E58-C179AA0298ED}"/>
                  </a:ext>
                </a:extLst>
              </p:cNvPr>
              <p:cNvSpPr txBox="1"/>
              <p:nvPr/>
            </p:nvSpPr>
            <p:spPr>
              <a:xfrm>
                <a:off x="973023" y="2457077"/>
                <a:ext cx="913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8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DA1CC367-88F4-3802-3D3A-A4E1B564EFE9}"/>
                </a:ext>
              </a:extLst>
            </p:cNvPr>
            <p:cNvGrpSpPr/>
            <p:nvPr/>
          </p:nvGrpSpPr>
          <p:grpSpPr>
            <a:xfrm>
              <a:off x="7670653" y="2033911"/>
              <a:ext cx="482070" cy="565838"/>
              <a:chOff x="1394565" y="2312785"/>
              <a:chExt cx="482070" cy="565838"/>
            </a:xfrm>
          </p:grpSpPr>
          <p:pic>
            <p:nvPicPr>
              <p:cNvPr id="86" name="Picture 85" descr="A cartoon egg with white specks&#10;&#10;Description automatically generated">
                <a:extLst>
                  <a:ext uri="{FF2B5EF4-FFF2-40B4-BE49-F238E27FC236}">
                    <a16:creationId xmlns:a16="http://schemas.microsoft.com/office/drawing/2014/main" id="{D16760BF-C20C-C9F6-3AF1-B871DAD34B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94565" y="2312785"/>
                <a:ext cx="482070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E0617A7-AE32-BC4D-1545-FE94E052533C}"/>
                  </a:ext>
                </a:extLst>
              </p:cNvPr>
              <p:cNvSpPr txBox="1"/>
              <p:nvPr/>
            </p:nvSpPr>
            <p:spPr>
              <a:xfrm>
                <a:off x="1593787" y="2457077"/>
                <a:ext cx="913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9</a:t>
                </a: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8FEFF2C-47EC-BBFF-20A6-E1E55C2F5E99}"/>
                </a:ext>
              </a:extLst>
            </p:cNvPr>
            <p:cNvGrpSpPr/>
            <p:nvPr/>
          </p:nvGrpSpPr>
          <p:grpSpPr>
            <a:xfrm>
              <a:off x="8290322" y="2033911"/>
              <a:ext cx="450866" cy="565838"/>
              <a:chOff x="2014234" y="2312785"/>
              <a:chExt cx="450866" cy="565838"/>
            </a:xfrm>
          </p:grpSpPr>
          <p:pic>
            <p:nvPicPr>
              <p:cNvPr id="89" name="Picture 88" descr="A white egg with brown spots&#10;&#10;Description automatically generated">
                <a:extLst>
                  <a:ext uri="{FF2B5EF4-FFF2-40B4-BE49-F238E27FC236}">
                    <a16:creationId xmlns:a16="http://schemas.microsoft.com/office/drawing/2014/main" id="{F1C4A477-1F6C-D07D-7B5F-01CE1F6919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4234" y="2312785"/>
                <a:ext cx="450866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BF289F71-981D-7F59-1D0E-11FB4DBF3457}"/>
                  </a:ext>
                </a:extLst>
              </p:cNvPr>
              <p:cNvSpPr txBox="1"/>
              <p:nvPr/>
            </p:nvSpPr>
            <p:spPr>
              <a:xfrm>
                <a:off x="2175200" y="2457077"/>
                <a:ext cx="865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a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37222057-310A-6358-D3AB-1E9CEC05872B}"/>
                </a:ext>
              </a:extLst>
            </p:cNvPr>
            <p:cNvGrpSpPr/>
            <p:nvPr/>
          </p:nvGrpSpPr>
          <p:grpSpPr>
            <a:xfrm>
              <a:off x="8878787" y="2033911"/>
              <a:ext cx="482070" cy="565838"/>
              <a:chOff x="2602699" y="2312785"/>
              <a:chExt cx="482070" cy="565838"/>
            </a:xfrm>
          </p:grpSpPr>
          <p:pic>
            <p:nvPicPr>
              <p:cNvPr id="92" name="Picture 91" descr="A cartoon egg with white specks&#10;&#10;Description automatically generated">
                <a:extLst>
                  <a:ext uri="{FF2B5EF4-FFF2-40B4-BE49-F238E27FC236}">
                    <a16:creationId xmlns:a16="http://schemas.microsoft.com/office/drawing/2014/main" id="{E0E982D5-6753-90CE-4639-A80ADD0ECF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02699" y="2312785"/>
                <a:ext cx="482070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8578E9D7-D57F-C962-E0B9-B324486635AF}"/>
                  </a:ext>
                </a:extLst>
              </p:cNvPr>
              <p:cNvSpPr txBox="1"/>
              <p:nvPr/>
            </p:nvSpPr>
            <p:spPr>
              <a:xfrm>
                <a:off x="2799117" y="2457077"/>
                <a:ext cx="945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b</a:t>
                </a: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EA2FD76B-0A55-387D-7524-247B6E91E9E7}"/>
                </a:ext>
              </a:extLst>
            </p:cNvPr>
            <p:cNvGrpSpPr/>
            <p:nvPr/>
          </p:nvGrpSpPr>
          <p:grpSpPr>
            <a:xfrm>
              <a:off x="9498456" y="2037293"/>
              <a:ext cx="450866" cy="559073"/>
              <a:chOff x="3222368" y="2316167"/>
              <a:chExt cx="450866" cy="559073"/>
            </a:xfrm>
          </p:grpSpPr>
          <p:pic>
            <p:nvPicPr>
              <p:cNvPr id="95" name="Picture 94">
                <a:extLst>
                  <a:ext uri="{FF2B5EF4-FFF2-40B4-BE49-F238E27FC236}">
                    <a16:creationId xmlns:a16="http://schemas.microsoft.com/office/drawing/2014/main" id="{31CE5A97-8000-9352-559D-8097C099CB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22368" y="2316167"/>
                <a:ext cx="450866" cy="55907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AFAC3327-DD72-2275-64D0-C0F01FB46D23}"/>
                  </a:ext>
                </a:extLst>
              </p:cNvPr>
              <p:cNvSpPr txBox="1"/>
              <p:nvPr/>
            </p:nvSpPr>
            <p:spPr>
              <a:xfrm>
                <a:off x="3378453" y="2457077"/>
                <a:ext cx="753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c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E4C9F25E-C060-B11F-F58D-B5DBEE56D841}"/>
                </a:ext>
              </a:extLst>
            </p:cNvPr>
            <p:cNvGrpSpPr/>
            <p:nvPr/>
          </p:nvGrpSpPr>
          <p:grpSpPr>
            <a:xfrm>
              <a:off x="10086921" y="2033911"/>
              <a:ext cx="452116" cy="565838"/>
              <a:chOff x="3810833" y="2312785"/>
              <a:chExt cx="452116" cy="565838"/>
            </a:xfrm>
          </p:grpSpPr>
          <p:pic>
            <p:nvPicPr>
              <p:cNvPr id="98" name="Picture 97" descr="A white egg with a black background&#10;&#10;Description automatically generated">
                <a:extLst>
                  <a:ext uri="{FF2B5EF4-FFF2-40B4-BE49-F238E27FC236}">
                    <a16:creationId xmlns:a16="http://schemas.microsoft.com/office/drawing/2014/main" id="{5C9D060B-9084-65A1-6EF7-C3504DE5FB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10833" y="2312785"/>
                <a:ext cx="452116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7530F1A7-503A-BB03-4C8E-8DA6B9D91F1A}"/>
                  </a:ext>
                </a:extLst>
              </p:cNvPr>
              <p:cNvSpPr txBox="1"/>
              <p:nvPr/>
            </p:nvSpPr>
            <p:spPr>
              <a:xfrm>
                <a:off x="3985710" y="2457077"/>
                <a:ext cx="945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5ECE2A3D-E546-98A7-B999-71B236E9F7C6}"/>
                </a:ext>
              </a:extLst>
            </p:cNvPr>
            <p:cNvGrpSpPr/>
            <p:nvPr/>
          </p:nvGrpSpPr>
          <p:grpSpPr>
            <a:xfrm>
              <a:off x="10676638" y="2031602"/>
              <a:ext cx="455430" cy="565838"/>
              <a:chOff x="4400550" y="2310476"/>
              <a:chExt cx="455430" cy="565838"/>
            </a:xfrm>
          </p:grpSpPr>
          <p:pic>
            <p:nvPicPr>
              <p:cNvPr id="101" name="Picture 100" descr="A close up of an egg&#10;&#10;Description automatically generated">
                <a:extLst>
                  <a:ext uri="{FF2B5EF4-FFF2-40B4-BE49-F238E27FC236}">
                    <a16:creationId xmlns:a16="http://schemas.microsoft.com/office/drawing/2014/main" id="{68D88A31-1B97-2B50-ECF1-6997B633AA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00550" y="2310476"/>
                <a:ext cx="455430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7CE1CF3C-3871-E249-BEC2-23CF5D89B32E}"/>
                  </a:ext>
                </a:extLst>
              </p:cNvPr>
              <p:cNvSpPr txBox="1"/>
              <p:nvPr/>
            </p:nvSpPr>
            <p:spPr>
              <a:xfrm>
                <a:off x="4571412" y="2457077"/>
                <a:ext cx="913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e</a:t>
                </a: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012BF1C7-C804-27EA-4F3A-17D261C85B4B}"/>
                </a:ext>
              </a:extLst>
            </p:cNvPr>
            <p:cNvGrpSpPr/>
            <p:nvPr/>
          </p:nvGrpSpPr>
          <p:grpSpPr>
            <a:xfrm>
              <a:off x="7084228" y="1313615"/>
              <a:ext cx="455430" cy="565838"/>
              <a:chOff x="808140" y="1592489"/>
              <a:chExt cx="455430" cy="565838"/>
            </a:xfrm>
          </p:grpSpPr>
          <p:pic>
            <p:nvPicPr>
              <p:cNvPr id="104" name="Picture 103" descr="A close up of an egg&#10;&#10;Description automatically generated">
                <a:extLst>
                  <a:ext uri="{FF2B5EF4-FFF2-40B4-BE49-F238E27FC236}">
                    <a16:creationId xmlns:a16="http://schemas.microsoft.com/office/drawing/2014/main" id="{6BA12F7F-62A1-0A6A-D1AC-6A86EE406D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8140" y="1592489"/>
                <a:ext cx="455430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DBB824F1-B454-EB5F-4A78-9C3FED623217}"/>
                  </a:ext>
                </a:extLst>
              </p:cNvPr>
              <p:cNvSpPr txBox="1"/>
              <p:nvPr/>
            </p:nvSpPr>
            <p:spPr>
              <a:xfrm>
                <a:off x="973023" y="1736908"/>
                <a:ext cx="913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1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B318F312-8571-19DD-134C-F56251807988}"/>
                </a:ext>
              </a:extLst>
            </p:cNvPr>
            <p:cNvGrpSpPr/>
            <p:nvPr/>
          </p:nvGrpSpPr>
          <p:grpSpPr>
            <a:xfrm>
              <a:off x="7681357" y="1313615"/>
              <a:ext cx="482070" cy="565838"/>
              <a:chOff x="1405269" y="1592489"/>
              <a:chExt cx="482070" cy="565838"/>
            </a:xfrm>
          </p:grpSpPr>
          <p:pic>
            <p:nvPicPr>
              <p:cNvPr id="107" name="Picture 106" descr="A cartoon egg with white specks&#10;&#10;Description automatically generated">
                <a:extLst>
                  <a:ext uri="{FF2B5EF4-FFF2-40B4-BE49-F238E27FC236}">
                    <a16:creationId xmlns:a16="http://schemas.microsoft.com/office/drawing/2014/main" id="{6AA5E444-EFA4-2F91-DAAD-F5FA1AC930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05269" y="1592489"/>
                <a:ext cx="482070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CA4BE3E-1E0F-7D06-9E85-BE27315D2933}"/>
                  </a:ext>
                </a:extLst>
              </p:cNvPr>
              <p:cNvSpPr txBox="1"/>
              <p:nvPr/>
            </p:nvSpPr>
            <p:spPr>
              <a:xfrm>
                <a:off x="1593787" y="1736908"/>
                <a:ext cx="913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2</a:t>
                </a: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5E5C08B8-5E4D-D708-833F-5ACB7AB18F1E}"/>
                </a:ext>
              </a:extLst>
            </p:cNvPr>
            <p:cNvGrpSpPr/>
            <p:nvPr/>
          </p:nvGrpSpPr>
          <p:grpSpPr>
            <a:xfrm>
              <a:off x="8305126" y="1313615"/>
              <a:ext cx="450866" cy="565838"/>
              <a:chOff x="2029038" y="1592489"/>
              <a:chExt cx="450866" cy="565838"/>
            </a:xfrm>
          </p:grpSpPr>
          <p:pic>
            <p:nvPicPr>
              <p:cNvPr id="110" name="Picture 109" descr="A white egg with brown spots&#10;&#10;Description automatically generated">
                <a:extLst>
                  <a:ext uri="{FF2B5EF4-FFF2-40B4-BE49-F238E27FC236}">
                    <a16:creationId xmlns:a16="http://schemas.microsoft.com/office/drawing/2014/main" id="{7604EBA0-9FCC-59D6-539C-E16CB191EE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29038" y="1592489"/>
                <a:ext cx="450866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B26A1736-94F4-08BA-63D7-5411D6AAD946}"/>
                  </a:ext>
                </a:extLst>
              </p:cNvPr>
              <p:cNvSpPr txBox="1"/>
              <p:nvPr/>
            </p:nvSpPr>
            <p:spPr>
              <a:xfrm>
                <a:off x="2175200" y="1736908"/>
                <a:ext cx="913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3</a:t>
                </a:r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72A2D5E6-92F9-DB76-EAED-049EE949FC16}"/>
                </a:ext>
              </a:extLst>
            </p:cNvPr>
            <p:cNvGrpSpPr/>
            <p:nvPr/>
          </p:nvGrpSpPr>
          <p:grpSpPr>
            <a:xfrm>
              <a:off x="8897691" y="1313615"/>
              <a:ext cx="455430" cy="565838"/>
              <a:chOff x="2621603" y="1592489"/>
              <a:chExt cx="455430" cy="565838"/>
            </a:xfrm>
          </p:grpSpPr>
          <p:pic>
            <p:nvPicPr>
              <p:cNvPr id="113" name="Picture 112" descr="A close up of an egg&#10;&#10;Description automatically generated">
                <a:extLst>
                  <a:ext uri="{FF2B5EF4-FFF2-40B4-BE49-F238E27FC236}">
                    <a16:creationId xmlns:a16="http://schemas.microsoft.com/office/drawing/2014/main" id="{EC305D06-0E2D-6096-8055-0DAA8EE515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21603" y="1592489"/>
                <a:ext cx="455430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22C05159-14A5-0C54-B060-C6096413E9C4}"/>
                  </a:ext>
                </a:extLst>
              </p:cNvPr>
              <p:cNvSpPr txBox="1"/>
              <p:nvPr/>
            </p:nvSpPr>
            <p:spPr>
              <a:xfrm>
                <a:off x="2799117" y="1736908"/>
                <a:ext cx="913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4</a:t>
                </a:r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192E8844-00F5-7C38-BC77-F12E8C2D9922}"/>
                </a:ext>
              </a:extLst>
            </p:cNvPr>
            <p:cNvGrpSpPr/>
            <p:nvPr/>
          </p:nvGrpSpPr>
          <p:grpSpPr>
            <a:xfrm>
              <a:off x="9494820" y="1313615"/>
              <a:ext cx="450866" cy="565838"/>
              <a:chOff x="3218732" y="1592489"/>
              <a:chExt cx="450866" cy="565838"/>
            </a:xfrm>
          </p:grpSpPr>
          <p:pic>
            <p:nvPicPr>
              <p:cNvPr id="116" name="Picture 115" descr="A white egg with brown spots&#10;&#10;Description automatically generated">
                <a:extLst>
                  <a:ext uri="{FF2B5EF4-FFF2-40B4-BE49-F238E27FC236}">
                    <a16:creationId xmlns:a16="http://schemas.microsoft.com/office/drawing/2014/main" id="{EF284096-DFC4-83C4-F10F-C8C3887A3B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18732" y="1592489"/>
                <a:ext cx="450866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E8593E48-8C02-BA2C-37D6-6AC02E981DD9}"/>
                  </a:ext>
                </a:extLst>
              </p:cNvPr>
              <p:cNvSpPr txBox="1"/>
              <p:nvPr/>
            </p:nvSpPr>
            <p:spPr>
              <a:xfrm>
                <a:off x="3378453" y="1736908"/>
                <a:ext cx="913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5</a:t>
                </a: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C80F8A3A-39AC-D1B5-9E17-E8B60FE560FF}"/>
                </a:ext>
              </a:extLst>
            </p:cNvPr>
            <p:cNvGrpSpPr/>
            <p:nvPr/>
          </p:nvGrpSpPr>
          <p:grpSpPr>
            <a:xfrm>
              <a:off x="10087385" y="1313615"/>
              <a:ext cx="450866" cy="565838"/>
              <a:chOff x="3811297" y="1592489"/>
              <a:chExt cx="450866" cy="565838"/>
            </a:xfrm>
          </p:grpSpPr>
          <p:pic>
            <p:nvPicPr>
              <p:cNvPr id="119" name="Picture 118" descr="A white egg with brown spots&#10;&#10;Description automatically generated">
                <a:extLst>
                  <a:ext uri="{FF2B5EF4-FFF2-40B4-BE49-F238E27FC236}">
                    <a16:creationId xmlns:a16="http://schemas.microsoft.com/office/drawing/2014/main" id="{A8473A5F-B454-06F1-E6D6-1832C8A9E4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11297" y="1592489"/>
                <a:ext cx="450866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20646C3B-D2D2-E9A0-C81C-695E30F94249}"/>
                  </a:ext>
                </a:extLst>
              </p:cNvPr>
              <p:cNvSpPr txBox="1"/>
              <p:nvPr/>
            </p:nvSpPr>
            <p:spPr>
              <a:xfrm>
                <a:off x="3985710" y="1736908"/>
                <a:ext cx="913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6</a:t>
                </a: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72624AC0-58E4-5A3F-A733-C4A44961E1C7}"/>
                </a:ext>
              </a:extLst>
            </p:cNvPr>
            <p:cNvGrpSpPr/>
            <p:nvPr/>
          </p:nvGrpSpPr>
          <p:grpSpPr>
            <a:xfrm>
              <a:off x="10679952" y="1313615"/>
              <a:ext cx="452116" cy="565838"/>
              <a:chOff x="4403864" y="1592489"/>
              <a:chExt cx="452116" cy="565838"/>
            </a:xfrm>
          </p:grpSpPr>
          <p:pic>
            <p:nvPicPr>
              <p:cNvPr id="122" name="Picture 121" descr="A white egg with a black background&#10;&#10;Description automatically generated">
                <a:extLst>
                  <a:ext uri="{FF2B5EF4-FFF2-40B4-BE49-F238E27FC236}">
                    <a16:creationId xmlns:a16="http://schemas.microsoft.com/office/drawing/2014/main" id="{D37E8D31-5036-0DD7-72F9-3B7E089D3A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03864" y="1592489"/>
                <a:ext cx="452116" cy="56583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</p:pic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000B4B3E-DC7C-E1FC-6DA0-3C3D4B31FD57}"/>
                  </a:ext>
                </a:extLst>
              </p:cNvPr>
              <p:cNvSpPr txBox="1"/>
              <p:nvPr/>
            </p:nvSpPr>
            <p:spPr>
              <a:xfrm>
                <a:off x="4571412" y="1736908"/>
                <a:ext cx="913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alpha val="0"/>
                      </a:schemeClr>
                    </a:solidFill>
                  </a:rPr>
                  <a:t>7</a:t>
                </a:r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E0250A87-F0D2-56C5-3FB5-99150C826E5C}"/>
              </a:ext>
            </a:extLst>
          </p:cNvPr>
          <p:cNvGrpSpPr/>
          <p:nvPr/>
        </p:nvGrpSpPr>
        <p:grpSpPr>
          <a:xfrm>
            <a:off x="8297192" y="1009117"/>
            <a:ext cx="2453744" cy="446967"/>
            <a:chOff x="7519816" y="1446334"/>
            <a:chExt cx="2453744" cy="446967"/>
          </a:xfrm>
        </p:grpSpPr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6B4623FC-4A9A-5DA2-098A-B5633FE6D11A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12E11BB-841F-42DD-9FB4-AE45730C74A9}"/>
                </a:ext>
              </a:extLst>
            </p:cNvPr>
            <p:cNvSpPr txBox="1"/>
            <p:nvPr/>
          </p:nvSpPr>
          <p:spPr>
            <a:xfrm>
              <a:off x="7591177" y="1493697"/>
              <a:ext cx="23823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Non-Quantized Eggs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AD11AE2D-3920-9FFB-FED3-448740BE74D1}"/>
              </a:ext>
            </a:extLst>
          </p:cNvPr>
          <p:cNvGrpSpPr/>
          <p:nvPr/>
        </p:nvGrpSpPr>
        <p:grpSpPr>
          <a:xfrm>
            <a:off x="1064841" y="5328925"/>
            <a:ext cx="4232942" cy="707886"/>
            <a:chOff x="715398" y="5848883"/>
            <a:chExt cx="4232942" cy="70788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7803F98-BCDA-12DB-9A37-0B0E93A1BC04}"/>
                </a:ext>
              </a:extLst>
            </p:cNvPr>
            <p:cNvSpPr txBox="1"/>
            <p:nvPr/>
          </p:nvSpPr>
          <p:spPr>
            <a:xfrm>
              <a:off x="715398" y="5848883"/>
              <a:ext cx="20858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Number of eggs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that can be sold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6C4CC37-B65B-5EE4-AC85-B60CF31C3D56}"/>
                </a:ext>
              </a:extLst>
            </p:cNvPr>
            <p:cNvSpPr txBox="1"/>
            <p:nvPr/>
          </p:nvSpPr>
          <p:spPr>
            <a:xfrm>
              <a:off x="2846220" y="5941216"/>
              <a:ext cx="4555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A0A8"/>
                  </a:solidFill>
                  <a:latin typeface="Balsamiq Sans" pitchFamily="2" charset="0"/>
                  <a:ea typeface="Balsamiq Sans" pitchFamily="2" charset="0"/>
                </a:rPr>
                <a:t>=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F9256F09-DF00-AB2B-039B-0B40E3821E0C}"/>
                </a:ext>
              </a:extLst>
            </p:cNvPr>
            <p:cNvSpPr txBox="1"/>
            <p:nvPr/>
          </p:nvSpPr>
          <p:spPr>
            <a:xfrm>
              <a:off x="3268240" y="5959226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n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CD69F54-E9A8-430E-B405-7321FEBBFE67}"/>
                </a:ext>
              </a:extLst>
            </p:cNvPr>
            <p:cNvSpPr txBox="1"/>
            <p:nvPr/>
          </p:nvSpPr>
          <p:spPr>
            <a:xfrm>
              <a:off x="3613206" y="5941216"/>
              <a:ext cx="34336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A0A8"/>
                  </a:solidFill>
                  <a:latin typeface="Balsamiq Sans" pitchFamily="2" charset="0"/>
                  <a:ea typeface="Balsamiq Sans" pitchFamily="2" charset="0"/>
                </a:rPr>
                <a:t>x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96CA9DA1-1AB0-F238-07A1-1BB63D289547}"/>
                </a:ext>
              </a:extLst>
            </p:cNvPr>
            <p:cNvSpPr txBox="1"/>
            <p:nvPr/>
          </p:nvSpPr>
          <p:spPr>
            <a:xfrm>
              <a:off x="3904464" y="5848883"/>
              <a:ext cx="104387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Eggs in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1 box</a:t>
              </a:r>
            </a:p>
          </p:txBody>
        </p:sp>
      </p:grpSp>
      <p:sp>
        <p:nvSpPr>
          <p:cNvPr id="135" name="TextBox 134">
            <a:extLst>
              <a:ext uri="{FF2B5EF4-FFF2-40B4-BE49-F238E27FC236}">
                <a16:creationId xmlns:a16="http://schemas.microsoft.com/office/drawing/2014/main" id="{70584D00-9717-234D-BB46-40F25040FD73}"/>
              </a:ext>
            </a:extLst>
          </p:cNvPr>
          <p:cNvSpPr txBox="1"/>
          <p:nvPr/>
        </p:nvSpPr>
        <p:spPr>
          <a:xfrm>
            <a:off x="1154956" y="6292710"/>
            <a:ext cx="4052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n is a positive integer (1, 2, 3, …)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78DC87E-B227-813E-DF75-CD221CF36252}"/>
              </a:ext>
            </a:extLst>
          </p:cNvPr>
          <p:cNvSpPr txBox="1"/>
          <p:nvPr/>
        </p:nvSpPr>
        <p:spPr>
          <a:xfrm>
            <a:off x="8550881" y="5465286"/>
            <a:ext cx="1946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No Limitations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E1757B39-5F29-1205-7A1D-1FA14C15DBB3}"/>
                  </a:ext>
                </a:extLst>
              </p14:cNvPr>
              <p14:cNvContentPartPr/>
              <p14:nvPr/>
            </p14:nvContentPartPr>
            <p14:xfrm>
              <a:off x="5082337" y="1277843"/>
              <a:ext cx="364680" cy="41508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E1757B39-5F29-1205-7A1D-1FA14C15DBB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064337" y="1259843"/>
                <a:ext cx="400320" cy="450720"/>
              </a:xfrm>
              <a:prstGeom prst="rect">
                <a:avLst/>
              </a:prstGeom>
            </p:spPr>
          </p:pic>
        </mc:Fallback>
      </mc:AlternateContent>
      <p:sp>
        <p:nvSpPr>
          <p:cNvPr id="142" name="TextBox 141">
            <a:extLst>
              <a:ext uri="{FF2B5EF4-FFF2-40B4-BE49-F238E27FC236}">
                <a16:creationId xmlns:a16="http://schemas.microsoft.com/office/drawing/2014/main" id="{533A03C8-0B6C-4A4E-0C41-3C90C92F6E83}"/>
              </a:ext>
            </a:extLst>
          </p:cNvPr>
          <p:cNvSpPr txBox="1"/>
          <p:nvPr/>
        </p:nvSpPr>
        <p:spPr>
          <a:xfrm>
            <a:off x="5447566" y="1009952"/>
            <a:ext cx="14366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1 Quantum</a:t>
            </a:r>
            <a:br>
              <a:rPr lang="en-US" sz="2000" b="1" dirty="0">
                <a:latin typeface="Balsamiq Sans" pitchFamily="2" charset="0"/>
                <a:ea typeface="Balsamiq Sans" pitchFamily="2" charset="0"/>
              </a:rPr>
            </a:b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of Eggs</a:t>
            </a:r>
          </a:p>
        </p:txBody>
      </p:sp>
    </p:spTree>
    <p:extLst>
      <p:ext uri="{BB962C8B-B14F-4D97-AF65-F5344CB8AC3E}">
        <p14:creationId xmlns:p14="http://schemas.microsoft.com/office/powerpoint/2010/main" val="930622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40" grpId="0"/>
      <p:bldP spid="14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B50C6-54DE-CCF6-9F81-5EA78370A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E5B957ED-FA73-1E0A-DC11-55DBAFD1CA75}"/>
              </a:ext>
            </a:extLst>
          </p:cNvPr>
          <p:cNvSpPr/>
          <p:nvPr/>
        </p:nvSpPr>
        <p:spPr>
          <a:xfrm>
            <a:off x="7186815" y="3367687"/>
            <a:ext cx="1642599" cy="2206722"/>
          </a:xfrm>
          <a:custGeom>
            <a:avLst/>
            <a:gdLst>
              <a:gd name="connsiteX0" fmla="*/ 1220379 w 1642599"/>
              <a:gd name="connsiteY0" fmla="*/ 2206723 h 2206722"/>
              <a:gd name="connsiteX1" fmla="*/ 422351 w 1642599"/>
              <a:gd name="connsiteY1" fmla="*/ 2206723 h 2206722"/>
              <a:gd name="connsiteX2" fmla="*/ 169922 w 1642599"/>
              <a:gd name="connsiteY2" fmla="*/ 1954294 h 2206722"/>
              <a:gd name="connsiteX3" fmla="*/ 233 w 1642599"/>
              <a:gd name="connsiteY3" fmla="*/ 62897 h 2206722"/>
              <a:gd name="connsiteX4" fmla="*/ 57731 w 1642599"/>
              <a:gd name="connsiteY4" fmla="*/ 0 h 2206722"/>
              <a:gd name="connsiteX5" fmla="*/ 1584858 w 1642599"/>
              <a:gd name="connsiteY5" fmla="*/ 0 h 2206722"/>
              <a:gd name="connsiteX6" fmla="*/ 1642356 w 1642599"/>
              <a:gd name="connsiteY6" fmla="*/ 62897 h 2206722"/>
              <a:gd name="connsiteX7" fmla="*/ 1472668 w 1642599"/>
              <a:gd name="connsiteY7" fmla="*/ 1954294 h 2206722"/>
              <a:gd name="connsiteX8" fmla="*/ 1220238 w 1642599"/>
              <a:gd name="connsiteY8" fmla="*/ 2206723 h 22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2599" h="2206722">
                <a:moveTo>
                  <a:pt x="1220379" y="2206723"/>
                </a:moveTo>
                <a:lnTo>
                  <a:pt x="422351" y="2206723"/>
                </a:lnTo>
                <a:cubicBezTo>
                  <a:pt x="282954" y="2206723"/>
                  <a:pt x="169922" y="2093691"/>
                  <a:pt x="169922" y="1954294"/>
                </a:cubicBezTo>
                <a:lnTo>
                  <a:pt x="233" y="62897"/>
                </a:lnTo>
                <a:cubicBezTo>
                  <a:pt x="-2782" y="29099"/>
                  <a:pt x="23794" y="0"/>
                  <a:pt x="57731" y="0"/>
                </a:cubicBezTo>
                <a:lnTo>
                  <a:pt x="1584858" y="0"/>
                </a:lnTo>
                <a:cubicBezTo>
                  <a:pt x="1618796" y="0"/>
                  <a:pt x="1645441" y="29099"/>
                  <a:pt x="1642356" y="62897"/>
                </a:cubicBezTo>
                <a:lnTo>
                  <a:pt x="1472668" y="1954294"/>
                </a:lnTo>
                <a:cubicBezTo>
                  <a:pt x="1472668" y="2093691"/>
                  <a:pt x="1359635" y="2206723"/>
                  <a:pt x="1220238" y="2206723"/>
                </a:cubicBezTo>
                <a:close/>
              </a:path>
            </a:pathLst>
          </a:custGeom>
          <a:solidFill>
            <a:srgbClr val="BFD8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9" name="Bottle Background">
            <a:extLst>
              <a:ext uri="{FF2B5EF4-FFF2-40B4-BE49-F238E27FC236}">
                <a16:creationId xmlns:a16="http://schemas.microsoft.com/office/drawing/2014/main" id="{EC6F5AFE-091B-6EE4-6A54-6AD58A4E6A51}"/>
              </a:ext>
            </a:extLst>
          </p:cNvPr>
          <p:cNvSpPr/>
          <p:nvPr/>
        </p:nvSpPr>
        <p:spPr>
          <a:xfrm>
            <a:off x="3741395" y="2126836"/>
            <a:ext cx="1493234" cy="3447573"/>
          </a:xfrm>
          <a:custGeom>
            <a:avLst/>
            <a:gdLst>
              <a:gd name="connsiteX0" fmla="*/ 1308259 w 1493234"/>
              <a:gd name="connsiteY0" fmla="*/ 1805559 h 3447573"/>
              <a:gd name="connsiteX1" fmla="*/ 1493234 w 1493234"/>
              <a:gd name="connsiteY1" fmla="*/ 1990535 h 3447573"/>
              <a:gd name="connsiteX2" fmla="*/ 1493234 w 1493234"/>
              <a:gd name="connsiteY2" fmla="*/ 3262598 h 3447573"/>
              <a:gd name="connsiteX3" fmla="*/ 1308259 w 1493234"/>
              <a:gd name="connsiteY3" fmla="*/ 3447574 h 3447573"/>
              <a:gd name="connsiteX4" fmla="*/ 184975 w 1493234"/>
              <a:gd name="connsiteY4" fmla="*/ 3447574 h 3447573"/>
              <a:gd name="connsiteX5" fmla="*/ 0 w 1493234"/>
              <a:gd name="connsiteY5" fmla="*/ 3262598 h 3447573"/>
              <a:gd name="connsiteX6" fmla="*/ 0 w 1493234"/>
              <a:gd name="connsiteY6" fmla="*/ 1990535 h 3447573"/>
              <a:gd name="connsiteX7" fmla="*/ 184975 w 1493234"/>
              <a:gd name="connsiteY7" fmla="*/ 1805559 h 3447573"/>
              <a:gd name="connsiteX8" fmla="*/ 0 w 1493234"/>
              <a:gd name="connsiteY8" fmla="*/ 1620583 h 3447573"/>
              <a:gd name="connsiteX9" fmla="*/ 0 w 1493234"/>
              <a:gd name="connsiteY9" fmla="*/ 741902 h 3447573"/>
              <a:gd name="connsiteX10" fmla="*/ 287274 w 1493234"/>
              <a:gd name="connsiteY10" fmla="*/ 242030 h 3447573"/>
              <a:gd name="connsiteX11" fmla="*/ 425863 w 1493234"/>
              <a:gd name="connsiteY11" fmla="*/ 5239 h 3447573"/>
              <a:gd name="connsiteX12" fmla="*/ 425863 w 1493234"/>
              <a:gd name="connsiteY12" fmla="*/ 0 h 3447573"/>
              <a:gd name="connsiteX13" fmla="*/ 1067372 w 1493234"/>
              <a:gd name="connsiteY13" fmla="*/ 0 h 3447573"/>
              <a:gd name="connsiteX14" fmla="*/ 1067372 w 1493234"/>
              <a:gd name="connsiteY14" fmla="*/ 5239 h 3447573"/>
              <a:gd name="connsiteX15" fmla="*/ 1205960 w 1493234"/>
              <a:gd name="connsiteY15" fmla="*/ 242030 h 3447573"/>
              <a:gd name="connsiteX16" fmla="*/ 1493234 w 1493234"/>
              <a:gd name="connsiteY16" fmla="*/ 741902 h 3447573"/>
              <a:gd name="connsiteX17" fmla="*/ 1493234 w 1493234"/>
              <a:gd name="connsiteY17" fmla="*/ 1620583 h 3447573"/>
              <a:gd name="connsiteX18" fmla="*/ 1308259 w 1493234"/>
              <a:gd name="connsiteY18" fmla="*/ 1805559 h 3447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3234" h="3447573">
                <a:moveTo>
                  <a:pt x="1308259" y="1805559"/>
                </a:moveTo>
                <a:cubicBezTo>
                  <a:pt x="1410462" y="1805559"/>
                  <a:pt x="1493234" y="1888427"/>
                  <a:pt x="1493234" y="1990535"/>
                </a:cubicBezTo>
                <a:lnTo>
                  <a:pt x="1493234" y="3262598"/>
                </a:lnTo>
                <a:cubicBezTo>
                  <a:pt x="1493234" y="3364802"/>
                  <a:pt x="1410462" y="3447574"/>
                  <a:pt x="1308259" y="3447574"/>
                </a:cubicBezTo>
                <a:lnTo>
                  <a:pt x="184975" y="3447574"/>
                </a:lnTo>
                <a:cubicBezTo>
                  <a:pt x="82772" y="3447574"/>
                  <a:pt x="0" y="3364802"/>
                  <a:pt x="0" y="3262598"/>
                </a:cubicBezTo>
                <a:lnTo>
                  <a:pt x="0" y="1990535"/>
                </a:lnTo>
                <a:cubicBezTo>
                  <a:pt x="0" y="1888427"/>
                  <a:pt x="82772" y="1805559"/>
                  <a:pt x="184975" y="1805559"/>
                </a:cubicBezTo>
                <a:cubicBezTo>
                  <a:pt x="82772" y="1805559"/>
                  <a:pt x="0" y="1722787"/>
                  <a:pt x="0" y="1620583"/>
                </a:cubicBezTo>
                <a:lnTo>
                  <a:pt x="0" y="741902"/>
                </a:lnTo>
                <a:cubicBezTo>
                  <a:pt x="0" y="528638"/>
                  <a:pt x="115443" y="342233"/>
                  <a:pt x="287274" y="242030"/>
                </a:cubicBezTo>
                <a:cubicBezTo>
                  <a:pt x="372047" y="192595"/>
                  <a:pt x="425863" y="103442"/>
                  <a:pt x="425863" y="5239"/>
                </a:cubicBezTo>
                <a:lnTo>
                  <a:pt x="425863" y="0"/>
                </a:lnTo>
                <a:lnTo>
                  <a:pt x="1067372" y="0"/>
                </a:lnTo>
                <a:lnTo>
                  <a:pt x="1067372" y="5239"/>
                </a:lnTo>
                <a:cubicBezTo>
                  <a:pt x="1067372" y="103442"/>
                  <a:pt x="1121093" y="192500"/>
                  <a:pt x="1205960" y="242030"/>
                </a:cubicBezTo>
                <a:cubicBezTo>
                  <a:pt x="1377791" y="342233"/>
                  <a:pt x="1493234" y="528638"/>
                  <a:pt x="1493234" y="741902"/>
                </a:cubicBezTo>
                <a:lnTo>
                  <a:pt x="1493234" y="1620583"/>
                </a:lnTo>
                <a:cubicBezTo>
                  <a:pt x="1493234" y="1722787"/>
                  <a:pt x="1410462" y="1805559"/>
                  <a:pt x="1308259" y="1805559"/>
                </a:cubicBezTo>
                <a:close/>
              </a:path>
            </a:pathLst>
          </a:custGeom>
          <a:solidFill>
            <a:srgbClr val="BFD8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3" name="Water">
            <a:extLst>
              <a:ext uri="{FF2B5EF4-FFF2-40B4-BE49-F238E27FC236}">
                <a16:creationId xmlns:a16="http://schemas.microsoft.com/office/drawing/2014/main" id="{1CDE3C8F-7830-7F20-23F9-D1F29C2F3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737442" y="2761310"/>
            <a:ext cx="1457325" cy="3419475"/>
          </a:xfrm>
          <a:prstGeom prst="rect">
            <a:avLst/>
          </a:prstGeom>
        </p:spPr>
      </p:pic>
      <p:sp useBgFill="1">
        <p:nvSpPr>
          <p:cNvPr id="131" name="Mask">
            <a:extLst>
              <a:ext uri="{FF2B5EF4-FFF2-40B4-BE49-F238E27FC236}">
                <a16:creationId xmlns:a16="http://schemas.microsoft.com/office/drawing/2014/main" id="{613FDEBD-2412-8DC6-3D28-4E8A064637F8}"/>
              </a:ext>
            </a:extLst>
          </p:cNvPr>
          <p:cNvSpPr/>
          <p:nvPr/>
        </p:nvSpPr>
        <p:spPr>
          <a:xfrm>
            <a:off x="3442312" y="1883024"/>
            <a:ext cx="2047586" cy="7099648"/>
          </a:xfrm>
          <a:custGeom>
            <a:avLst/>
            <a:gdLst>
              <a:gd name="connsiteX0" fmla="*/ 1977681 w 1977681"/>
              <a:gd name="connsiteY0" fmla="*/ 0 h 6857263"/>
              <a:gd name="connsiteX1" fmla="*/ 1977681 w 1977681"/>
              <a:gd name="connsiteY1" fmla="*/ 6857264 h 6857263"/>
              <a:gd name="connsiteX2" fmla="*/ 0 w 1977681"/>
              <a:gd name="connsiteY2" fmla="*/ 6857264 h 6857263"/>
              <a:gd name="connsiteX3" fmla="*/ 0 w 1977681"/>
              <a:gd name="connsiteY3" fmla="*/ 0 h 6857263"/>
              <a:gd name="connsiteX4" fmla="*/ 656803 w 1977681"/>
              <a:gd name="connsiteY4" fmla="*/ 0 h 6857263"/>
              <a:gd name="connsiteX5" fmla="*/ 625044 w 1977681"/>
              <a:gd name="connsiteY5" fmla="*/ 31759 h 6857263"/>
              <a:gd name="connsiteX6" fmla="*/ 625044 w 1977681"/>
              <a:gd name="connsiteY6" fmla="*/ 205740 h 6857263"/>
              <a:gd name="connsiteX7" fmla="*/ 656803 w 1977681"/>
              <a:gd name="connsiteY7" fmla="*/ 237499 h 6857263"/>
              <a:gd name="connsiteX8" fmla="*/ 672544 w 1977681"/>
              <a:gd name="connsiteY8" fmla="*/ 237499 h 6857263"/>
              <a:gd name="connsiteX9" fmla="*/ 672544 w 1977681"/>
              <a:gd name="connsiteY9" fmla="*/ 242561 h 6857263"/>
              <a:gd name="connsiteX10" fmla="*/ 538606 w 1977681"/>
              <a:gd name="connsiteY10" fmla="*/ 471315 h 6857263"/>
              <a:gd name="connsiteX11" fmla="*/ 260972 w 1977681"/>
              <a:gd name="connsiteY11" fmla="*/ 954413 h 6857263"/>
              <a:gd name="connsiteX12" fmla="*/ 260972 w 1977681"/>
              <a:gd name="connsiteY12" fmla="*/ 1803608 h 6857263"/>
              <a:gd name="connsiteX13" fmla="*/ 439740 w 1977681"/>
              <a:gd name="connsiteY13" fmla="*/ 1982376 h 6857263"/>
              <a:gd name="connsiteX14" fmla="*/ 260972 w 1977681"/>
              <a:gd name="connsiteY14" fmla="*/ 2161145 h 6857263"/>
              <a:gd name="connsiteX15" fmla="*/ 260972 w 1977681"/>
              <a:gd name="connsiteY15" fmla="*/ 3390522 h 6857263"/>
              <a:gd name="connsiteX16" fmla="*/ 439740 w 1977681"/>
              <a:gd name="connsiteY16" fmla="*/ 3569290 h 6857263"/>
              <a:gd name="connsiteX17" fmla="*/ 1525329 w 1977681"/>
              <a:gd name="connsiteY17" fmla="*/ 3569290 h 6857263"/>
              <a:gd name="connsiteX18" fmla="*/ 1704098 w 1977681"/>
              <a:gd name="connsiteY18" fmla="*/ 3390522 h 6857263"/>
              <a:gd name="connsiteX19" fmla="*/ 1704098 w 1977681"/>
              <a:gd name="connsiteY19" fmla="*/ 2161145 h 6857263"/>
              <a:gd name="connsiteX20" fmla="*/ 1525329 w 1977681"/>
              <a:gd name="connsiteY20" fmla="*/ 1982376 h 6857263"/>
              <a:gd name="connsiteX21" fmla="*/ 1704098 w 1977681"/>
              <a:gd name="connsiteY21" fmla="*/ 1803608 h 6857263"/>
              <a:gd name="connsiteX22" fmla="*/ 1704098 w 1977681"/>
              <a:gd name="connsiteY22" fmla="*/ 954413 h 6857263"/>
              <a:gd name="connsiteX23" fmla="*/ 1426372 w 1977681"/>
              <a:gd name="connsiteY23" fmla="*/ 471315 h 6857263"/>
              <a:gd name="connsiteX24" fmla="*/ 1292526 w 1977681"/>
              <a:gd name="connsiteY24" fmla="*/ 242561 h 6857263"/>
              <a:gd name="connsiteX25" fmla="*/ 1292526 w 1977681"/>
              <a:gd name="connsiteY25" fmla="*/ 237499 h 6857263"/>
              <a:gd name="connsiteX26" fmla="*/ 1308267 w 1977681"/>
              <a:gd name="connsiteY26" fmla="*/ 237499 h 6857263"/>
              <a:gd name="connsiteX27" fmla="*/ 1340025 w 1977681"/>
              <a:gd name="connsiteY27" fmla="*/ 205740 h 6857263"/>
              <a:gd name="connsiteX28" fmla="*/ 1340025 w 1977681"/>
              <a:gd name="connsiteY28" fmla="*/ 31759 h 6857263"/>
              <a:gd name="connsiteX29" fmla="*/ 1308267 w 1977681"/>
              <a:gd name="connsiteY29" fmla="*/ 0 h 6857263"/>
              <a:gd name="connsiteX30" fmla="*/ 1977681 w 1977681"/>
              <a:gd name="connsiteY30" fmla="*/ 0 h 6857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977681" h="6857263">
                <a:moveTo>
                  <a:pt x="1977681" y="0"/>
                </a:moveTo>
                <a:lnTo>
                  <a:pt x="1977681" y="6857264"/>
                </a:lnTo>
                <a:lnTo>
                  <a:pt x="0" y="6857264"/>
                </a:lnTo>
                <a:lnTo>
                  <a:pt x="0" y="0"/>
                </a:lnTo>
                <a:lnTo>
                  <a:pt x="656803" y="0"/>
                </a:lnTo>
                <a:cubicBezTo>
                  <a:pt x="639221" y="0"/>
                  <a:pt x="625044" y="14176"/>
                  <a:pt x="625044" y="31759"/>
                </a:cubicBezTo>
                <a:lnTo>
                  <a:pt x="625044" y="205740"/>
                </a:lnTo>
                <a:cubicBezTo>
                  <a:pt x="625044" y="223322"/>
                  <a:pt x="639221" y="237499"/>
                  <a:pt x="656803" y="237499"/>
                </a:cubicBezTo>
                <a:lnTo>
                  <a:pt x="672544" y="237499"/>
                </a:lnTo>
                <a:lnTo>
                  <a:pt x="672544" y="242561"/>
                </a:lnTo>
                <a:cubicBezTo>
                  <a:pt x="672544" y="337377"/>
                  <a:pt x="620626" y="423539"/>
                  <a:pt x="538606" y="471315"/>
                </a:cubicBezTo>
                <a:cubicBezTo>
                  <a:pt x="372541" y="568247"/>
                  <a:pt x="260972" y="748304"/>
                  <a:pt x="260972" y="954413"/>
                </a:cubicBezTo>
                <a:lnTo>
                  <a:pt x="260972" y="1803608"/>
                </a:lnTo>
                <a:cubicBezTo>
                  <a:pt x="260972" y="1902382"/>
                  <a:pt x="340967" y="1982376"/>
                  <a:pt x="439740" y="1982376"/>
                </a:cubicBezTo>
                <a:cubicBezTo>
                  <a:pt x="340967" y="1982376"/>
                  <a:pt x="260972" y="2062463"/>
                  <a:pt x="260972" y="2161145"/>
                </a:cubicBezTo>
                <a:lnTo>
                  <a:pt x="260972" y="3390522"/>
                </a:lnTo>
                <a:cubicBezTo>
                  <a:pt x="260972" y="3489295"/>
                  <a:pt x="340967" y="3569290"/>
                  <a:pt x="439740" y="3569290"/>
                </a:cubicBezTo>
                <a:lnTo>
                  <a:pt x="1525329" y="3569290"/>
                </a:lnTo>
                <a:cubicBezTo>
                  <a:pt x="1624011" y="3569290"/>
                  <a:pt x="1704098" y="3489295"/>
                  <a:pt x="1704098" y="3390522"/>
                </a:cubicBezTo>
                <a:lnTo>
                  <a:pt x="1704098" y="2161145"/>
                </a:lnTo>
                <a:cubicBezTo>
                  <a:pt x="1704098" y="2062463"/>
                  <a:pt x="1624103" y="1982376"/>
                  <a:pt x="1525329" y="1982376"/>
                </a:cubicBezTo>
                <a:cubicBezTo>
                  <a:pt x="1624103" y="1982376"/>
                  <a:pt x="1704098" y="1902382"/>
                  <a:pt x="1704098" y="1803608"/>
                </a:cubicBezTo>
                <a:lnTo>
                  <a:pt x="1704098" y="954413"/>
                </a:lnTo>
                <a:cubicBezTo>
                  <a:pt x="1704098" y="748304"/>
                  <a:pt x="1592529" y="568247"/>
                  <a:pt x="1426372" y="471315"/>
                </a:cubicBezTo>
                <a:cubicBezTo>
                  <a:pt x="1344444" y="423539"/>
                  <a:pt x="1292526" y="337377"/>
                  <a:pt x="1292526" y="242561"/>
                </a:cubicBezTo>
                <a:lnTo>
                  <a:pt x="1292526" y="237499"/>
                </a:lnTo>
                <a:lnTo>
                  <a:pt x="1308267" y="237499"/>
                </a:lnTo>
                <a:cubicBezTo>
                  <a:pt x="1325849" y="237499"/>
                  <a:pt x="1340025" y="223322"/>
                  <a:pt x="1340025" y="205740"/>
                </a:cubicBezTo>
                <a:lnTo>
                  <a:pt x="1340025" y="31759"/>
                </a:lnTo>
                <a:cubicBezTo>
                  <a:pt x="1340025" y="14176"/>
                  <a:pt x="1325849" y="0"/>
                  <a:pt x="1308267" y="0"/>
                </a:cubicBezTo>
                <a:lnTo>
                  <a:pt x="1977681" y="0"/>
                </a:lnTo>
                <a:close/>
              </a:path>
            </a:pathLst>
          </a:custGeom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0C5432E-EE68-8A0C-6537-C4254A976B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1AB8F5E-59DE-9AFA-76E6-1E6DBA9A68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140" name="Bottle Foreground">
            <a:extLst>
              <a:ext uri="{FF2B5EF4-FFF2-40B4-BE49-F238E27FC236}">
                <a16:creationId xmlns:a16="http://schemas.microsoft.com/office/drawing/2014/main" id="{E000D50A-6AAC-9742-5003-1DA430942779}"/>
              </a:ext>
            </a:extLst>
          </p:cNvPr>
          <p:cNvGrpSpPr/>
          <p:nvPr/>
        </p:nvGrpSpPr>
        <p:grpSpPr>
          <a:xfrm>
            <a:off x="3719488" y="1881187"/>
            <a:ext cx="1493234" cy="3693318"/>
            <a:chOff x="7497127" y="1566862"/>
            <a:chExt cx="1493234" cy="3693318"/>
          </a:xfrm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F53E82A9-BC01-4A31-5425-C75F3E8EA8B5}"/>
                </a:ext>
              </a:extLst>
            </p:cNvPr>
            <p:cNvSpPr/>
            <p:nvPr/>
          </p:nvSpPr>
          <p:spPr>
            <a:xfrm>
              <a:off x="7497127" y="1812606"/>
              <a:ext cx="1493234" cy="3447573"/>
            </a:xfrm>
            <a:custGeom>
              <a:avLst/>
              <a:gdLst>
                <a:gd name="connsiteX0" fmla="*/ 1067372 w 1493234"/>
                <a:gd name="connsiteY0" fmla="*/ 0 h 3447573"/>
                <a:gd name="connsiteX1" fmla="*/ 1067372 w 1493234"/>
                <a:gd name="connsiteY1" fmla="*/ 5239 h 3447573"/>
                <a:gd name="connsiteX2" fmla="*/ 1205960 w 1493234"/>
                <a:gd name="connsiteY2" fmla="*/ 242030 h 3447573"/>
                <a:gd name="connsiteX3" fmla="*/ 1493234 w 1493234"/>
                <a:gd name="connsiteY3" fmla="*/ 741902 h 3447573"/>
                <a:gd name="connsiteX4" fmla="*/ 1493234 w 1493234"/>
                <a:gd name="connsiteY4" fmla="*/ 1620584 h 3447573"/>
                <a:gd name="connsiteX5" fmla="*/ 1308259 w 1493234"/>
                <a:gd name="connsiteY5" fmla="*/ 1805559 h 3447573"/>
                <a:gd name="connsiteX6" fmla="*/ 1493234 w 1493234"/>
                <a:gd name="connsiteY6" fmla="*/ 1990535 h 3447573"/>
                <a:gd name="connsiteX7" fmla="*/ 1493234 w 1493234"/>
                <a:gd name="connsiteY7" fmla="*/ 3262598 h 3447573"/>
                <a:gd name="connsiteX8" fmla="*/ 1308259 w 1493234"/>
                <a:gd name="connsiteY8" fmla="*/ 3447574 h 3447573"/>
                <a:gd name="connsiteX9" fmla="*/ 184976 w 1493234"/>
                <a:gd name="connsiteY9" fmla="*/ 3447574 h 3447573"/>
                <a:gd name="connsiteX10" fmla="*/ 0 w 1493234"/>
                <a:gd name="connsiteY10" fmla="*/ 3262598 h 3447573"/>
                <a:gd name="connsiteX11" fmla="*/ 0 w 1493234"/>
                <a:gd name="connsiteY11" fmla="*/ 1990535 h 3447573"/>
                <a:gd name="connsiteX12" fmla="*/ 184976 w 1493234"/>
                <a:gd name="connsiteY12" fmla="*/ 1805559 h 3447573"/>
                <a:gd name="connsiteX13" fmla="*/ 0 w 1493234"/>
                <a:gd name="connsiteY13" fmla="*/ 1620584 h 3447573"/>
                <a:gd name="connsiteX14" fmla="*/ 0 w 1493234"/>
                <a:gd name="connsiteY14" fmla="*/ 741902 h 3447573"/>
                <a:gd name="connsiteX15" fmla="*/ 287274 w 1493234"/>
                <a:gd name="connsiteY15" fmla="*/ 242030 h 3447573"/>
                <a:gd name="connsiteX16" fmla="*/ 425863 w 1493234"/>
                <a:gd name="connsiteY16" fmla="*/ 5239 h 3447573"/>
                <a:gd name="connsiteX17" fmla="*/ 425863 w 1493234"/>
                <a:gd name="connsiteY17" fmla="*/ 0 h 344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93234" h="3447573">
                  <a:moveTo>
                    <a:pt x="1067372" y="0"/>
                  </a:moveTo>
                  <a:lnTo>
                    <a:pt x="1067372" y="5239"/>
                  </a:lnTo>
                  <a:cubicBezTo>
                    <a:pt x="1067372" y="103442"/>
                    <a:pt x="1121093" y="192500"/>
                    <a:pt x="1205960" y="242030"/>
                  </a:cubicBezTo>
                  <a:cubicBezTo>
                    <a:pt x="1377791" y="342233"/>
                    <a:pt x="1493234" y="528638"/>
                    <a:pt x="1493234" y="741902"/>
                  </a:cubicBezTo>
                  <a:lnTo>
                    <a:pt x="1493234" y="1620584"/>
                  </a:lnTo>
                  <a:cubicBezTo>
                    <a:pt x="1493234" y="1722787"/>
                    <a:pt x="1410462" y="1805559"/>
                    <a:pt x="1308259" y="1805559"/>
                  </a:cubicBezTo>
                  <a:cubicBezTo>
                    <a:pt x="1410462" y="1805559"/>
                    <a:pt x="1493234" y="1888427"/>
                    <a:pt x="1493234" y="1990535"/>
                  </a:cubicBezTo>
                  <a:lnTo>
                    <a:pt x="1493234" y="3262598"/>
                  </a:lnTo>
                  <a:cubicBezTo>
                    <a:pt x="1493234" y="3364802"/>
                    <a:pt x="1410462" y="3447574"/>
                    <a:pt x="1308259" y="3447574"/>
                  </a:cubicBezTo>
                  <a:lnTo>
                    <a:pt x="184976" y="3447574"/>
                  </a:lnTo>
                  <a:cubicBezTo>
                    <a:pt x="82772" y="3447574"/>
                    <a:pt x="0" y="3364802"/>
                    <a:pt x="0" y="3262598"/>
                  </a:cubicBezTo>
                  <a:lnTo>
                    <a:pt x="0" y="1990535"/>
                  </a:lnTo>
                  <a:cubicBezTo>
                    <a:pt x="0" y="1888427"/>
                    <a:pt x="82772" y="1805559"/>
                    <a:pt x="184976" y="1805559"/>
                  </a:cubicBezTo>
                  <a:cubicBezTo>
                    <a:pt x="82772" y="1805559"/>
                    <a:pt x="0" y="1722787"/>
                    <a:pt x="0" y="1620584"/>
                  </a:cubicBezTo>
                  <a:lnTo>
                    <a:pt x="0" y="741902"/>
                  </a:lnTo>
                  <a:cubicBezTo>
                    <a:pt x="0" y="528638"/>
                    <a:pt x="115443" y="342233"/>
                    <a:pt x="287274" y="242030"/>
                  </a:cubicBezTo>
                  <a:cubicBezTo>
                    <a:pt x="372047" y="192596"/>
                    <a:pt x="425863" y="103442"/>
                    <a:pt x="425863" y="5239"/>
                  </a:cubicBezTo>
                  <a:lnTo>
                    <a:pt x="425863" y="0"/>
                  </a:lnTo>
                </a:path>
              </a:pathLst>
            </a:custGeom>
            <a:noFill/>
            <a:ln w="5715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7E91470-F7C2-0955-C160-9DE58048BCB0}"/>
                </a:ext>
              </a:extLst>
            </p:cNvPr>
            <p:cNvSpPr/>
            <p:nvPr/>
          </p:nvSpPr>
          <p:spPr>
            <a:xfrm>
              <a:off x="7873840" y="1566862"/>
              <a:ext cx="739902" cy="245745"/>
            </a:xfrm>
            <a:custGeom>
              <a:avLst/>
              <a:gdLst>
                <a:gd name="connsiteX0" fmla="*/ 707041 w 739902"/>
                <a:gd name="connsiteY0" fmla="*/ 0 h 245745"/>
                <a:gd name="connsiteX1" fmla="*/ 739902 w 739902"/>
                <a:gd name="connsiteY1" fmla="*/ 32861 h 245745"/>
                <a:gd name="connsiteX2" fmla="*/ 739902 w 739902"/>
                <a:gd name="connsiteY2" fmla="*/ 212884 h 245745"/>
                <a:gd name="connsiteX3" fmla="*/ 707041 w 739902"/>
                <a:gd name="connsiteY3" fmla="*/ 245745 h 245745"/>
                <a:gd name="connsiteX4" fmla="*/ 32861 w 739902"/>
                <a:gd name="connsiteY4" fmla="*/ 245745 h 245745"/>
                <a:gd name="connsiteX5" fmla="*/ 0 w 739902"/>
                <a:gd name="connsiteY5" fmla="*/ 212884 h 245745"/>
                <a:gd name="connsiteX6" fmla="*/ 0 w 739902"/>
                <a:gd name="connsiteY6" fmla="*/ 32861 h 245745"/>
                <a:gd name="connsiteX7" fmla="*/ 32861 w 739902"/>
                <a:gd name="connsiteY7" fmla="*/ 0 h 245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9902" h="245745">
                  <a:moveTo>
                    <a:pt x="707041" y="0"/>
                  </a:moveTo>
                  <a:cubicBezTo>
                    <a:pt x="725190" y="0"/>
                    <a:pt x="739902" y="14712"/>
                    <a:pt x="739902" y="32861"/>
                  </a:cubicBezTo>
                  <a:lnTo>
                    <a:pt x="739902" y="212884"/>
                  </a:lnTo>
                  <a:cubicBezTo>
                    <a:pt x="739902" y="231033"/>
                    <a:pt x="725190" y="245745"/>
                    <a:pt x="707041" y="245745"/>
                  </a:cubicBezTo>
                  <a:lnTo>
                    <a:pt x="32861" y="245745"/>
                  </a:lnTo>
                  <a:cubicBezTo>
                    <a:pt x="14712" y="245745"/>
                    <a:pt x="0" y="231033"/>
                    <a:pt x="0" y="212884"/>
                  </a:cubicBezTo>
                  <a:lnTo>
                    <a:pt x="0" y="32861"/>
                  </a:lnTo>
                  <a:cubicBezTo>
                    <a:pt x="0" y="14712"/>
                    <a:pt x="14712" y="0"/>
                    <a:pt x="32861" y="0"/>
                  </a:cubicBezTo>
                  <a:close/>
                </a:path>
              </a:pathLst>
            </a:custGeom>
            <a:solidFill>
              <a:srgbClr val="6AA7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2" name="Graphic 148">
            <a:extLst>
              <a:ext uri="{FF2B5EF4-FFF2-40B4-BE49-F238E27FC236}">
                <a16:creationId xmlns:a16="http://schemas.microsoft.com/office/drawing/2014/main" id="{219C7980-4881-8DC1-CA05-DA6CB9BA37B3}"/>
              </a:ext>
            </a:extLst>
          </p:cNvPr>
          <p:cNvGrpSpPr/>
          <p:nvPr/>
        </p:nvGrpSpPr>
        <p:grpSpPr>
          <a:xfrm>
            <a:off x="7186816" y="3367687"/>
            <a:ext cx="1642658" cy="2206722"/>
            <a:chOff x="5275582" y="2324621"/>
            <a:chExt cx="1642658" cy="2206722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4784F04-0DF0-2B77-4496-B02BB41EE42C}"/>
                </a:ext>
              </a:extLst>
            </p:cNvPr>
            <p:cNvSpPr/>
            <p:nvPr/>
          </p:nvSpPr>
          <p:spPr>
            <a:xfrm>
              <a:off x="5445503" y="4278915"/>
              <a:ext cx="1302815" cy="252429"/>
            </a:xfrm>
            <a:custGeom>
              <a:avLst/>
              <a:gdLst>
                <a:gd name="connsiteX0" fmla="*/ 1302816 w 1302815"/>
                <a:gd name="connsiteY0" fmla="*/ 0 h 252429"/>
                <a:gd name="connsiteX1" fmla="*/ 1050386 w 1302815"/>
                <a:gd name="connsiteY1" fmla="*/ 252429 h 252429"/>
                <a:gd name="connsiteX2" fmla="*/ 252429 w 1302815"/>
                <a:gd name="connsiteY2" fmla="*/ 252429 h 252429"/>
                <a:gd name="connsiteX3" fmla="*/ 199980 w 1302815"/>
                <a:gd name="connsiteY3" fmla="*/ 246960 h 252429"/>
                <a:gd name="connsiteX4" fmla="*/ 88350 w 1302815"/>
                <a:gd name="connsiteY4" fmla="*/ 191846 h 252429"/>
                <a:gd name="connsiteX5" fmla="*/ 0 w 1302815"/>
                <a:gd name="connsiteY5" fmla="*/ 0 h 252429"/>
                <a:gd name="connsiteX6" fmla="*/ 1302816 w 1302815"/>
                <a:gd name="connsiteY6" fmla="*/ 0 h 25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2815" h="252429">
                  <a:moveTo>
                    <a:pt x="1302816" y="0"/>
                  </a:moveTo>
                  <a:cubicBezTo>
                    <a:pt x="1302816" y="139397"/>
                    <a:pt x="1189854" y="252429"/>
                    <a:pt x="1050386" y="252429"/>
                  </a:cubicBezTo>
                  <a:lnTo>
                    <a:pt x="252429" y="252429"/>
                  </a:lnTo>
                  <a:cubicBezTo>
                    <a:pt x="234409" y="252429"/>
                    <a:pt x="216879" y="250536"/>
                    <a:pt x="199980" y="246960"/>
                  </a:cubicBezTo>
                  <a:cubicBezTo>
                    <a:pt x="157979" y="238055"/>
                    <a:pt x="119764" y="218772"/>
                    <a:pt x="88350" y="191846"/>
                  </a:cubicBezTo>
                  <a:cubicBezTo>
                    <a:pt x="34288" y="145497"/>
                    <a:pt x="0" y="76781"/>
                    <a:pt x="0" y="0"/>
                  </a:cubicBezTo>
                  <a:lnTo>
                    <a:pt x="1302816" y="0"/>
                  </a:lnTo>
                  <a:close/>
                </a:path>
              </a:pathLst>
            </a:custGeom>
            <a:solidFill>
              <a:srgbClr val="8DBBFF"/>
            </a:solidFill>
            <a:ln w="4191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A466690-133F-6BB1-AD67-22449CD2B511}"/>
                </a:ext>
              </a:extLst>
            </p:cNvPr>
            <p:cNvSpPr/>
            <p:nvPr/>
          </p:nvSpPr>
          <p:spPr>
            <a:xfrm>
              <a:off x="5275582" y="2324621"/>
              <a:ext cx="1642658" cy="1954293"/>
            </a:xfrm>
            <a:custGeom>
              <a:avLst/>
              <a:gdLst>
                <a:gd name="connsiteX0" fmla="*/ 1642426 w 1642658"/>
                <a:gd name="connsiteY0" fmla="*/ 62897 h 1954293"/>
                <a:gd name="connsiteX1" fmla="*/ 1472737 w 1642658"/>
                <a:gd name="connsiteY1" fmla="*/ 1954294 h 1954293"/>
                <a:gd name="connsiteX2" fmla="*/ 169921 w 1642658"/>
                <a:gd name="connsiteY2" fmla="*/ 1954294 h 1954293"/>
                <a:gd name="connsiteX3" fmla="*/ 233 w 1642658"/>
                <a:gd name="connsiteY3" fmla="*/ 62897 h 1954293"/>
                <a:gd name="connsiteX4" fmla="*/ 57801 w 1642658"/>
                <a:gd name="connsiteY4" fmla="*/ 0 h 1954293"/>
                <a:gd name="connsiteX5" fmla="*/ 1584858 w 1642658"/>
                <a:gd name="connsiteY5" fmla="*/ 0 h 1954293"/>
                <a:gd name="connsiteX6" fmla="*/ 1642426 w 1642658"/>
                <a:gd name="connsiteY6" fmla="*/ 62897 h 195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2658" h="1954293">
                  <a:moveTo>
                    <a:pt x="1642426" y="62897"/>
                  </a:moveTo>
                  <a:lnTo>
                    <a:pt x="1472737" y="1954294"/>
                  </a:lnTo>
                  <a:lnTo>
                    <a:pt x="169921" y="1954294"/>
                  </a:lnTo>
                  <a:lnTo>
                    <a:pt x="233" y="62897"/>
                  </a:lnTo>
                  <a:cubicBezTo>
                    <a:pt x="-2782" y="29099"/>
                    <a:pt x="23863" y="0"/>
                    <a:pt x="57801" y="0"/>
                  </a:cubicBezTo>
                  <a:lnTo>
                    <a:pt x="1584858" y="0"/>
                  </a:lnTo>
                  <a:cubicBezTo>
                    <a:pt x="1618796" y="0"/>
                    <a:pt x="1645441" y="29099"/>
                    <a:pt x="1642426" y="62897"/>
                  </a:cubicBezTo>
                  <a:close/>
                </a:path>
              </a:pathLst>
            </a:custGeom>
            <a:noFill/>
            <a:ln w="4191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64" name="Graphic 163">
            <a:extLst>
              <a:ext uri="{FF2B5EF4-FFF2-40B4-BE49-F238E27FC236}">
                <a16:creationId xmlns:a16="http://schemas.microsoft.com/office/drawing/2014/main" id="{929F2F3D-C87C-C64C-98D8-BAFB599CD4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00116" y="4566750"/>
            <a:ext cx="360000" cy="360000"/>
          </a:xfrm>
          <a:prstGeom prst="rect">
            <a:avLst/>
          </a:prstGeom>
        </p:spPr>
      </p:pic>
      <p:pic>
        <p:nvPicPr>
          <p:cNvPr id="166" name="Graphic 165">
            <a:extLst>
              <a:ext uri="{FF2B5EF4-FFF2-40B4-BE49-F238E27FC236}">
                <a16:creationId xmlns:a16="http://schemas.microsoft.com/office/drawing/2014/main" id="{6E0881F2-4B2E-34CB-92BF-AED0A5E96C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28869" y="4562044"/>
            <a:ext cx="360000" cy="360000"/>
          </a:xfrm>
          <a:prstGeom prst="rect">
            <a:avLst/>
          </a:prstGeom>
        </p:spPr>
      </p:pic>
      <p:pic>
        <p:nvPicPr>
          <p:cNvPr id="158" name="Graphic 157">
            <a:extLst>
              <a:ext uri="{FF2B5EF4-FFF2-40B4-BE49-F238E27FC236}">
                <a16:creationId xmlns:a16="http://schemas.microsoft.com/office/drawing/2014/main" id="{F6805387-0488-99CA-20E2-8A4FD75372E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457784" y="4936331"/>
            <a:ext cx="360000" cy="360000"/>
          </a:xfrm>
          <a:prstGeom prst="rect">
            <a:avLst/>
          </a:prstGeom>
        </p:spPr>
      </p:pic>
      <p:pic>
        <p:nvPicPr>
          <p:cNvPr id="168" name="Graphic 167">
            <a:extLst>
              <a:ext uri="{FF2B5EF4-FFF2-40B4-BE49-F238E27FC236}">
                <a16:creationId xmlns:a16="http://schemas.microsoft.com/office/drawing/2014/main" id="{C42054AA-27EE-1B47-7368-A6F3B77F9F0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96125" y="4936331"/>
            <a:ext cx="360000" cy="360000"/>
          </a:xfrm>
          <a:prstGeom prst="rect">
            <a:avLst/>
          </a:prstGeom>
        </p:spPr>
      </p:pic>
      <p:pic>
        <p:nvPicPr>
          <p:cNvPr id="170" name="Graphic 169">
            <a:extLst>
              <a:ext uri="{FF2B5EF4-FFF2-40B4-BE49-F238E27FC236}">
                <a16:creationId xmlns:a16="http://schemas.microsoft.com/office/drawing/2014/main" id="{0A86A131-D42A-3DAD-EAA5-B91A866D0FB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827308" y="4936331"/>
            <a:ext cx="360000" cy="360000"/>
          </a:xfrm>
          <a:prstGeom prst="rect">
            <a:avLst/>
          </a:prstGeom>
        </p:spPr>
      </p:pic>
      <p:pic>
        <p:nvPicPr>
          <p:cNvPr id="176" name="Graphic 175">
            <a:extLst>
              <a:ext uri="{FF2B5EF4-FFF2-40B4-BE49-F238E27FC236}">
                <a16:creationId xmlns:a16="http://schemas.microsoft.com/office/drawing/2014/main" id="{7428A822-444E-B860-23C5-F33F8220A7C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753032" y="4193812"/>
            <a:ext cx="360000" cy="360000"/>
          </a:xfrm>
          <a:prstGeom prst="rect">
            <a:avLst/>
          </a:prstGeom>
        </p:spPr>
      </p:pic>
      <p:pic>
        <p:nvPicPr>
          <p:cNvPr id="177" name="Graphic 176">
            <a:extLst>
              <a:ext uri="{FF2B5EF4-FFF2-40B4-BE49-F238E27FC236}">
                <a16:creationId xmlns:a16="http://schemas.microsoft.com/office/drawing/2014/main" id="{F282D00B-C18D-434E-64EB-278472F54C2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1851254">
            <a:off x="8304034" y="4260484"/>
            <a:ext cx="360000" cy="360000"/>
          </a:xfrm>
          <a:prstGeom prst="rect">
            <a:avLst/>
          </a:prstGeom>
        </p:spPr>
      </p:pic>
      <p:grpSp>
        <p:nvGrpSpPr>
          <p:cNvPr id="178" name="Group 177">
            <a:extLst>
              <a:ext uri="{FF2B5EF4-FFF2-40B4-BE49-F238E27FC236}">
                <a16:creationId xmlns:a16="http://schemas.microsoft.com/office/drawing/2014/main" id="{48E68C47-294B-1470-63CD-5F86FA56E55D}"/>
              </a:ext>
            </a:extLst>
          </p:cNvPr>
          <p:cNvGrpSpPr/>
          <p:nvPr/>
        </p:nvGrpSpPr>
        <p:grpSpPr>
          <a:xfrm>
            <a:off x="6805567" y="6070201"/>
            <a:ext cx="2436940" cy="446967"/>
            <a:chOff x="7519816" y="1446334"/>
            <a:chExt cx="2436940" cy="446967"/>
          </a:xfrm>
        </p:grpSpPr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960A3A53-48F6-02FF-3550-9BFD01B97C06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CC91ED80-6C35-3A24-25BA-1FEF031551CC}"/>
                </a:ext>
              </a:extLst>
            </p:cNvPr>
            <p:cNvSpPr txBox="1"/>
            <p:nvPr/>
          </p:nvSpPr>
          <p:spPr>
            <a:xfrm>
              <a:off x="7750681" y="1493697"/>
              <a:ext cx="1975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Quantized Water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B71D3E13-D2A7-B847-EBB8-7503DEE29AD5}"/>
              </a:ext>
            </a:extLst>
          </p:cNvPr>
          <p:cNvGrpSpPr/>
          <p:nvPr/>
        </p:nvGrpSpPr>
        <p:grpSpPr>
          <a:xfrm>
            <a:off x="3239232" y="6078746"/>
            <a:ext cx="2449639" cy="446967"/>
            <a:chOff x="7519816" y="1446334"/>
            <a:chExt cx="2449639" cy="446967"/>
          </a:xfrm>
        </p:grpSpPr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6C09B58D-8BCA-EC0F-6E4E-AEF3FEC2F270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C01B4031-3B2C-0DEF-A2D8-80580C324130}"/>
                </a:ext>
              </a:extLst>
            </p:cNvPr>
            <p:cNvSpPr txBox="1"/>
            <p:nvPr/>
          </p:nvSpPr>
          <p:spPr>
            <a:xfrm>
              <a:off x="7519817" y="1531317"/>
              <a:ext cx="244963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Non-Quantized Water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521716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5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5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1" grpId="0" animBg="1"/>
          <p:bldP spid="139" grpId="0" animBg="1"/>
          <p:bldP spid="13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1" grpId="0" animBg="1"/>
          <p:bldP spid="139" grpId="0" animBg="1"/>
          <p:bldP spid="131" grpId="0" animBg="1"/>
        </p:bldLst>
      </p:timing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F9E12-EC73-A379-7DDF-2DEC9D9F3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8514FAA8-D361-9CF2-1311-E2E4868C4B21}"/>
              </a:ext>
            </a:extLst>
          </p:cNvPr>
          <p:cNvSpPr/>
          <p:nvPr/>
        </p:nvSpPr>
        <p:spPr>
          <a:xfrm>
            <a:off x="7532987" y="3367687"/>
            <a:ext cx="1642599" cy="2206722"/>
          </a:xfrm>
          <a:custGeom>
            <a:avLst/>
            <a:gdLst>
              <a:gd name="connsiteX0" fmla="*/ 1220379 w 1642599"/>
              <a:gd name="connsiteY0" fmla="*/ 2206723 h 2206722"/>
              <a:gd name="connsiteX1" fmla="*/ 422351 w 1642599"/>
              <a:gd name="connsiteY1" fmla="*/ 2206723 h 2206722"/>
              <a:gd name="connsiteX2" fmla="*/ 169922 w 1642599"/>
              <a:gd name="connsiteY2" fmla="*/ 1954294 h 2206722"/>
              <a:gd name="connsiteX3" fmla="*/ 233 w 1642599"/>
              <a:gd name="connsiteY3" fmla="*/ 62897 h 2206722"/>
              <a:gd name="connsiteX4" fmla="*/ 57731 w 1642599"/>
              <a:gd name="connsiteY4" fmla="*/ 0 h 2206722"/>
              <a:gd name="connsiteX5" fmla="*/ 1584858 w 1642599"/>
              <a:gd name="connsiteY5" fmla="*/ 0 h 2206722"/>
              <a:gd name="connsiteX6" fmla="*/ 1642356 w 1642599"/>
              <a:gd name="connsiteY6" fmla="*/ 62897 h 2206722"/>
              <a:gd name="connsiteX7" fmla="*/ 1472668 w 1642599"/>
              <a:gd name="connsiteY7" fmla="*/ 1954294 h 2206722"/>
              <a:gd name="connsiteX8" fmla="*/ 1220238 w 1642599"/>
              <a:gd name="connsiteY8" fmla="*/ 2206723 h 22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2599" h="2206722">
                <a:moveTo>
                  <a:pt x="1220379" y="2206723"/>
                </a:moveTo>
                <a:lnTo>
                  <a:pt x="422351" y="2206723"/>
                </a:lnTo>
                <a:cubicBezTo>
                  <a:pt x="282954" y="2206723"/>
                  <a:pt x="169922" y="2093691"/>
                  <a:pt x="169922" y="1954294"/>
                </a:cubicBezTo>
                <a:lnTo>
                  <a:pt x="233" y="62897"/>
                </a:lnTo>
                <a:cubicBezTo>
                  <a:pt x="-2782" y="29099"/>
                  <a:pt x="23794" y="0"/>
                  <a:pt x="57731" y="0"/>
                </a:cubicBezTo>
                <a:lnTo>
                  <a:pt x="1584858" y="0"/>
                </a:lnTo>
                <a:cubicBezTo>
                  <a:pt x="1618796" y="0"/>
                  <a:pt x="1645441" y="29099"/>
                  <a:pt x="1642356" y="62897"/>
                </a:cubicBezTo>
                <a:lnTo>
                  <a:pt x="1472668" y="1954294"/>
                </a:lnTo>
                <a:cubicBezTo>
                  <a:pt x="1472668" y="2093691"/>
                  <a:pt x="1359635" y="2206723"/>
                  <a:pt x="1220238" y="2206723"/>
                </a:cubicBezTo>
                <a:close/>
              </a:path>
            </a:pathLst>
          </a:custGeom>
          <a:solidFill>
            <a:srgbClr val="BFD8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9" name="Bottle Background">
            <a:extLst>
              <a:ext uri="{FF2B5EF4-FFF2-40B4-BE49-F238E27FC236}">
                <a16:creationId xmlns:a16="http://schemas.microsoft.com/office/drawing/2014/main" id="{8A1FEB82-5D12-7CC9-2126-41610DE057D5}"/>
              </a:ext>
            </a:extLst>
          </p:cNvPr>
          <p:cNvSpPr/>
          <p:nvPr/>
        </p:nvSpPr>
        <p:spPr>
          <a:xfrm>
            <a:off x="3107337" y="2126836"/>
            <a:ext cx="1493234" cy="3447573"/>
          </a:xfrm>
          <a:custGeom>
            <a:avLst/>
            <a:gdLst>
              <a:gd name="connsiteX0" fmla="*/ 1308259 w 1493234"/>
              <a:gd name="connsiteY0" fmla="*/ 1805559 h 3447573"/>
              <a:gd name="connsiteX1" fmla="*/ 1493234 w 1493234"/>
              <a:gd name="connsiteY1" fmla="*/ 1990535 h 3447573"/>
              <a:gd name="connsiteX2" fmla="*/ 1493234 w 1493234"/>
              <a:gd name="connsiteY2" fmla="*/ 3262598 h 3447573"/>
              <a:gd name="connsiteX3" fmla="*/ 1308259 w 1493234"/>
              <a:gd name="connsiteY3" fmla="*/ 3447574 h 3447573"/>
              <a:gd name="connsiteX4" fmla="*/ 184975 w 1493234"/>
              <a:gd name="connsiteY4" fmla="*/ 3447574 h 3447573"/>
              <a:gd name="connsiteX5" fmla="*/ 0 w 1493234"/>
              <a:gd name="connsiteY5" fmla="*/ 3262598 h 3447573"/>
              <a:gd name="connsiteX6" fmla="*/ 0 w 1493234"/>
              <a:gd name="connsiteY6" fmla="*/ 1990535 h 3447573"/>
              <a:gd name="connsiteX7" fmla="*/ 184975 w 1493234"/>
              <a:gd name="connsiteY7" fmla="*/ 1805559 h 3447573"/>
              <a:gd name="connsiteX8" fmla="*/ 0 w 1493234"/>
              <a:gd name="connsiteY8" fmla="*/ 1620583 h 3447573"/>
              <a:gd name="connsiteX9" fmla="*/ 0 w 1493234"/>
              <a:gd name="connsiteY9" fmla="*/ 741902 h 3447573"/>
              <a:gd name="connsiteX10" fmla="*/ 287274 w 1493234"/>
              <a:gd name="connsiteY10" fmla="*/ 242030 h 3447573"/>
              <a:gd name="connsiteX11" fmla="*/ 425863 w 1493234"/>
              <a:gd name="connsiteY11" fmla="*/ 5239 h 3447573"/>
              <a:gd name="connsiteX12" fmla="*/ 425863 w 1493234"/>
              <a:gd name="connsiteY12" fmla="*/ 0 h 3447573"/>
              <a:gd name="connsiteX13" fmla="*/ 1067372 w 1493234"/>
              <a:gd name="connsiteY13" fmla="*/ 0 h 3447573"/>
              <a:gd name="connsiteX14" fmla="*/ 1067372 w 1493234"/>
              <a:gd name="connsiteY14" fmla="*/ 5239 h 3447573"/>
              <a:gd name="connsiteX15" fmla="*/ 1205960 w 1493234"/>
              <a:gd name="connsiteY15" fmla="*/ 242030 h 3447573"/>
              <a:gd name="connsiteX16" fmla="*/ 1493234 w 1493234"/>
              <a:gd name="connsiteY16" fmla="*/ 741902 h 3447573"/>
              <a:gd name="connsiteX17" fmla="*/ 1493234 w 1493234"/>
              <a:gd name="connsiteY17" fmla="*/ 1620583 h 3447573"/>
              <a:gd name="connsiteX18" fmla="*/ 1308259 w 1493234"/>
              <a:gd name="connsiteY18" fmla="*/ 1805559 h 3447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3234" h="3447573">
                <a:moveTo>
                  <a:pt x="1308259" y="1805559"/>
                </a:moveTo>
                <a:cubicBezTo>
                  <a:pt x="1410462" y="1805559"/>
                  <a:pt x="1493234" y="1888427"/>
                  <a:pt x="1493234" y="1990535"/>
                </a:cubicBezTo>
                <a:lnTo>
                  <a:pt x="1493234" y="3262598"/>
                </a:lnTo>
                <a:cubicBezTo>
                  <a:pt x="1493234" y="3364802"/>
                  <a:pt x="1410462" y="3447574"/>
                  <a:pt x="1308259" y="3447574"/>
                </a:cubicBezTo>
                <a:lnTo>
                  <a:pt x="184975" y="3447574"/>
                </a:lnTo>
                <a:cubicBezTo>
                  <a:pt x="82772" y="3447574"/>
                  <a:pt x="0" y="3364802"/>
                  <a:pt x="0" y="3262598"/>
                </a:cubicBezTo>
                <a:lnTo>
                  <a:pt x="0" y="1990535"/>
                </a:lnTo>
                <a:cubicBezTo>
                  <a:pt x="0" y="1888427"/>
                  <a:pt x="82772" y="1805559"/>
                  <a:pt x="184975" y="1805559"/>
                </a:cubicBezTo>
                <a:cubicBezTo>
                  <a:pt x="82772" y="1805559"/>
                  <a:pt x="0" y="1722787"/>
                  <a:pt x="0" y="1620583"/>
                </a:cubicBezTo>
                <a:lnTo>
                  <a:pt x="0" y="741902"/>
                </a:lnTo>
                <a:cubicBezTo>
                  <a:pt x="0" y="528638"/>
                  <a:pt x="115443" y="342233"/>
                  <a:pt x="287274" y="242030"/>
                </a:cubicBezTo>
                <a:cubicBezTo>
                  <a:pt x="372047" y="192595"/>
                  <a:pt x="425863" y="103442"/>
                  <a:pt x="425863" y="5239"/>
                </a:cubicBezTo>
                <a:lnTo>
                  <a:pt x="425863" y="0"/>
                </a:lnTo>
                <a:lnTo>
                  <a:pt x="1067372" y="0"/>
                </a:lnTo>
                <a:lnTo>
                  <a:pt x="1067372" y="5239"/>
                </a:lnTo>
                <a:cubicBezTo>
                  <a:pt x="1067372" y="103442"/>
                  <a:pt x="1121093" y="192500"/>
                  <a:pt x="1205960" y="242030"/>
                </a:cubicBezTo>
                <a:cubicBezTo>
                  <a:pt x="1377791" y="342233"/>
                  <a:pt x="1493234" y="528638"/>
                  <a:pt x="1493234" y="741902"/>
                </a:cubicBezTo>
                <a:lnTo>
                  <a:pt x="1493234" y="1620583"/>
                </a:lnTo>
                <a:cubicBezTo>
                  <a:pt x="1493234" y="1722787"/>
                  <a:pt x="1410462" y="1805559"/>
                  <a:pt x="1308259" y="1805559"/>
                </a:cubicBezTo>
                <a:close/>
              </a:path>
            </a:pathLst>
          </a:custGeom>
          <a:solidFill>
            <a:srgbClr val="BFD8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3" name="Water">
            <a:extLst>
              <a:ext uri="{FF2B5EF4-FFF2-40B4-BE49-F238E27FC236}">
                <a16:creationId xmlns:a16="http://schemas.microsoft.com/office/drawing/2014/main" id="{001FD94B-B829-27BD-DB2A-9DDA2A3DE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103384" y="5576246"/>
            <a:ext cx="1457325" cy="3419475"/>
          </a:xfrm>
          <a:prstGeom prst="rect">
            <a:avLst/>
          </a:prstGeom>
        </p:spPr>
      </p:pic>
      <p:sp useBgFill="1">
        <p:nvSpPr>
          <p:cNvPr id="131" name="Mask">
            <a:extLst>
              <a:ext uri="{FF2B5EF4-FFF2-40B4-BE49-F238E27FC236}">
                <a16:creationId xmlns:a16="http://schemas.microsoft.com/office/drawing/2014/main" id="{AB5B3088-AF16-3E76-C7AF-185540FFA0E1}"/>
              </a:ext>
            </a:extLst>
          </p:cNvPr>
          <p:cNvSpPr/>
          <p:nvPr/>
        </p:nvSpPr>
        <p:spPr>
          <a:xfrm>
            <a:off x="2808254" y="1883024"/>
            <a:ext cx="2047586" cy="7099648"/>
          </a:xfrm>
          <a:custGeom>
            <a:avLst/>
            <a:gdLst>
              <a:gd name="connsiteX0" fmla="*/ 1977681 w 1977681"/>
              <a:gd name="connsiteY0" fmla="*/ 0 h 6857263"/>
              <a:gd name="connsiteX1" fmla="*/ 1977681 w 1977681"/>
              <a:gd name="connsiteY1" fmla="*/ 6857264 h 6857263"/>
              <a:gd name="connsiteX2" fmla="*/ 0 w 1977681"/>
              <a:gd name="connsiteY2" fmla="*/ 6857264 h 6857263"/>
              <a:gd name="connsiteX3" fmla="*/ 0 w 1977681"/>
              <a:gd name="connsiteY3" fmla="*/ 0 h 6857263"/>
              <a:gd name="connsiteX4" fmla="*/ 656803 w 1977681"/>
              <a:gd name="connsiteY4" fmla="*/ 0 h 6857263"/>
              <a:gd name="connsiteX5" fmla="*/ 625044 w 1977681"/>
              <a:gd name="connsiteY5" fmla="*/ 31759 h 6857263"/>
              <a:gd name="connsiteX6" fmla="*/ 625044 w 1977681"/>
              <a:gd name="connsiteY6" fmla="*/ 205740 h 6857263"/>
              <a:gd name="connsiteX7" fmla="*/ 656803 w 1977681"/>
              <a:gd name="connsiteY7" fmla="*/ 237499 h 6857263"/>
              <a:gd name="connsiteX8" fmla="*/ 672544 w 1977681"/>
              <a:gd name="connsiteY8" fmla="*/ 237499 h 6857263"/>
              <a:gd name="connsiteX9" fmla="*/ 672544 w 1977681"/>
              <a:gd name="connsiteY9" fmla="*/ 242561 h 6857263"/>
              <a:gd name="connsiteX10" fmla="*/ 538606 w 1977681"/>
              <a:gd name="connsiteY10" fmla="*/ 471315 h 6857263"/>
              <a:gd name="connsiteX11" fmla="*/ 260972 w 1977681"/>
              <a:gd name="connsiteY11" fmla="*/ 954413 h 6857263"/>
              <a:gd name="connsiteX12" fmla="*/ 260972 w 1977681"/>
              <a:gd name="connsiteY12" fmla="*/ 1803608 h 6857263"/>
              <a:gd name="connsiteX13" fmla="*/ 439740 w 1977681"/>
              <a:gd name="connsiteY13" fmla="*/ 1982376 h 6857263"/>
              <a:gd name="connsiteX14" fmla="*/ 260972 w 1977681"/>
              <a:gd name="connsiteY14" fmla="*/ 2161145 h 6857263"/>
              <a:gd name="connsiteX15" fmla="*/ 260972 w 1977681"/>
              <a:gd name="connsiteY15" fmla="*/ 3390522 h 6857263"/>
              <a:gd name="connsiteX16" fmla="*/ 439740 w 1977681"/>
              <a:gd name="connsiteY16" fmla="*/ 3569290 h 6857263"/>
              <a:gd name="connsiteX17" fmla="*/ 1525329 w 1977681"/>
              <a:gd name="connsiteY17" fmla="*/ 3569290 h 6857263"/>
              <a:gd name="connsiteX18" fmla="*/ 1704098 w 1977681"/>
              <a:gd name="connsiteY18" fmla="*/ 3390522 h 6857263"/>
              <a:gd name="connsiteX19" fmla="*/ 1704098 w 1977681"/>
              <a:gd name="connsiteY19" fmla="*/ 2161145 h 6857263"/>
              <a:gd name="connsiteX20" fmla="*/ 1525329 w 1977681"/>
              <a:gd name="connsiteY20" fmla="*/ 1982376 h 6857263"/>
              <a:gd name="connsiteX21" fmla="*/ 1704098 w 1977681"/>
              <a:gd name="connsiteY21" fmla="*/ 1803608 h 6857263"/>
              <a:gd name="connsiteX22" fmla="*/ 1704098 w 1977681"/>
              <a:gd name="connsiteY22" fmla="*/ 954413 h 6857263"/>
              <a:gd name="connsiteX23" fmla="*/ 1426372 w 1977681"/>
              <a:gd name="connsiteY23" fmla="*/ 471315 h 6857263"/>
              <a:gd name="connsiteX24" fmla="*/ 1292526 w 1977681"/>
              <a:gd name="connsiteY24" fmla="*/ 242561 h 6857263"/>
              <a:gd name="connsiteX25" fmla="*/ 1292526 w 1977681"/>
              <a:gd name="connsiteY25" fmla="*/ 237499 h 6857263"/>
              <a:gd name="connsiteX26" fmla="*/ 1308267 w 1977681"/>
              <a:gd name="connsiteY26" fmla="*/ 237499 h 6857263"/>
              <a:gd name="connsiteX27" fmla="*/ 1340025 w 1977681"/>
              <a:gd name="connsiteY27" fmla="*/ 205740 h 6857263"/>
              <a:gd name="connsiteX28" fmla="*/ 1340025 w 1977681"/>
              <a:gd name="connsiteY28" fmla="*/ 31759 h 6857263"/>
              <a:gd name="connsiteX29" fmla="*/ 1308267 w 1977681"/>
              <a:gd name="connsiteY29" fmla="*/ 0 h 6857263"/>
              <a:gd name="connsiteX30" fmla="*/ 1977681 w 1977681"/>
              <a:gd name="connsiteY30" fmla="*/ 0 h 6857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977681" h="6857263">
                <a:moveTo>
                  <a:pt x="1977681" y="0"/>
                </a:moveTo>
                <a:lnTo>
                  <a:pt x="1977681" y="6857264"/>
                </a:lnTo>
                <a:lnTo>
                  <a:pt x="0" y="6857264"/>
                </a:lnTo>
                <a:lnTo>
                  <a:pt x="0" y="0"/>
                </a:lnTo>
                <a:lnTo>
                  <a:pt x="656803" y="0"/>
                </a:lnTo>
                <a:cubicBezTo>
                  <a:pt x="639221" y="0"/>
                  <a:pt x="625044" y="14176"/>
                  <a:pt x="625044" y="31759"/>
                </a:cubicBezTo>
                <a:lnTo>
                  <a:pt x="625044" y="205740"/>
                </a:lnTo>
                <a:cubicBezTo>
                  <a:pt x="625044" y="223322"/>
                  <a:pt x="639221" y="237499"/>
                  <a:pt x="656803" y="237499"/>
                </a:cubicBezTo>
                <a:lnTo>
                  <a:pt x="672544" y="237499"/>
                </a:lnTo>
                <a:lnTo>
                  <a:pt x="672544" y="242561"/>
                </a:lnTo>
                <a:cubicBezTo>
                  <a:pt x="672544" y="337377"/>
                  <a:pt x="620626" y="423539"/>
                  <a:pt x="538606" y="471315"/>
                </a:cubicBezTo>
                <a:cubicBezTo>
                  <a:pt x="372541" y="568247"/>
                  <a:pt x="260972" y="748304"/>
                  <a:pt x="260972" y="954413"/>
                </a:cubicBezTo>
                <a:lnTo>
                  <a:pt x="260972" y="1803608"/>
                </a:lnTo>
                <a:cubicBezTo>
                  <a:pt x="260972" y="1902382"/>
                  <a:pt x="340967" y="1982376"/>
                  <a:pt x="439740" y="1982376"/>
                </a:cubicBezTo>
                <a:cubicBezTo>
                  <a:pt x="340967" y="1982376"/>
                  <a:pt x="260972" y="2062463"/>
                  <a:pt x="260972" y="2161145"/>
                </a:cubicBezTo>
                <a:lnTo>
                  <a:pt x="260972" y="3390522"/>
                </a:lnTo>
                <a:cubicBezTo>
                  <a:pt x="260972" y="3489295"/>
                  <a:pt x="340967" y="3569290"/>
                  <a:pt x="439740" y="3569290"/>
                </a:cubicBezTo>
                <a:lnTo>
                  <a:pt x="1525329" y="3569290"/>
                </a:lnTo>
                <a:cubicBezTo>
                  <a:pt x="1624011" y="3569290"/>
                  <a:pt x="1704098" y="3489295"/>
                  <a:pt x="1704098" y="3390522"/>
                </a:cubicBezTo>
                <a:lnTo>
                  <a:pt x="1704098" y="2161145"/>
                </a:lnTo>
                <a:cubicBezTo>
                  <a:pt x="1704098" y="2062463"/>
                  <a:pt x="1624103" y="1982376"/>
                  <a:pt x="1525329" y="1982376"/>
                </a:cubicBezTo>
                <a:cubicBezTo>
                  <a:pt x="1624103" y="1982376"/>
                  <a:pt x="1704098" y="1902382"/>
                  <a:pt x="1704098" y="1803608"/>
                </a:cubicBezTo>
                <a:lnTo>
                  <a:pt x="1704098" y="954413"/>
                </a:lnTo>
                <a:cubicBezTo>
                  <a:pt x="1704098" y="748304"/>
                  <a:pt x="1592529" y="568247"/>
                  <a:pt x="1426372" y="471315"/>
                </a:cubicBezTo>
                <a:cubicBezTo>
                  <a:pt x="1344444" y="423539"/>
                  <a:pt x="1292526" y="337377"/>
                  <a:pt x="1292526" y="242561"/>
                </a:cubicBezTo>
                <a:lnTo>
                  <a:pt x="1292526" y="237499"/>
                </a:lnTo>
                <a:lnTo>
                  <a:pt x="1308267" y="237499"/>
                </a:lnTo>
                <a:cubicBezTo>
                  <a:pt x="1325849" y="237499"/>
                  <a:pt x="1340025" y="223322"/>
                  <a:pt x="1340025" y="205740"/>
                </a:cubicBezTo>
                <a:lnTo>
                  <a:pt x="1340025" y="31759"/>
                </a:lnTo>
                <a:cubicBezTo>
                  <a:pt x="1340025" y="14176"/>
                  <a:pt x="1325849" y="0"/>
                  <a:pt x="1308267" y="0"/>
                </a:cubicBezTo>
                <a:lnTo>
                  <a:pt x="1977681" y="0"/>
                </a:lnTo>
                <a:close/>
              </a:path>
            </a:pathLst>
          </a:custGeom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D747705-FDD6-2B7D-81E0-62B06E9C2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CBCA091-0B44-98FD-1422-99C9D83D0E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140" name="Bottle Foreground">
            <a:extLst>
              <a:ext uri="{FF2B5EF4-FFF2-40B4-BE49-F238E27FC236}">
                <a16:creationId xmlns:a16="http://schemas.microsoft.com/office/drawing/2014/main" id="{BE77C02F-7A95-7925-972B-32A3EDAAB9E2}"/>
              </a:ext>
            </a:extLst>
          </p:cNvPr>
          <p:cNvGrpSpPr/>
          <p:nvPr/>
        </p:nvGrpSpPr>
        <p:grpSpPr>
          <a:xfrm>
            <a:off x="3085430" y="1881187"/>
            <a:ext cx="1493234" cy="3693318"/>
            <a:chOff x="7497127" y="1566862"/>
            <a:chExt cx="1493234" cy="3693318"/>
          </a:xfrm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ABFBE009-1134-CD45-4F29-96A7F8EDBF51}"/>
                </a:ext>
              </a:extLst>
            </p:cNvPr>
            <p:cNvSpPr/>
            <p:nvPr/>
          </p:nvSpPr>
          <p:spPr>
            <a:xfrm>
              <a:off x="7497127" y="1812606"/>
              <a:ext cx="1493234" cy="3447573"/>
            </a:xfrm>
            <a:custGeom>
              <a:avLst/>
              <a:gdLst>
                <a:gd name="connsiteX0" fmla="*/ 1067372 w 1493234"/>
                <a:gd name="connsiteY0" fmla="*/ 0 h 3447573"/>
                <a:gd name="connsiteX1" fmla="*/ 1067372 w 1493234"/>
                <a:gd name="connsiteY1" fmla="*/ 5239 h 3447573"/>
                <a:gd name="connsiteX2" fmla="*/ 1205960 w 1493234"/>
                <a:gd name="connsiteY2" fmla="*/ 242030 h 3447573"/>
                <a:gd name="connsiteX3" fmla="*/ 1493234 w 1493234"/>
                <a:gd name="connsiteY3" fmla="*/ 741902 h 3447573"/>
                <a:gd name="connsiteX4" fmla="*/ 1493234 w 1493234"/>
                <a:gd name="connsiteY4" fmla="*/ 1620584 h 3447573"/>
                <a:gd name="connsiteX5" fmla="*/ 1308259 w 1493234"/>
                <a:gd name="connsiteY5" fmla="*/ 1805559 h 3447573"/>
                <a:gd name="connsiteX6" fmla="*/ 1493234 w 1493234"/>
                <a:gd name="connsiteY6" fmla="*/ 1990535 h 3447573"/>
                <a:gd name="connsiteX7" fmla="*/ 1493234 w 1493234"/>
                <a:gd name="connsiteY7" fmla="*/ 3262598 h 3447573"/>
                <a:gd name="connsiteX8" fmla="*/ 1308259 w 1493234"/>
                <a:gd name="connsiteY8" fmla="*/ 3447574 h 3447573"/>
                <a:gd name="connsiteX9" fmla="*/ 184976 w 1493234"/>
                <a:gd name="connsiteY9" fmla="*/ 3447574 h 3447573"/>
                <a:gd name="connsiteX10" fmla="*/ 0 w 1493234"/>
                <a:gd name="connsiteY10" fmla="*/ 3262598 h 3447573"/>
                <a:gd name="connsiteX11" fmla="*/ 0 w 1493234"/>
                <a:gd name="connsiteY11" fmla="*/ 1990535 h 3447573"/>
                <a:gd name="connsiteX12" fmla="*/ 184976 w 1493234"/>
                <a:gd name="connsiteY12" fmla="*/ 1805559 h 3447573"/>
                <a:gd name="connsiteX13" fmla="*/ 0 w 1493234"/>
                <a:gd name="connsiteY13" fmla="*/ 1620584 h 3447573"/>
                <a:gd name="connsiteX14" fmla="*/ 0 w 1493234"/>
                <a:gd name="connsiteY14" fmla="*/ 741902 h 3447573"/>
                <a:gd name="connsiteX15" fmla="*/ 287274 w 1493234"/>
                <a:gd name="connsiteY15" fmla="*/ 242030 h 3447573"/>
                <a:gd name="connsiteX16" fmla="*/ 425863 w 1493234"/>
                <a:gd name="connsiteY16" fmla="*/ 5239 h 3447573"/>
                <a:gd name="connsiteX17" fmla="*/ 425863 w 1493234"/>
                <a:gd name="connsiteY17" fmla="*/ 0 h 344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93234" h="3447573">
                  <a:moveTo>
                    <a:pt x="1067372" y="0"/>
                  </a:moveTo>
                  <a:lnTo>
                    <a:pt x="1067372" y="5239"/>
                  </a:lnTo>
                  <a:cubicBezTo>
                    <a:pt x="1067372" y="103442"/>
                    <a:pt x="1121093" y="192500"/>
                    <a:pt x="1205960" y="242030"/>
                  </a:cubicBezTo>
                  <a:cubicBezTo>
                    <a:pt x="1377791" y="342233"/>
                    <a:pt x="1493234" y="528638"/>
                    <a:pt x="1493234" y="741902"/>
                  </a:cubicBezTo>
                  <a:lnTo>
                    <a:pt x="1493234" y="1620584"/>
                  </a:lnTo>
                  <a:cubicBezTo>
                    <a:pt x="1493234" y="1722787"/>
                    <a:pt x="1410462" y="1805559"/>
                    <a:pt x="1308259" y="1805559"/>
                  </a:cubicBezTo>
                  <a:cubicBezTo>
                    <a:pt x="1410462" y="1805559"/>
                    <a:pt x="1493234" y="1888427"/>
                    <a:pt x="1493234" y="1990535"/>
                  </a:cubicBezTo>
                  <a:lnTo>
                    <a:pt x="1493234" y="3262598"/>
                  </a:lnTo>
                  <a:cubicBezTo>
                    <a:pt x="1493234" y="3364802"/>
                    <a:pt x="1410462" y="3447574"/>
                    <a:pt x="1308259" y="3447574"/>
                  </a:cubicBezTo>
                  <a:lnTo>
                    <a:pt x="184976" y="3447574"/>
                  </a:lnTo>
                  <a:cubicBezTo>
                    <a:pt x="82772" y="3447574"/>
                    <a:pt x="0" y="3364802"/>
                    <a:pt x="0" y="3262598"/>
                  </a:cubicBezTo>
                  <a:lnTo>
                    <a:pt x="0" y="1990535"/>
                  </a:lnTo>
                  <a:cubicBezTo>
                    <a:pt x="0" y="1888427"/>
                    <a:pt x="82772" y="1805559"/>
                    <a:pt x="184976" y="1805559"/>
                  </a:cubicBezTo>
                  <a:cubicBezTo>
                    <a:pt x="82772" y="1805559"/>
                    <a:pt x="0" y="1722787"/>
                    <a:pt x="0" y="1620584"/>
                  </a:cubicBezTo>
                  <a:lnTo>
                    <a:pt x="0" y="741902"/>
                  </a:lnTo>
                  <a:cubicBezTo>
                    <a:pt x="0" y="528638"/>
                    <a:pt x="115443" y="342233"/>
                    <a:pt x="287274" y="242030"/>
                  </a:cubicBezTo>
                  <a:cubicBezTo>
                    <a:pt x="372047" y="192596"/>
                    <a:pt x="425863" y="103442"/>
                    <a:pt x="425863" y="5239"/>
                  </a:cubicBezTo>
                  <a:lnTo>
                    <a:pt x="425863" y="0"/>
                  </a:lnTo>
                </a:path>
              </a:pathLst>
            </a:custGeom>
            <a:noFill/>
            <a:ln w="5715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B46D93B-F30E-A834-DDD5-22A212F564A7}"/>
                </a:ext>
              </a:extLst>
            </p:cNvPr>
            <p:cNvSpPr/>
            <p:nvPr/>
          </p:nvSpPr>
          <p:spPr>
            <a:xfrm>
              <a:off x="7873840" y="1566862"/>
              <a:ext cx="739902" cy="245745"/>
            </a:xfrm>
            <a:custGeom>
              <a:avLst/>
              <a:gdLst>
                <a:gd name="connsiteX0" fmla="*/ 707041 w 739902"/>
                <a:gd name="connsiteY0" fmla="*/ 0 h 245745"/>
                <a:gd name="connsiteX1" fmla="*/ 739902 w 739902"/>
                <a:gd name="connsiteY1" fmla="*/ 32861 h 245745"/>
                <a:gd name="connsiteX2" fmla="*/ 739902 w 739902"/>
                <a:gd name="connsiteY2" fmla="*/ 212884 h 245745"/>
                <a:gd name="connsiteX3" fmla="*/ 707041 w 739902"/>
                <a:gd name="connsiteY3" fmla="*/ 245745 h 245745"/>
                <a:gd name="connsiteX4" fmla="*/ 32861 w 739902"/>
                <a:gd name="connsiteY4" fmla="*/ 245745 h 245745"/>
                <a:gd name="connsiteX5" fmla="*/ 0 w 739902"/>
                <a:gd name="connsiteY5" fmla="*/ 212884 h 245745"/>
                <a:gd name="connsiteX6" fmla="*/ 0 w 739902"/>
                <a:gd name="connsiteY6" fmla="*/ 32861 h 245745"/>
                <a:gd name="connsiteX7" fmla="*/ 32861 w 739902"/>
                <a:gd name="connsiteY7" fmla="*/ 0 h 245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9902" h="245745">
                  <a:moveTo>
                    <a:pt x="707041" y="0"/>
                  </a:moveTo>
                  <a:cubicBezTo>
                    <a:pt x="725190" y="0"/>
                    <a:pt x="739902" y="14712"/>
                    <a:pt x="739902" y="32861"/>
                  </a:cubicBezTo>
                  <a:lnTo>
                    <a:pt x="739902" y="212884"/>
                  </a:lnTo>
                  <a:cubicBezTo>
                    <a:pt x="739902" y="231033"/>
                    <a:pt x="725190" y="245745"/>
                    <a:pt x="707041" y="245745"/>
                  </a:cubicBezTo>
                  <a:lnTo>
                    <a:pt x="32861" y="245745"/>
                  </a:lnTo>
                  <a:cubicBezTo>
                    <a:pt x="14712" y="245745"/>
                    <a:pt x="0" y="231033"/>
                    <a:pt x="0" y="212884"/>
                  </a:cubicBezTo>
                  <a:lnTo>
                    <a:pt x="0" y="32861"/>
                  </a:lnTo>
                  <a:cubicBezTo>
                    <a:pt x="0" y="14712"/>
                    <a:pt x="14712" y="0"/>
                    <a:pt x="32861" y="0"/>
                  </a:cubicBezTo>
                  <a:close/>
                </a:path>
              </a:pathLst>
            </a:custGeom>
            <a:solidFill>
              <a:srgbClr val="6AA7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2" name="Graphic 148">
            <a:extLst>
              <a:ext uri="{FF2B5EF4-FFF2-40B4-BE49-F238E27FC236}">
                <a16:creationId xmlns:a16="http://schemas.microsoft.com/office/drawing/2014/main" id="{227D9E45-2DCC-D142-D495-4E9240557A5D}"/>
              </a:ext>
            </a:extLst>
          </p:cNvPr>
          <p:cNvGrpSpPr/>
          <p:nvPr/>
        </p:nvGrpSpPr>
        <p:grpSpPr>
          <a:xfrm>
            <a:off x="7532988" y="3367687"/>
            <a:ext cx="1642658" cy="2206722"/>
            <a:chOff x="5275582" y="2324621"/>
            <a:chExt cx="1642658" cy="2206722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77B76A8-73AC-E0F1-F122-2F9BF5074309}"/>
                </a:ext>
              </a:extLst>
            </p:cNvPr>
            <p:cNvSpPr/>
            <p:nvPr/>
          </p:nvSpPr>
          <p:spPr>
            <a:xfrm>
              <a:off x="5445503" y="4278915"/>
              <a:ext cx="1302815" cy="252429"/>
            </a:xfrm>
            <a:custGeom>
              <a:avLst/>
              <a:gdLst>
                <a:gd name="connsiteX0" fmla="*/ 1302816 w 1302815"/>
                <a:gd name="connsiteY0" fmla="*/ 0 h 252429"/>
                <a:gd name="connsiteX1" fmla="*/ 1050386 w 1302815"/>
                <a:gd name="connsiteY1" fmla="*/ 252429 h 252429"/>
                <a:gd name="connsiteX2" fmla="*/ 252429 w 1302815"/>
                <a:gd name="connsiteY2" fmla="*/ 252429 h 252429"/>
                <a:gd name="connsiteX3" fmla="*/ 199980 w 1302815"/>
                <a:gd name="connsiteY3" fmla="*/ 246960 h 252429"/>
                <a:gd name="connsiteX4" fmla="*/ 88350 w 1302815"/>
                <a:gd name="connsiteY4" fmla="*/ 191846 h 252429"/>
                <a:gd name="connsiteX5" fmla="*/ 0 w 1302815"/>
                <a:gd name="connsiteY5" fmla="*/ 0 h 252429"/>
                <a:gd name="connsiteX6" fmla="*/ 1302816 w 1302815"/>
                <a:gd name="connsiteY6" fmla="*/ 0 h 25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2815" h="252429">
                  <a:moveTo>
                    <a:pt x="1302816" y="0"/>
                  </a:moveTo>
                  <a:cubicBezTo>
                    <a:pt x="1302816" y="139397"/>
                    <a:pt x="1189854" y="252429"/>
                    <a:pt x="1050386" y="252429"/>
                  </a:cubicBezTo>
                  <a:lnTo>
                    <a:pt x="252429" y="252429"/>
                  </a:lnTo>
                  <a:cubicBezTo>
                    <a:pt x="234409" y="252429"/>
                    <a:pt x="216879" y="250536"/>
                    <a:pt x="199980" y="246960"/>
                  </a:cubicBezTo>
                  <a:cubicBezTo>
                    <a:pt x="157979" y="238055"/>
                    <a:pt x="119764" y="218772"/>
                    <a:pt x="88350" y="191846"/>
                  </a:cubicBezTo>
                  <a:cubicBezTo>
                    <a:pt x="34288" y="145497"/>
                    <a:pt x="0" y="76781"/>
                    <a:pt x="0" y="0"/>
                  </a:cubicBezTo>
                  <a:lnTo>
                    <a:pt x="1302816" y="0"/>
                  </a:lnTo>
                  <a:close/>
                </a:path>
              </a:pathLst>
            </a:custGeom>
            <a:solidFill>
              <a:srgbClr val="8DBBFF"/>
            </a:solidFill>
            <a:ln w="4191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61E370B-791A-89E3-B8BC-5A95FF82B2B8}"/>
                </a:ext>
              </a:extLst>
            </p:cNvPr>
            <p:cNvSpPr/>
            <p:nvPr/>
          </p:nvSpPr>
          <p:spPr>
            <a:xfrm>
              <a:off x="5275582" y="2324621"/>
              <a:ext cx="1642658" cy="1954293"/>
            </a:xfrm>
            <a:custGeom>
              <a:avLst/>
              <a:gdLst>
                <a:gd name="connsiteX0" fmla="*/ 1642426 w 1642658"/>
                <a:gd name="connsiteY0" fmla="*/ 62897 h 1954293"/>
                <a:gd name="connsiteX1" fmla="*/ 1472737 w 1642658"/>
                <a:gd name="connsiteY1" fmla="*/ 1954294 h 1954293"/>
                <a:gd name="connsiteX2" fmla="*/ 169921 w 1642658"/>
                <a:gd name="connsiteY2" fmla="*/ 1954294 h 1954293"/>
                <a:gd name="connsiteX3" fmla="*/ 233 w 1642658"/>
                <a:gd name="connsiteY3" fmla="*/ 62897 h 1954293"/>
                <a:gd name="connsiteX4" fmla="*/ 57801 w 1642658"/>
                <a:gd name="connsiteY4" fmla="*/ 0 h 1954293"/>
                <a:gd name="connsiteX5" fmla="*/ 1584858 w 1642658"/>
                <a:gd name="connsiteY5" fmla="*/ 0 h 1954293"/>
                <a:gd name="connsiteX6" fmla="*/ 1642426 w 1642658"/>
                <a:gd name="connsiteY6" fmla="*/ 62897 h 195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2658" h="1954293">
                  <a:moveTo>
                    <a:pt x="1642426" y="62897"/>
                  </a:moveTo>
                  <a:lnTo>
                    <a:pt x="1472737" y="1954294"/>
                  </a:lnTo>
                  <a:lnTo>
                    <a:pt x="169921" y="1954294"/>
                  </a:lnTo>
                  <a:lnTo>
                    <a:pt x="233" y="62897"/>
                  </a:lnTo>
                  <a:cubicBezTo>
                    <a:pt x="-2782" y="29099"/>
                    <a:pt x="23863" y="0"/>
                    <a:pt x="57801" y="0"/>
                  </a:cubicBezTo>
                  <a:lnTo>
                    <a:pt x="1584858" y="0"/>
                  </a:lnTo>
                  <a:cubicBezTo>
                    <a:pt x="1618796" y="0"/>
                    <a:pt x="1645441" y="29099"/>
                    <a:pt x="1642426" y="62897"/>
                  </a:cubicBezTo>
                  <a:close/>
                </a:path>
              </a:pathLst>
            </a:custGeom>
            <a:noFill/>
            <a:ln w="4191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F96BA81-A8C3-03F6-B31F-ACED86A00583}"/>
              </a:ext>
            </a:extLst>
          </p:cNvPr>
          <p:cNvGrpSpPr/>
          <p:nvPr/>
        </p:nvGrpSpPr>
        <p:grpSpPr>
          <a:xfrm>
            <a:off x="7135816" y="6070201"/>
            <a:ext cx="2436940" cy="446967"/>
            <a:chOff x="7519816" y="1446334"/>
            <a:chExt cx="2436940" cy="4469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4B7F5ED-472C-B119-3F07-1B800090D7B4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A8ADAA1-D208-75B3-4072-C4A11D7EE64D}"/>
                </a:ext>
              </a:extLst>
            </p:cNvPr>
            <p:cNvSpPr txBox="1"/>
            <p:nvPr/>
          </p:nvSpPr>
          <p:spPr>
            <a:xfrm>
              <a:off x="7750681" y="1493697"/>
              <a:ext cx="1975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Quantized Water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7F827CE-70C8-DD46-ADB1-5521E93BD0B3}"/>
              </a:ext>
            </a:extLst>
          </p:cNvPr>
          <p:cNvGrpSpPr/>
          <p:nvPr/>
        </p:nvGrpSpPr>
        <p:grpSpPr>
          <a:xfrm>
            <a:off x="2629134" y="6078746"/>
            <a:ext cx="2449639" cy="446967"/>
            <a:chOff x="7519816" y="1446334"/>
            <a:chExt cx="2449639" cy="44696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1227D4D-A520-7312-1146-DBB8487B17C7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647CF2C-8E78-4E25-CBA9-95405C5A89A3}"/>
                </a:ext>
              </a:extLst>
            </p:cNvPr>
            <p:cNvSpPr txBox="1"/>
            <p:nvPr/>
          </p:nvSpPr>
          <p:spPr>
            <a:xfrm>
              <a:off x="7519817" y="1531317"/>
              <a:ext cx="244963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Non-Quantized Water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8A5C07C-FD85-8502-EB95-785E62A83359}"/>
              </a:ext>
            </a:extLst>
          </p:cNvPr>
          <p:cNvGrpSpPr/>
          <p:nvPr/>
        </p:nvGrpSpPr>
        <p:grpSpPr>
          <a:xfrm>
            <a:off x="876225" y="128589"/>
            <a:ext cx="776175" cy="6600822"/>
            <a:chOff x="5088127" y="128589"/>
            <a:chExt cx="776175" cy="6600822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CBD35755-7586-86EF-EC82-CCCB64A86DB1}"/>
                </a:ext>
              </a:extLst>
            </p:cNvPr>
            <p:cNvSpPr/>
            <p:nvPr/>
          </p:nvSpPr>
          <p:spPr>
            <a:xfrm>
              <a:off x="5120223" y="128589"/>
              <a:ext cx="711982" cy="6600822"/>
            </a:xfrm>
            <a:prstGeom prst="roundRect">
              <a:avLst>
                <a:gd name="adj" fmla="val 50000"/>
              </a:avLst>
            </a:prstGeom>
            <a:solidFill>
              <a:srgbClr val="F37D11"/>
            </a:solidFill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5C811CA-D9AC-5771-DB6A-C4F71E9516B0}"/>
                </a:ext>
              </a:extLst>
            </p:cNvPr>
            <p:cNvSpPr txBox="1"/>
            <p:nvPr/>
          </p:nvSpPr>
          <p:spPr>
            <a:xfrm>
              <a:off x="5088127" y="276225"/>
              <a:ext cx="77617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250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2C603BD-1B96-BA17-5938-36FCEB4A91E6}"/>
                </a:ext>
              </a:extLst>
            </p:cNvPr>
            <p:cNvSpPr txBox="1"/>
            <p:nvPr/>
          </p:nvSpPr>
          <p:spPr>
            <a:xfrm>
              <a:off x="5282892" y="6089332"/>
              <a:ext cx="38664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EE0C719-FF2B-5D03-E5BE-E7127DCECE17}"/>
                </a:ext>
              </a:extLst>
            </p:cNvPr>
            <p:cNvSpPr txBox="1"/>
            <p:nvPr/>
          </p:nvSpPr>
          <p:spPr>
            <a:xfrm>
              <a:off x="5189116" y="4926709"/>
              <a:ext cx="57419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50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92DF00F-600A-ED0A-FE44-9B58F66174BB}"/>
                </a:ext>
              </a:extLst>
            </p:cNvPr>
            <p:cNvSpPr txBox="1"/>
            <p:nvPr/>
          </p:nvSpPr>
          <p:spPr>
            <a:xfrm>
              <a:off x="5124194" y="3764088"/>
              <a:ext cx="70404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100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4725142-D10F-236F-053A-E9A4563BD8AF}"/>
                </a:ext>
              </a:extLst>
            </p:cNvPr>
            <p:cNvSpPr txBox="1"/>
            <p:nvPr/>
          </p:nvSpPr>
          <p:spPr>
            <a:xfrm>
              <a:off x="5135415" y="2601467"/>
              <a:ext cx="68159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150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D1C8560-42C9-EB80-9447-D80F74D54684}"/>
                </a:ext>
              </a:extLst>
            </p:cNvPr>
            <p:cNvSpPr txBox="1"/>
            <p:nvPr/>
          </p:nvSpPr>
          <p:spPr>
            <a:xfrm>
              <a:off x="5088127" y="1438846"/>
              <a:ext cx="77617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200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E868F96-29DC-DB9A-F38D-F430C54243C1}"/>
                </a:ext>
              </a:extLst>
            </p:cNvPr>
            <p:cNvCxnSpPr>
              <a:cxnSpLocks/>
              <a:endCxn id="128" idx="0"/>
            </p:cNvCxnSpPr>
            <p:nvPr/>
          </p:nvCxnSpPr>
          <p:spPr>
            <a:xfrm>
              <a:off x="5476214" y="725328"/>
              <a:ext cx="1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09B355CB-488A-42DF-FFF2-84535151DBE1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1887949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8D452661-AA67-C678-4A2E-03A9329FEE90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3050570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8190F17D-9932-7686-305B-519C961F35BA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4213191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0A10798-AECD-B49B-CD5F-AE9F66DB4EDF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5375812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Isosceles Triangle 134">
            <a:extLst>
              <a:ext uri="{FF2B5EF4-FFF2-40B4-BE49-F238E27FC236}">
                <a16:creationId xmlns:a16="http://schemas.microsoft.com/office/drawing/2014/main" id="{CA05C94F-1009-1F98-6834-FED7C0C9CFB8}"/>
              </a:ext>
            </a:extLst>
          </p:cNvPr>
          <p:cNvSpPr/>
          <p:nvPr/>
        </p:nvSpPr>
        <p:spPr>
          <a:xfrm rot="16200000">
            <a:off x="1458471" y="6107464"/>
            <a:ext cx="411006" cy="426494"/>
          </a:xfrm>
          <a:prstGeom prst="triangle">
            <a:avLst/>
          </a:prstGeom>
          <a:solidFill>
            <a:srgbClr val="FF0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1923C176-606F-877A-F666-06B2ED17022A}"/>
              </a:ext>
            </a:extLst>
          </p:cNvPr>
          <p:cNvSpPr txBox="1"/>
          <p:nvPr/>
        </p:nvSpPr>
        <p:spPr>
          <a:xfrm rot="16200000">
            <a:off x="-865260" y="3198168"/>
            <a:ext cx="2722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Mass (g) of Water</a:t>
            </a:r>
          </a:p>
        </p:txBody>
      </p:sp>
    </p:spTree>
    <p:extLst>
      <p:ext uri="{BB962C8B-B14F-4D97-AF65-F5344CB8AC3E}">
        <p14:creationId xmlns:p14="http://schemas.microsoft.com/office/powerpoint/2010/main" val="290356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decel="1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 L -2.91667E-6 -0.425 " pathEditMode="relative" rAng="0" ptsTypes="AA">
                                      <p:cBhvr>
                                        <p:cTn id="17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25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decel="1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1.66667E-6 -0.84537 " pathEditMode="relative" rAng="0" ptsTypes="AA">
                                      <p:cBhvr>
                                        <p:cTn id="19" dur="4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5" grpId="1" animBg="1"/>
      <p:bldP spid="13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A1F06-E737-2952-0C20-ABE361800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17154AEB-1EF4-E597-FEF0-19CEC8508883}"/>
              </a:ext>
            </a:extLst>
          </p:cNvPr>
          <p:cNvSpPr/>
          <p:nvPr/>
        </p:nvSpPr>
        <p:spPr>
          <a:xfrm>
            <a:off x="7532987" y="3367687"/>
            <a:ext cx="1642599" cy="2206722"/>
          </a:xfrm>
          <a:custGeom>
            <a:avLst/>
            <a:gdLst>
              <a:gd name="connsiteX0" fmla="*/ 1220379 w 1642599"/>
              <a:gd name="connsiteY0" fmla="*/ 2206723 h 2206722"/>
              <a:gd name="connsiteX1" fmla="*/ 422351 w 1642599"/>
              <a:gd name="connsiteY1" fmla="*/ 2206723 h 2206722"/>
              <a:gd name="connsiteX2" fmla="*/ 169922 w 1642599"/>
              <a:gd name="connsiteY2" fmla="*/ 1954294 h 2206722"/>
              <a:gd name="connsiteX3" fmla="*/ 233 w 1642599"/>
              <a:gd name="connsiteY3" fmla="*/ 62897 h 2206722"/>
              <a:gd name="connsiteX4" fmla="*/ 57731 w 1642599"/>
              <a:gd name="connsiteY4" fmla="*/ 0 h 2206722"/>
              <a:gd name="connsiteX5" fmla="*/ 1584858 w 1642599"/>
              <a:gd name="connsiteY5" fmla="*/ 0 h 2206722"/>
              <a:gd name="connsiteX6" fmla="*/ 1642356 w 1642599"/>
              <a:gd name="connsiteY6" fmla="*/ 62897 h 2206722"/>
              <a:gd name="connsiteX7" fmla="*/ 1472668 w 1642599"/>
              <a:gd name="connsiteY7" fmla="*/ 1954294 h 2206722"/>
              <a:gd name="connsiteX8" fmla="*/ 1220238 w 1642599"/>
              <a:gd name="connsiteY8" fmla="*/ 2206723 h 22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2599" h="2206722">
                <a:moveTo>
                  <a:pt x="1220379" y="2206723"/>
                </a:moveTo>
                <a:lnTo>
                  <a:pt x="422351" y="2206723"/>
                </a:lnTo>
                <a:cubicBezTo>
                  <a:pt x="282954" y="2206723"/>
                  <a:pt x="169922" y="2093691"/>
                  <a:pt x="169922" y="1954294"/>
                </a:cubicBezTo>
                <a:lnTo>
                  <a:pt x="233" y="62897"/>
                </a:lnTo>
                <a:cubicBezTo>
                  <a:pt x="-2782" y="29099"/>
                  <a:pt x="23794" y="0"/>
                  <a:pt x="57731" y="0"/>
                </a:cubicBezTo>
                <a:lnTo>
                  <a:pt x="1584858" y="0"/>
                </a:lnTo>
                <a:cubicBezTo>
                  <a:pt x="1618796" y="0"/>
                  <a:pt x="1645441" y="29099"/>
                  <a:pt x="1642356" y="62897"/>
                </a:cubicBezTo>
                <a:lnTo>
                  <a:pt x="1472668" y="1954294"/>
                </a:lnTo>
                <a:cubicBezTo>
                  <a:pt x="1472668" y="2093691"/>
                  <a:pt x="1359635" y="2206723"/>
                  <a:pt x="1220238" y="2206723"/>
                </a:cubicBezTo>
                <a:close/>
              </a:path>
            </a:pathLst>
          </a:custGeom>
          <a:solidFill>
            <a:srgbClr val="BFD8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9" name="Bottle Background">
            <a:extLst>
              <a:ext uri="{FF2B5EF4-FFF2-40B4-BE49-F238E27FC236}">
                <a16:creationId xmlns:a16="http://schemas.microsoft.com/office/drawing/2014/main" id="{A9C54106-0016-68B4-C016-9BCDC223793D}"/>
              </a:ext>
            </a:extLst>
          </p:cNvPr>
          <p:cNvSpPr/>
          <p:nvPr/>
        </p:nvSpPr>
        <p:spPr>
          <a:xfrm>
            <a:off x="3107337" y="2126836"/>
            <a:ext cx="1493234" cy="3447573"/>
          </a:xfrm>
          <a:custGeom>
            <a:avLst/>
            <a:gdLst>
              <a:gd name="connsiteX0" fmla="*/ 1308259 w 1493234"/>
              <a:gd name="connsiteY0" fmla="*/ 1805559 h 3447573"/>
              <a:gd name="connsiteX1" fmla="*/ 1493234 w 1493234"/>
              <a:gd name="connsiteY1" fmla="*/ 1990535 h 3447573"/>
              <a:gd name="connsiteX2" fmla="*/ 1493234 w 1493234"/>
              <a:gd name="connsiteY2" fmla="*/ 3262598 h 3447573"/>
              <a:gd name="connsiteX3" fmla="*/ 1308259 w 1493234"/>
              <a:gd name="connsiteY3" fmla="*/ 3447574 h 3447573"/>
              <a:gd name="connsiteX4" fmla="*/ 184975 w 1493234"/>
              <a:gd name="connsiteY4" fmla="*/ 3447574 h 3447573"/>
              <a:gd name="connsiteX5" fmla="*/ 0 w 1493234"/>
              <a:gd name="connsiteY5" fmla="*/ 3262598 h 3447573"/>
              <a:gd name="connsiteX6" fmla="*/ 0 w 1493234"/>
              <a:gd name="connsiteY6" fmla="*/ 1990535 h 3447573"/>
              <a:gd name="connsiteX7" fmla="*/ 184975 w 1493234"/>
              <a:gd name="connsiteY7" fmla="*/ 1805559 h 3447573"/>
              <a:gd name="connsiteX8" fmla="*/ 0 w 1493234"/>
              <a:gd name="connsiteY8" fmla="*/ 1620583 h 3447573"/>
              <a:gd name="connsiteX9" fmla="*/ 0 w 1493234"/>
              <a:gd name="connsiteY9" fmla="*/ 741902 h 3447573"/>
              <a:gd name="connsiteX10" fmla="*/ 287274 w 1493234"/>
              <a:gd name="connsiteY10" fmla="*/ 242030 h 3447573"/>
              <a:gd name="connsiteX11" fmla="*/ 425863 w 1493234"/>
              <a:gd name="connsiteY11" fmla="*/ 5239 h 3447573"/>
              <a:gd name="connsiteX12" fmla="*/ 425863 w 1493234"/>
              <a:gd name="connsiteY12" fmla="*/ 0 h 3447573"/>
              <a:gd name="connsiteX13" fmla="*/ 1067372 w 1493234"/>
              <a:gd name="connsiteY13" fmla="*/ 0 h 3447573"/>
              <a:gd name="connsiteX14" fmla="*/ 1067372 w 1493234"/>
              <a:gd name="connsiteY14" fmla="*/ 5239 h 3447573"/>
              <a:gd name="connsiteX15" fmla="*/ 1205960 w 1493234"/>
              <a:gd name="connsiteY15" fmla="*/ 242030 h 3447573"/>
              <a:gd name="connsiteX16" fmla="*/ 1493234 w 1493234"/>
              <a:gd name="connsiteY16" fmla="*/ 741902 h 3447573"/>
              <a:gd name="connsiteX17" fmla="*/ 1493234 w 1493234"/>
              <a:gd name="connsiteY17" fmla="*/ 1620583 h 3447573"/>
              <a:gd name="connsiteX18" fmla="*/ 1308259 w 1493234"/>
              <a:gd name="connsiteY18" fmla="*/ 1805559 h 3447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3234" h="3447573">
                <a:moveTo>
                  <a:pt x="1308259" y="1805559"/>
                </a:moveTo>
                <a:cubicBezTo>
                  <a:pt x="1410462" y="1805559"/>
                  <a:pt x="1493234" y="1888427"/>
                  <a:pt x="1493234" y="1990535"/>
                </a:cubicBezTo>
                <a:lnTo>
                  <a:pt x="1493234" y="3262598"/>
                </a:lnTo>
                <a:cubicBezTo>
                  <a:pt x="1493234" y="3364802"/>
                  <a:pt x="1410462" y="3447574"/>
                  <a:pt x="1308259" y="3447574"/>
                </a:cubicBezTo>
                <a:lnTo>
                  <a:pt x="184975" y="3447574"/>
                </a:lnTo>
                <a:cubicBezTo>
                  <a:pt x="82772" y="3447574"/>
                  <a:pt x="0" y="3364802"/>
                  <a:pt x="0" y="3262598"/>
                </a:cubicBezTo>
                <a:lnTo>
                  <a:pt x="0" y="1990535"/>
                </a:lnTo>
                <a:cubicBezTo>
                  <a:pt x="0" y="1888427"/>
                  <a:pt x="82772" y="1805559"/>
                  <a:pt x="184975" y="1805559"/>
                </a:cubicBezTo>
                <a:cubicBezTo>
                  <a:pt x="82772" y="1805559"/>
                  <a:pt x="0" y="1722787"/>
                  <a:pt x="0" y="1620583"/>
                </a:cubicBezTo>
                <a:lnTo>
                  <a:pt x="0" y="741902"/>
                </a:lnTo>
                <a:cubicBezTo>
                  <a:pt x="0" y="528638"/>
                  <a:pt x="115443" y="342233"/>
                  <a:pt x="287274" y="242030"/>
                </a:cubicBezTo>
                <a:cubicBezTo>
                  <a:pt x="372047" y="192595"/>
                  <a:pt x="425863" y="103442"/>
                  <a:pt x="425863" y="5239"/>
                </a:cubicBezTo>
                <a:lnTo>
                  <a:pt x="425863" y="0"/>
                </a:lnTo>
                <a:lnTo>
                  <a:pt x="1067372" y="0"/>
                </a:lnTo>
                <a:lnTo>
                  <a:pt x="1067372" y="5239"/>
                </a:lnTo>
                <a:cubicBezTo>
                  <a:pt x="1067372" y="103442"/>
                  <a:pt x="1121093" y="192500"/>
                  <a:pt x="1205960" y="242030"/>
                </a:cubicBezTo>
                <a:cubicBezTo>
                  <a:pt x="1377791" y="342233"/>
                  <a:pt x="1493234" y="528638"/>
                  <a:pt x="1493234" y="741902"/>
                </a:cubicBezTo>
                <a:lnTo>
                  <a:pt x="1493234" y="1620583"/>
                </a:lnTo>
                <a:cubicBezTo>
                  <a:pt x="1493234" y="1722787"/>
                  <a:pt x="1410462" y="1805559"/>
                  <a:pt x="1308259" y="1805559"/>
                </a:cubicBezTo>
                <a:close/>
              </a:path>
            </a:pathLst>
          </a:custGeom>
          <a:solidFill>
            <a:srgbClr val="BFD8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3" name="Water">
            <a:extLst>
              <a:ext uri="{FF2B5EF4-FFF2-40B4-BE49-F238E27FC236}">
                <a16:creationId xmlns:a16="http://schemas.microsoft.com/office/drawing/2014/main" id="{BB1A0CB0-D95D-2C3A-A99A-0F781816D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103384" y="4752011"/>
            <a:ext cx="1457325" cy="3419475"/>
          </a:xfrm>
          <a:prstGeom prst="rect">
            <a:avLst/>
          </a:prstGeom>
        </p:spPr>
      </p:pic>
      <p:sp useBgFill="1">
        <p:nvSpPr>
          <p:cNvPr id="131" name="Mask">
            <a:extLst>
              <a:ext uri="{FF2B5EF4-FFF2-40B4-BE49-F238E27FC236}">
                <a16:creationId xmlns:a16="http://schemas.microsoft.com/office/drawing/2014/main" id="{A21F8022-9BCE-9564-A668-BEFC455A146B}"/>
              </a:ext>
            </a:extLst>
          </p:cNvPr>
          <p:cNvSpPr/>
          <p:nvPr/>
        </p:nvSpPr>
        <p:spPr>
          <a:xfrm>
            <a:off x="2808254" y="1883024"/>
            <a:ext cx="2047586" cy="7099648"/>
          </a:xfrm>
          <a:custGeom>
            <a:avLst/>
            <a:gdLst>
              <a:gd name="connsiteX0" fmla="*/ 1977681 w 1977681"/>
              <a:gd name="connsiteY0" fmla="*/ 0 h 6857263"/>
              <a:gd name="connsiteX1" fmla="*/ 1977681 w 1977681"/>
              <a:gd name="connsiteY1" fmla="*/ 6857264 h 6857263"/>
              <a:gd name="connsiteX2" fmla="*/ 0 w 1977681"/>
              <a:gd name="connsiteY2" fmla="*/ 6857264 h 6857263"/>
              <a:gd name="connsiteX3" fmla="*/ 0 w 1977681"/>
              <a:gd name="connsiteY3" fmla="*/ 0 h 6857263"/>
              <a:gd name="connsiteX4" fmla="*/ 656803 w 1977681"/>
              <a:gd name="connsiteY4" fmla="*/ 0 h 6857263"/>
              <a:gd name="connsiteX5" fmla="*/ 625044 w 1977681"/>
              <a:gd name="connsiteY5" fmla="*/ 31759 h 6857263"/>
              <a:gd name="connsiteX6" fmla="*/ 625044 w 1977681"/>
              <a:gd name="connsiteY6" fmla="*/ 205740 h 6857263"/>
              <a:gd name="connsiteX7" fmla="*/ 656803 w 1977681"/>
              <a:gd name="connsiteY7" fmla="*/ 237499 h 6857263"/>
              <a:gd name="connsiteX8" fmla="*/ 672544 w 1977681"/>
              <a:gd name="connsiteY8" fmla="*/ 237499 h 6857263"/>
              <a:gd name="connsiteX9" fmla="*/ 672544 w 1977681"/>
              <a:gd name="connsiteY9" fmla="*/ 242561 h 6857263"/>
              <a:gd name="connsiteX10" fmla="*/ 538606 w 1977681"/>
              <a:gd name="connsiteY10" fmla="*/ 471315 h 6857263"/>
              <a:gd name="connsiteX11" fmla="*/ 260972 w 1977681"/>
              <a:gd name="connsiteY11" fmla="*/ 954413 h 6857263"/>
              <a:gd name="connsiteX12" fmla="*/ 260972 w 1977681"/>
              <a:gd name="connsiteY12" fmla="*/ 1803608 h 6857263"/>
              <a:gd name="connsiteX13" fmla="*/ 439740 w 1977681"/>
              <a:gd name="connsiteY13" fmla="*/ 1982376 h 6857263"/>
              <a:gd name="connsiteX14" fmla="*/ 260972 w 1977681"/>
              <a:gd name="connsiteY14" fmla="*/ 2161145 h 6857263"/>
              <a:gd name="connsiteX15" fmla="*/ 260972 w 1977681"/>
              <a:gd name="connsiteY15" fmla="*/ 3390522 h 6857263"/>
              <a:gd name="connsiteX16" fmla="*/ 439740 w 1977681"/>
              <a:gd name="connsiteY16" fmla="*/ 3569290 h 6857263"/>
              <a:gd name="connsiteX17" fmla="*/ 1525329 w 1977681"/>
              <a:gd name="connsiteY17" fmla="*/ 3569290 h 6857263"/>
              <a:gd name="connsiteX18" fmla="*/ 1704098 w 1977681"/>
              <a:gd name="connsiteY18" fmla="*/ 3390522 h 6857263"/>
              <a:gd name="connsiteX19" fmla="*/ 1704098 w 1977681"/>
              <a:gd name="connsiteY19" fmla="*/ 2161145 h 6857263"/>
              <a:gd name="connsiteX20" fmla="*/ 1525329 w 1977681"/>
              <a:gd name="connsiteY20" fmla="*/ 1982376 h 6857263"/>
              <a:gd name="connsiteX21" fmla="*/ 1704098 w 1977681"/>
              <a:gd name="connsiteY21" fmla="*/ 1803608 h 6857263"/>
              <a:gd name="connsiteX22" fmla="*/ 1704098 w 1977681"/>
              <a:gd name="connsiteY22" fmla="*/ 954413 h 6857263"/>
              <a:gd name="connsiteX23" fmla="*/ 1426372 w 1977681"/>
              <a:gd name="connsiteY23" fmla="*/ 471315 h 6857263"/>
              <a:gd name="connsiteX24" fmla="*/ 1292526 w 1977681"/>
              <a:gd name="connsiteY24" fmla="*/ 242561 h 6857263"/>
              <a:gd name="connsiteX25" fmla="*/ 1292526 w 1977681"/>
              <a:gd name="connsiteY25" fmla="*/ 237499 h 6857263"/>
              <a:gd name="connsiteX26" fmla="*/ 1308267 w 1977681"/>
              <a:gd name="connsiteY26" fmla="*/ 237499 h 6857263"/>
              <a:gd name="connsiteX27" fmla="*/ 1340025 w 1977681"/>
              <a:gd name="connsiteY27" fmla="*/ 205740 h 6857263"/>
              <a:gd name="connsiteX28" fmla="*/ 1340025 w 1977681"/>
              <a:gd name="connsiteY28" fmla="*/ 31759 h 6857263"/>
              <a:gd name="connsiteX29" fmla="*/ 1308267 w 1977681"/>
              <a:gd name="connsiteY29" fmla="*/ 0 h 6857263"/>
              <a:gd name="connsiteX30" fmla="*/ 1977681 w 1977681"/>
              <a:gd name="connsiteY30" fmla="*/ 0 h 6857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977681" h="6857263">
                <a:moveTo>
                  <a:pt x="1977681" y="0"/>
                </a:moveTo>
                <a:lnTo>
                  <a:pt x="1977681" y="6857264"/>
                </a:lnTo>
                <a:lnTo>
                  <a:pt x="0" y="6857264"/>
                </a:lnTo>
                <a:lnTo>
                  <a:pt x="0" y="0"/>
                </a:lnTo>
                <a:lnTo>
                  <a:pt x="656803" y="0"/>
                </a:lnTo>
                <a:cubicBezTo>
                  <a:pt x="639221" y="0"/>
                  <a:pt x="625044" y="14176"/>
                  <a:pt x="625044" y="31759"/>
                </a:cubicBezTo>
                <a:lnTo>
                  <a:pt x="625044" y="205740"/>
                </a:lnTo>
                <a:cubicBezTo>
                  <a:pt x="625044" y="223322"/>
                  <a:pt x="639221" y="237499"/>
                  <a:pt x="656803" y="237499"/>
                </a:cubicBezTo>
                <a:lnTo>
                  <a:pt x="672544" y="237499"/>
                </a:lnTo>
                <a:lnTo>
                  <a:pt x="672544" y="242561"/>
                </a:lnTo>
                <a:cubicBezTo>
                  <a:pt x="672544" y="337377"/>
                  <a:pt x="620626" y="423539"/>
                  <a:pt x="538606" y="471315"/>
                </a:cubicBezTo>
                <a:cubicBezTo>
                  <a:pt x="372541" y="568247"/>
                  <a:pt x="260972" y="748304"/>
                  <a:pt x="260972" y="954413"/>
                </a:cubicBezTo>
                <a:lnTo>
                  <a:pt x="260972" y="1803608"/>
                </a:lnTo>
                <a:cubicBezTo>
                  <a:pt x="260972" y="1902382"/>
                  <a:pt x="340967" y="1982376"/>
                  <a:pt x="439740" y="1982376"/>
                </a:cubicBezTo>
                <a:cubicBezTo>
                  <a:pt x="340967" y="1982376"/>
                  <a:pt x="260972" y="2062463"/>
                  <a:pt x="260972" y="2161145"/>
                </a:cubicBezTo>
                <a:lnTo>
                  <a:pt x="260972" y="3390522"/>
                </a:lnTo>
                <a:cubicBezTo>
                  <a:pt x="260972" y="3489295"/>
                  <a:pt x="340967" y="3569290"/>
                  <a:pt x="439740" y="3569290"/>
                </a:cubicBezTo>
                <a:lnTo>
                  <a:pt x="1525329" y="3569290"/>
                </a:lnTo>
                <a:cubicBezTo>
                  <a:pt x="1624011" y="3569290"/>
                  <a:pt x="1704098" y="3489295"/>
                  <a:pt x="1704098" y="3390522"/>
                </a:cubicBezTo>
                <a:lnTo>
                  <a:pt x="1704098" y="2161145"/>
                </a:lnTo>
                <a:cubicBezTo>
                  <a:pt x="1704098" y="2062463"/>
                  <a:pt x="1624103" y="1982376"/>
                  <a:pt x="1525329" y="1982376"/>
                </a:cubicBezTo>
                <a:cubicBezTo>
                  <a:pt x="1624103" y="1982376"/>
                  <a:pt x="1704098" y="1902382"/>
                  <a:pt x="1704098" y="1803608"/>
                </a:cubicBezTo>
                <a:lnTo>
                  <a:pt x="1704098" y="954413"/>
                </a:lnTo>
                <a:cubicBezTo>
                  <a:pt x="1704098" y="748304"/>
                  <a:pt x="1592529" y="568247"/>
                  <a:pt x="1426372" y="471315"/>
                </a:cubicBezTo>
                <a:cubicBezTo>
                  <a:pt x="1344444" y="423539"/>
                  <a:pt x="1292526" y="337377"/>
                  <a:pt x="1292526" y="242561"/>
                </a:cubicBezTo>
                <a:lnTo>
                  <a:pt x="1292526" y="237499"/>
                </a:lnTo>
                <a:lnTo>
                  <a:pt x="1308267" y="237499"/>
                </a:lnTo>
                <a:cubicBezTo>
                  <a:pt x="1325849" y="237499"/>
                  <a:pt x="1340025" y="223322"/>
                  <a:pt x="1340025" y="205740"/>
                </a:cubicBezTo>
                <a:lnTo>
                  <a:pt x="1340025" y="31759"/>
                </a:lnTo>
                <a:cubicBezTo>
                  <a:pt x="1340025" y="14176"/>
                  <a:pt x="1325849" y="0"/>
                  <a:pt x="1308267" y="0"/>
                </a:cubicBezTo>
                <a:lnTo>
                  <a:pt x="1977681" y="0"/>
                </a:lnTo>
                <a:close/>
              </a:path>
            </a:pathLst>
          </a:custGeom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48CB82D-A5D2-2D2B-AAB8-67AF2E0E3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20E5DF2-00F1-84DE-B987-0CC11721DD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140" name="Bottle Foreground">
            <a:extLst>
              <a:ext uri="{FF2B5EF4-FFF2-40B4-BE49-F238E27FC236}">
                <a16:creationId xmlns:a16="http://schemas.microsoft.com/office/drawing/2014/main" id="{3C13D792-2AB9-2E3B-261F-C53752BD9BDE}"/>
              </a:ext>
            </a:extLst>
          </p:cNvPr>
          <p:cNvGrpSpPr/>
          <p:nvPr/>
        </p:nvGrpSpPr>
        <p:grpSpPr>
          <a:xfrm>
            <a:off x="3085430" y="1881187"/>
            <a:ext cx="1493234" cy="3693318"/>
            <a:chOff x="7497127" y="1566862"/>
            <a:chExt cx="1493234" cy="3693318"/>
          </a:xfrm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5C1DE0CD-5ADF-642F-0977-94B32EC17C14}"/>
                </a:ext>
              </a:extLst>
            </p:cNvPr>
            <p:cNvSpPr/>
            <p:nvPr/>
          </p:nvSpPr>
          <p:spPr>
            <a:xfrm>
              <a:off x="7497127" y="1812606"/>
              <a:ext cx="1493234" cy="3447573"/>
            </a:xfrm>
            <a:custGeom>
              <a:avLst/>
              <a:gdLst>
                <a:gd name="connsiteX0" fmla="*/ 1067372 w 1493234"/>
                <a:gd name="connsiteY0" fmla="*/ 0 h 3447573"/>
                <a:gd name="connsiteX1" fmla="*/ 1067372 w 1493234"/>
                <a:gd name="connsiteY1" fmla="*/ 5239 h 3447573"/>
                <a:gd name="connsiteX2" fmla="*/ 1205960 w 1493234"/>
                <a:gd name="connsiteY2" fmla="*/ 242030 h 3447573"/>
                <a:gd name="connsiteX3" fmla="*/ 1493234 w 1493234"/>
                <a:gd name="connsiteY3" fmla="*/ 741902 h 3447573"/>
                <a:gd name="connsiteX4" fmla="*/ 1493234 w 1493234"/>
                <a:gd name="connsiteY4" fmla="*/ 1620584 h 3447573"/>
                <a:gd name="connsiteX5" fmla="*/ 1308259 w 1493234"/>
                <a:gd name="connsiteY5" fmla="*/ 1805559 h 3447573"/>
                <a:gd name="connsiteX6" fmla="*/ 1493234 w 1493234"/>
                <a:gd name="connsiteY6" fmla="*/ 1990535 h 3447573"/>
                <a:gd name="connsiteX7" fmla="*/ 1493234 w 1493234"/>
                <a:gd name="connsiteY7" fmla="*/ 3262598 h 3447573"/>
                <a:gd name="connsiteX8" fmla="*/ 1308259 w 1493234"/>
                <a:gd name="connsiteY8" fmla="*/ 3447574 h 3447573"/>
                <a:gd name="connsiteX9" fmla="*/ 184976 w 1493234"/>
                <a:gd name="connsiteY9" fmla="*/ 3447574 h 3447573"/>
                <a:gd name="connsiteX10" fmla="*/ 0 w 1493234"/>
                <a:gd name="connsiteY10" fmla="*/ 3262598 h 3447573"/>
                <a:gd name="connsiteX11" fmla="*/ 0 w 1493234"/>
                <a:gd name="connsiteY11" fmla="*/ 1990535 h 3447573"/>
                <a:gd name="connsiteX12" fmla="*/ 184976 w 1493234"/>
                <a:gd name="connsiteY12" fmla="*/ 1805559 h 3447573"/>
                <a:gd name="connsiteX13" fmla="*/ 0 w 1493234"/>
                <a:gd name="connsiteY13" fmla="*/ 1620584 h 3447573"/>
                <a:gd name="connsiteX14" fmla="*/ 0 w 1493234"/>
                <a:gd name="connsiteY14" fmla="*/ 741902 h 3447573"/>
                <a:gd name="connsiteX15" fmla="*/ 287274 w 1493234"/>
                <a:gd name="connsiteY15" fmla="*/ 242030 h 3447573"/>
                <a:gd name="connsiteX16" fmla="*/ 425863 w 1493234"/>
                <a:gd name="connsiteY16" fmla="*/ 5239 h 3447573"/>
                <a:gd name="connsiteX17" fmla="*/ 425863 w 1493234"/>
                <a:gd name="connsiteY17" fmla="*/ 0 h 344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93234" h="3447573">
                  <a:moveTo>
                    <a:pt x="1067372" y="0"/>
                  </a:moveTo>
                  <a:lnTo>
                    <a:pt x="1067372" y="5239"/>
                  </a:lnTo>
                  <a:cubicBezTo>
                    <a:pt x="1067372" y="103442"/>
                    <a:pt x="1121093" y="192500"/>
                    <a:pt x="1205960" y="242030"/>
                  </a:cubicBezTo>
                  <a:cubicBezTo>
                    <a:pt x="1377791" y="342233"/>
                    <a:pt x="1493234" y="528638"/>
                    <a:pt x="1493234" y="741902"/>
                  </a:cubicBezTo>
                  <a:lnTo>
                    <a:pt x="1493234" y="1620584"/>
                  </a:lnTo>
                  <a:cubicBezTo>
                    <a:pt x="1493234" y="1722787"/>
                    <a:pt x="1410462" y="1805559"/>
                    <a:pt x="1308259" y="1805559"/>
                  </a:cubicBezTo>
                  <a:cubicBezTo>
                    <a:pt x="1410462" y="1805559"/>
                    <a:pt x="1493234" y="1888427"/>
                    <a:pt x="1493234" y="1990535"/>
                  </a:cubicBezTo>
                  <a:lnTo>
                    <a:pt x="1493234" y="3262598"/>
                  </a:lnTo>
                  <a:cubicBezTo>
                    <a:pt x="1493234" y="3364802"/>
                    <a:pt x="1410462" y="3447574"/>
                    <a:pt x="1308259" y="3447574"/>
                  </a:cubicBezTo>
                  <a:lnTo>
                    <a:pt x="184976" y="3447574"/>
                  </a:lnTo>
                  <a:cubicBezTo>
                    <a:pt x="82772" y="3447574"/>
                    <a:pt x="0" y="3364802"/>
                    <a:pt x="0" y="3262598"/>
                  </a:cubicBezTo>
                  <a:lnTo>
                    <a:pt x="0" y="1990535"/>
                  </a:lnTo>
                  <a:cubicBezTo>
                    <a:pt x="0" y="1888427"/>
                    <a:pt x="82772" y="1805559"/>
                    <a:pt x="184976" y="1805559"/>
                  </a:cubicBezTo>
                  <a:cubicBezTo>
                    <a:pt x="82772" y="1805559"/>
                    <a:pt x="0" y="1722787"/>
                    <a:pt x="0" y="1620584"/>
                  </a:cubicBezTo>
                  <a:lnTo>
                    <a:pt x="0" y="741902"/>
                  </a:lnTo>
                  <a:cubicBezTo>
                    <a:pt x="0" y="528638"/>
                    <a:pt x="115443" y="342233"/>
                    <a:pt x="287274" y="242030"/>
                  </a:cubicBezTo>
                  <a:cubicBezTo>
                    <a:pt x="372047" y="192596"/>
                    <a:pt x="425863" y="103442"/>
                    <a:pt x="425863" y="5239"/>
                  </a:cubicBezTo>
                  <a:lnTo>
                    <a:pt x="425863" y="0"/>
                  </a:lnTo>
                </a:path>
              </a:pathLst>
            </a:custGeom>
            <a:noFill/>
            <a:ln w="5715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1E4763F3-35EC-A1D1-175D-3013E196C6E0}"/>
                </a:ext>
              </a:extLst>
            </p:cNvPr>
            <p:cNvSpPr/>
            <p:nvPr/>
          </p:nvSpPr>
          <p:spPr>
            <a:xfrm>
              <a:off x="7873840" y="1566862"/>
              <a:ext cx="739902" cy="245745"/>
            </a:xfrm>
            <a:custGeom>
              <a:avLst/>
              <a:gdLst>
                <a:gd name="connsiteX0" fmla="*/ 707041 w 739902"/>
                <a:gd name="connsiteY0" fmla="*/ 0 h 245745"/>
                <a:gd name="connsiteX1" fmla="*/ 739902 w 739902"/>
                <a:gd name="connsiteY1" fmla="*/ 32861 h 245745"/>
                <a:gd name="connsiteX2" fmla="*/ 739902 w 739902"/>
                <a:gd name="connsiteY2" fmla="*/ 212884 h 245745"/>
                <a:gd name="connsiteX3" fmla="*/ 707041 w 739902"/>
                <a:gd name="connsiteY3" fmla="*/ 245745 h 245745"/>
                <a:gd name="connsiteX4" fmla="*/ 32861 w 739902"/>
                <a:gd name="connsiteY4" fmla="*/ 245745 h 245745"/>
                <a:gd name="connsiteX5" fmla="*/ 0 w 739902"/>
                <a:gd name="connsiteY5" fmla="*/ 212884 h 245745"/>
                <a:gd name="connsiteX6" fmla="*/ 0 w 739902"/>
                <a:gd name="connsiteY6" fmla="*/ 32861 h 245745"/>
                <a:gd name="connsiteX7" fmla="*/ 32861 w 739902"/>
                <a:gd name="connsiteY7" fmla="*/ 0 h 245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9902" h="245745">
                  <a:moveTo>
                    <a:pt x="707041" y="0"/>
                  </a:moveTo>
                  <a:cubicBezTo>
                    <a:pt x="725190" y="0"/>
                    <a:pt x="739902" y="14712"/>
                    <a:pt x="739902" y="32861"/>
                  </a:cubicBezTo>
                  <a:lnTo>
                    <a:pt x="739902" y="212884"/>
                  </a:lnTo>
                  <a:cubicBezTo>
                    <a:pt x="739902" y="231033"/>
                    <a:pt x="725190" y="245745"/>
                    <a:pt x="707041" y="245745"/>
                  </a:cubicBezTo>
                  <a:lnTo>
                    <a:pt x="32861" y="245745"/>
                  </a:lnTo>
                  <a:cubicBezTo>
                    <a:pt x="14712" y="245745"/>
                    <a:pt x="0" y="231033"/>
                    <a:pt x="0" y="212884"/>
                  </a:cubicBezTo>
                  <a:lnTo>
                    <a:pt x="0" y="32861"/>
                  </a:lnTo>
                  <a:cubicBezTo>
                    <a:pt x="0" y="14712"/>
                    <a:pt x="14712" y="0"/>
                    <a:pt x="32861" y="0"/>
                  </a:cubicBezTo>
                  <a:close/>
                </a:path>
              </a:pathLst>
            </a:custGeom>
            <a:solidFill>
              <a:srgbClr val="6AA7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2" name="Graphic 148">
            <a:extLst>
              <a:ext uri="{FF2B5EF4-FFF2-40B4-BE49-F238E27FC236}">
                <a16:creationId xmlns:a16="http://schemas.microsoft.com/office/drawing/2014/main" id="{D447261E-400D-5719-8EEE-1DC15E5F6521}"/>
              </a:ext>
            </a:extLst>
          </p:cNvPr>
          <p:cNvGrpSpPr/>
          <p:nvPr/>
        </p:nvGrpSpPr>
        <p:grpSpPr>
          <a:xfrm>
            <a:off x="7532988" y="3367687"/>
            <a:ext cx="1642658" cy="2206722"/>
            <a:chOff x="5275582" y="2324621"/>
            <a:chExt cx="1642658" cy="2206722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98497C8-8886-BF5B-18F6-F84AAEADEA80}"/>
                </a:ext>
              </a:extLst>
            </p:cNvPr>
            <p:cNvSpPr/>
            <p:nvPr/>
          </p:nvSpPr>
          <p:spPr>
            <a:xfrm>
              <a:off x="5445503" y="4278915"/>
              <a:ext cx="1302815" cy="252429"/>
            </a:xfrm>
            <a:custGeom>
              <a:avLst/>
              <a:gdLst>
                <a:gd name="connsiteX0" fmla="*/ 1302816 w 1302815"/>
                <a:gd name="connsiteY0" fmla="*/ 0 h 252429"/>
                <a:gd name="connsiteX1" fmla="*/ 1050386 w 1302815"/>
                <a:gd name="connsiteY1" fmla="*/ 252429 h 252429"/>
                <a:gd name="connsiteX2" fmla="*/ 252429 w 1302815"/>
                <a:gd name="connsiteY2" fmla="*/ 252429 h 252429"/>
                <a:gd name="connsiteX3" fmla="*/ 199980 w 1302815"/>
                <a:gd name="connsiteY3" fmla="*/ 246960 h 252429"/>
                <a:gd name="connsiteX4" fmla="*/ 88350 w 1302815"/>
                <a:gd name="connsiteY4" fmla="*/ 191846 h 252429"/>
                <a:gd name="connsiteX5" fmla="*/ 0 w 1302815"/>
                <a:gd name="connsiteY5" fmla="*/ 0 h 252429"/>
                <a:gd name="connsiteX6" fmla="*/ 1302816 w 1302815"/>
                <a:gd name="connsiteY6" fmla="*/ 0 h 25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2815" h="252429">
                  <a:moveTo>
                    <a:pt x="1302816" y="0"/>
                  </a:moveTo>
                  <a:cubicBezTo>
                    <a:pt x="1302816" y="139397"/>
                    <a:pt x="1189854" y="252429"/>
                    <a:pt x="1050386" y="252429"/>
                  </a:cubicBezTo>
                  <a:lnTo>
                    <a:pt x="252429" y="252429"/>
                  </a:lnTo>
                  <a:cubicBezTo>
                    <a:pt x="234409" y="252429"/>
                    <a:pt x="216879" y="250536"/>
                    <a:pt x="199980" y="246960"/>
                  </a:cubicBezTo>
                  <a:cubicBezTo>
                    <a:pt x="157979" y="238055"/>
                    <a:pt x="119764" y="218772"/>
                    <a:pt x="88350" y="191846"/>
                  </a:cubicBezTo>
                  <a:cubicBezTo>
                    <a:pt x="34288" y="145497"/>
                    <a:pt x="0" y="76781"/>
                    <a:pt x="0" y="0"/>
                  </a:cubicBezTo>
                  <a:lnTo>
                    <a:pt x="1302816" y="0"/>
                  </a:lnTo>
                  <a:close/>
                </a:path>
              </a:pathLst>
            </a:custGeom>
            <a:solidFill>
              <a:srgbClr val="8DBBFF"/>
            </a:solidFill>
            <a:ln w="4191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32548D39-201B-BD8A-68A2-8853E3D169DB}"/>
                </a:ext>
              </a:extLst>
            </p:cNvPr>
            <p:cNvSpPr/>
            <p:nvPr/>
          </p:nvSpPr>
          <p:spPr>
            <a:xfrm>
              <a:off x="5275582" y="2324621"/>
              <a:ext cx="1642658" cy="1954293"/>
            </a:xfrm>
            <a:custGeom>
              <a:avLst/>
              <a:gdLst>
                <a:gd name="connsiteX0" fmla="*/ 1642426 w 1642658"/>
                <a:gd name="connsiteY0" fmla="*/ 62897 h 1954293"/>
                <a:gd name="connsiteX1" fmla="*/ 1472737 w 1642658"/>
                <a:gd name="connsiteY1" fmla="*/ 1954294 h 1954293"/>
                <a:gd name="connsiteX2" fmla="*/ 169921 w 1642658"/>
                <a:gd name="connsiteY2" fmla="*/ 1954294 h 1954293"/>
                <a:gd name="connsiteX3" fmla="*/ 233 w 1642658"/>
                <a:gd name="connsiteY3" fmla="*/ 62897 h 1954293"/>
                <a:gd name="connsiteX4" fmla="*/ 57801 w 1642658"/>
                <a:gd name="connsiteY4" fmla="*/ 0 h 1954293"/>
                <a:gd name="connsiteX5" fmla="*/ 1584858 w 1642658"/>
                <a:gd name="connsiteY5" fmla="*/ 0 h 1954293"/>
                <a:gd name="connsiteX6" fmla="*/ 1642426 w 1642658"/>
                <a:gd name="connsiteY6" fmla="*/ 62897 h 195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2658" h="1954293">
                  <a:moveTo>
                    <a:pt x="1642426" y="62897"/>
                  </a:moveTo>
                  <a:lnTo>
                    <a:pt x="1472737" y="1954294"/>
                  </a:lnTo>
                  <a:lnTo>
                    <a:pt x="169921" y="1954294"/>
                  </a:lnTo>
                  <a:lnTo>
                    <a:pt x="233" y="62897"/>
                  </a:lnTo>
                  <a:cubicBezTo>
                    <a:pt x="-2782" y="29099"/>
                    <a:pt x="23863" y="0"/>
                    <a:pt x="57801" y="0"/>
                  </a:cubicBezTo>
                  <a:lnTo>
                    <a:pt x="1584858" y="0"/>
                  </a:lnTo>
                  <a:cubicBezTo>
                    <a:pt x="1618796" y="0"/>
                    <a:pt x="1645441" y="29099"/>
                    <a:pt x="1642426" y="62897"/>
                  </a:cubicBezTo>
                  <a:close/>
                </a:path>
              </a:pathLst>
            </a:custGeom>
            <a:noFill/>
            <a:ln w="4191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F1CB4BF-86DB-C598-9844-8D6721BDD90E}"/>
              </a:ext>
            </a:extLst>
          </p:cNvPr>
          <p:cNvGrpSpPr/>
          <p:nvPr/>
        </p:nvGrpSpPr>
        <p:grpSpPr>
          <a:xfrm>
            <a:off x="7135816" y="6070201"/>
            <a:ext cx="2436940" cy="446967"/>
            <a:chOff x="7519816" y="1446334"/>
            <a:chExt cx="2436940" cy="4469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AA2D8D5-0F2E-BE93-3359-1E806ED798D7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0017BE-1804-217B-EC26-CFC97327342B}"/>
                </a:ext>
              </a:extLst>
            </p:cNvPr>
            <p:cNvSpPr txBox="1"/>
            <p:nvPr/>
          </p:nvSpPr>
          <p:spPr>
            <a:xfrm>
              <a:off x="7750681" y="1493697"/>
              <a:ext cx="1975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Quantized Water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A8F1EBD-E386-E159-34C1-D14EBC8AE58F}"/>
              </a:ext>
            </a:extLst>
          </p:cNvPr>
          <p:cNvGrpSpPr/>
          <p:nvPr/>
        </p:nvGrpSpPr>
        <p:grpSpPr>
          <a:xfrm>
            <a:off x="2629134" y="6078746"/>
            <a:ext cx="2449639" cy="446967"/>
            <a:chOff x="7519816" y="1446334"/>
            <a:chExt cx="2449639" cy="44696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AF1BE71-839A-9BF5-54D3-661DC5D40AD1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A50D150-64FE-4068-7908-2819A183662D}"/>
                </a:ext>
              </a:extLst>
            </p:cNvPr>
            <p:cNvSpPr txBox="1"/>
            <p:nvPr/>
          </p:nvSpPr>
          <p:spPr>
            <a:xfrm>
              <a:off x="7519817" y="1531317"/>
              <a:ext cx="244963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Non-Quantized Water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37DF793-29E4-7AFB-D095-5BEF5B234790}"/>
              </a:ext>
            </a:extLst>
          </p:cNvPr>
          <p:cNvGrpSpPr/>
          <p:nvPr/>
        </p:nvGrpSpPr>
        <p:grpSpPr>
          <a:xfrm>
            <a:off x="876225" y="128589"/>
            <a:ext cx="776175" cy="6600822"/>
            <a:chOff x="5088127" y="128589"/>
            <a:chExt cx="776175" cy="6600822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9D815321-0EC6-F3B4-073A-8D0148BE2B82}"/>
                </a:ext>
              </a:extLst>
            </p:cNvPr>
            <p:cNvSpPr/>
            <p:nvPr/>
          </p:nvSpPr>
          <p:spPr>
            <a:xfrm>
              <a:off x="5120223" y="128589"/>
              <a:ext cx="711982" cy="6600822"/>
            </a:xfrm>
            <a:prstGeom prst="roundRect">
              <a:avLst>
                <a:gd name="adj" fmla="val 50000"/>
              </a:avLst>
            </a:prstGeom>
            <a:solidFill>
              <a:srgbClr val="F37D11"/>
            </a:solidFill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7C82AB6-6C4D-8FC6-07B2-B14CAAAB05E8}"/>
                </a:ext>
              </a:extLst>
            </p:cNvPr>
            <p:cNvSpPr txBox="1"/>
            <p:nvPr/>
          </p:nvSpPr>
          <p:spPr>
            <a:xfrm>
              <a:off x="5088127" y="276225"/>
              <a:ext cx="77617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250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49161A3-8F98-5C2A-9812-40FBE1C8ED73}"/>
                </a:ext>
              </a:extLst>
            </p:cNvPr>
            <p:cNvSpPr txBox="1"/>
            <p:nvPr/>
          </p:nvSpPr>
          <p:spPr>
            <a:xfrm>
              <a:off x="5282892" y="6089332"/>
              <a:ext cx="38664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A262759-E556-3B9C-A5A3-342862F20AE5}"/>
                </a:ext>
              </a:extLst>
            </p:cNvPr>
            <p:cNvSpPr txBox="1"/>
            <p:nvPr/>
          </p:nvSpPr>
          <p:spPr>
            <a:xfrm>
              <a:off x="5189116" y="4926709"/>
              <a:ext cx="57419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50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9AF84AA-FF3E-B3A0-F0EA-3457C1AEC8CD}"/>
                </a:ext>
              </a:extLst>
            </p:cNvPr>
            <p:cNvSpPr txBox="1"/>
            <p:nvPr/>
          </p:nvSpPr>
          <p:spPr>
            <a:xfrm>
              <a:off x="5124194" y="3764088"/>
              <a:ext cx="70404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100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0736984-399B-F664-C025-73D0E6FC379A}"/>
                </a:ext>
              </a:extLst>
            </p:cNvPr>
            <p:cNvSpPr txBox="1"/>
            <p:nvPr/>
          </p:nvSpPr>
          <p:spPr>
            <a:xfrm>
              <a:off x="5135415" y="2601467"/>
              <a:ext cx="68159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150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4320D5B-89B6-C151-D43F-C4491DC4E86E}"/>
                </a:ext>
              </a:extLst>
            </p:cNvPr>
            <p:cNvSpPr txBox="1"/>
            <p:nvPr/>
          </p:nvSpPr>
          <p:spPr>
            <a:xfrm>
              <a:off x="5088127" y="1438846"/>
              <a:ext cx="77617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200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9E518D4-49B4-7A8E-B8AA-532BDB428C45}"/>
                </a:ext>
              </a:extLst>
            </p:cNvPr>
            <p:cNvCxnSpPr>
              <a:cxnSpLocks/>
              <a:endCxn id="128" idx="0"/>
            </p:cNvCxnSpPr>
            <p:nvPr/>
          </p:nvCxnSpPr>
          <p:spPr>
            <a:xfrm>
              <a:off x="5476214" y="725328"/>
              <a:ext cx="1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05E1A764-A13F-2BA9-2F8D-95C8281E0487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1887949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9CBC46C-F3EB-48BC-9250-DC1C972DD9F3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3050570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F66D31D-D7BB-CE85-0DF8-517FB5A728DA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4213191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D45F8D75-8BFA-DFC5-842B-28E94886C307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5375812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Isosceles Triangle 134">
            <a:extLst>
              <a:ext uri="{FF2B5EF4-FFF2-40B4-BE49-F238E27FC236}">
                <a16:creationId xmlns:a16="http://schemas.microsoft.com/office/drawing/2014/main" id="{EEA01F55-0D5B-406F-E53A-088D737D6AE5}"/>
              </a:ext>
            </a:extLst>
          </p:cNvPr>
          <p:cNvSpPr/>
          <p:nvPr/>
        </p:nvSpPr>
        <p:spPr>
          <a:xfrm rot="16200000">
            <a:off x="1458471" y="4671266"/>
            <a:ext cx="411006" cy="426494"/>
          </a:xfrm>
          <a:prstGeom prst="triangle">
            <a:avLst/>
          </a:prstGeom>
          <a:solidFill>
            <a:srgbClr val="FF0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815CF6F-E760-67F9-86BF-2B94ECBBA0B2}"/>
              </a:ext>
            </a:extLst>
          </p:cNvPr>
          <p:cNvSpPr txBox="1"/>
          <p:nvPr/>
        </p:nvSpPr>
        <p:spPr>
          <a:xfrm rot="16200000">
            <a:off x="-865260" y="3198168"/>
            <a:ext cx="2722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Mass (g) of Water</a:t>
            </a:r>
          </a:p>
        </p:txBody>
      </p:sp>
    </p:spTree>
    <p:extLst>
      <p:ext uri="{BB962C8B-B14F-4D97-AF65-F5344CB8AC3E}">
        <p14:creationId xmlns:p14="http://schemas.microsoft.com/office/powerpoint/2010/main" val="2931655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530CB-F3BA-4D10-F466-44FFBFBB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CE32BEE8-21E9-DD7B-7F3B-083B68377438}"/>
              </a:ext>
            </a:extLst>
          </p:cNvPr>
          <p:cNvSpPr/>
          <p:nvPr/>
        </p:nvSpPr>
        <p:spPr>
          <a:xfrm>
            <a:off x="7532987" y="3367687"/>
            <a:ext cx="1642599" cy="2206722"/>
          </a:xfrm>
          <a:custGeom>
            <a:avLst/>
            <a:gdLst>
              <a:gd name="connsiteX0" fmla="*/ 1220379 w 1642599"/>
              <a:gd name="connsiteY0" fmla="*/ 2206723 h 2206722"/>
              <a:gd name="connsiteX1" fmla="*/ 422351 w 1642599"/>
              <a:gd name="connsiteY1" fmla="*/ 2206723 h 2206722"/>
              <a:gd name="connsiteX2" fmla="*/ 169922 w 1642599"/>
              <a:gd name="connsiteY2" fmla="*/ 1954294 h 2206722"/>
              <a:gd name="connsiteX3" fmla="*/ 233 w 1642599"/>
              <a:gd name="connsiteY3" fmla="*/ 62897 h 2206722"/>
              <a:gd name="connsiteX4" fmla="*/ 57731 w 1642599"/>
              <a:gd name="connsiteY4" fmla="*/ 0 h 2206722"/>
              <a:gd name="connsiteX5" fmla="*/ 1584858 w 1642599"/>
              <a:gd name="connsiteY5" fmla="*/ 0 h 2206722"/>
              <a:gd name="connsiteX6" fmla="*/ 1642356 w 1642599"/>
              <a:gd name="connsiteY6" fmla="*/ 62897 h 2206722"/>
              <a:gd name="connsiteX7" fmla="*/ 1472668 w 1642599"/>
              <a:gd name="connsiteY7" fmla="*/ 1954294 h 2206722"/>
              <a:gd name="connsiteX8" fmla="*/ 1220238 w 1642599"/>
              <a:gd name="connsiteY8" fmla="*/ 2206723 h 22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2599" h="2206722">
                <a:moveTo>
                  <a:pt x="1220379" y="2206723"/>
                </a:moveTo>
                <a:lnTo>
                  <a:pt x="422351" y="2206723"/>
                </a:lnTo>
                <a:cubicBezTo>
                  <a:pt x="282954" y="2206723"/>
                  <a:pt x="169922" y="2093691"/>
                  <a:pt x="169922" y="1954294"/>
                </a:cubicBezTo>
                <a:lnTo>
                  <a:pt x="233" y="62897"/>
                </a:lnTo>
                <a:cubicBezTo>
                  <a:pt x="-2782" y="29099"/>
                  <a:pt x="23794" y="0"/>
                  <a:pt x="57731" y="0"/>
                </a:cubicBezTo>
                <a:lnTo>
                  <a:pt x="1584858" y="0"/>
                </a:lnTo>
                <a:cubicBezTo>
                  <a:pt x="1618796" y="0"/>
                  <a:pt x="1645441" y="29099"/>
                  <a:pt x="1642356" y="62897"/>
                </a:cubicBezTo>
                <a:lnTo>
                  <a:pt x="1472668" y="1954294"/>
                </a:lnTo>
                <a:cubicBezTo>
                  <a:pt x="1472668" y="2093691"/>
                  <a:pt x="1359635" y="2206723"/>
                  <a:pt x="1220238" y="2206723"/>
                </a:cubicBezTo>
                <a:close/>
              </a:path>
            </a:pathLst>
          </a:custGeom>
          <a:solidFill>
            <a:srgbClr val="BFD8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9" name="Bottle Background">
            <a:extLst>
              <a:ext uri="{FF2B5EF4-FFF2-40B4-BE49-F238E27FC236}">
                <a16:creationId xmlns:a16="http://schemas.microsoft.com/office/drawing/2014/main" id="{A94213E7-285D-6CC0-CC06-79DA3CDE209F}"/>
              </a:ext>
            </a:extLst>
          </p:cNvPr>
          <p:cNvSpPr/>
          <p:nvPr/>
        </p:nvSpPr>
        <p:spPr>
          <a:xfrm>
            <a:off x="3107337" y="2126836"/>
            <a:ext cx="1493234" cy="3447573"/>
          </a:xfrm>
          <a:custGeom>
            <a:avLst/>
            <a:gdLst>
              <a:gd name="connsiteX0" fmla="*/ 1308259 w 1493234"/>
              <a:gd name="connsiteY0" fmla="*/ 1805559 h 3447573"/>
              <a:gd name="connsiteX1" fmla="*/ 1493234 w 1493234"/>
              <a:gd name="connsiteY1" fmla="*/ 1990535 h 3447573"/>
              <a:gd name="connsiteX2" fmla="*/ 1493234 w 1493234"/>
              <a:gd name="connsiteY2" fmla="*/ 3262598 h 3447573"/>
              <a:gd name="connsiteX3" fmla="*/ 1308259 w 1493234"/>
              <a:gd name="connsiteY3" fmla="*/ 3447574 h 3447573"/>
              <a:gd name="connsiteX4" fmla="*/ 184975 w 1493234"/>
              <a:gd name="connsiteY4" fmla="*/ 3447574 h 3447573"/>
              <a:gd name="connsiteX5" fmla="*/ 0 w 1493234"/>
              <a:gd name="connsiteY5" fmla="*/ 3262598 h 3447573"/>
              <a:gd name="connsiteX6" fmla="*/ 0 w 1493234"/>
              <a:gd name="connsiteY6" fmla="*/ 1990535 h 3447573"/>
              <a:gd name="connsiteX7" fmla="*/ 184975 w 1493234"/>
              <a:gd name="connsiteY7" fmla="*/ 1805559 h 3447573"/>
              <a:gd name="connsiteX8" fmla="*/ 0 w 1493234"/>
              <a:gd name="connsiteY8" fmla="*/ 1620583 h 3447573"/>
              <a:gd name="connsiteX9" fmla="*/ 0 w 1493234"/>
              <a:gd name="connsiteY9" fmla="*/ 741902 h 3447573"/>
              <a:gd name="connsiteX10" fmla="*/ 287274 w 1493234"/>
              <a:gd name="connsiteY10" fmla="*/ 242030 h 3447573"/>
              <a:gd name="connsiteX11" fmla="*/ 425863 w 1493234"/>
              <a:gd name="connsiteY11" fmla="*/ 5239 h 3447573"/>
              <a:gd name="connsiteX12" fmla="*/ 425863 w 1493234"/>
              <a:gd name="connsiteY12" fmla="*/ 0 h 3447573"/>
              <a:gd name="connsiteX13" fmla="*/ 1067372 w 1493234"/>
              <a:gd name="connsiteY13" fmla="*/ 0 h 3447573"/>
              <a:gd name="connsiteX14" fmla="*/ 1067372 w 1493234"/>
              <a:gd name="connsiteY14" fmla="*/ 5239 h 3447573"/>
              <a:gd name="connsiteX15" fmla="*/ 1205960 w 1493234"/>
              <a:gd name="connsiteY15" fmla="*/ 242030 h 3447573"/>
              <a:gd name="connsiteX16" fmla="*/ 1493234 w 1493234"/>
              <a:gd name="connsiteY16" fmla="*/ 741902 h 3447573"/>
              <a:gd name="connsiteX17" fmla="*/ 1493234 w 1493234"/>
              <a:gd name="connsiteY17" fmla="*/ 1620583 h 3447573"/>
              <a:gd name="connsiteX18" fmla="*/ 1308259 w 1493234"/>
              <a:gd name="connsiteY18" fmla="*/ 1805559 h 3447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3234" h="3447573">
                <a:moveTo>
                  <a:pt x="1308259" y="1805559"/>
                </a:moveTo>
                <a:cubicBezTo>
                  <a:pt x="1410462" y="1805559"/>
                  <a:pt x="1493234" y="1888427"/>
                  <a:pt x="1493234" y="1990535"/>
                </a:cubicBezTo>
                <a:lnTo>
                  <a:pt x="1493234" y="3262598"/>
                </a:lnTo>
                <a:cubicBezTo>
                  <a:pt x="1493234" y="3364802"/>
                  <a:pt x="1410462" y="3447574"/>
                  <a:pt x="1308259" y="3447574"/>
                </a:cubicBezTo>
                <a:lnTo>
                  <a:pt x="184975" y="3447574"/>
                </a:lnTo>
                <a:cubicBezTo>
                  <a:pt x="82772" y="3447574"/>
                  <a:pt x="0" y="3364802"/>
                  <a:pt x="0" y="3262598"/>
                </a:cubicBezTo>
                <a:lnTo>
                  <a:pt x="0" y="1990535"/>
                </a:lnTo>
                <a:cubicBezTo>
                  <a:pt x="0" y="1888427"/>
                  <a:pt x="82772" y="1805559"/>
                  <a:pt x="184975" y="1805559"/>
                </a:cubicBezTo>
                <a:cubicBezTo>
                  <a:pt x="82772" y="1805559"/>
                  <a:pt x="0" y="1722787"/>
                  <a:pt x="0" y="1620583"/>
                </a:cubicBezTo>
                <a:lnTo>
                  <a:pt x="0" y="741902"/>
                </a:lnTo>
                <a:cubicBezTo>
                  <a:pt x="0" y="528638"/>
                  <a:pt x="115443" y="342233"/>
                  <a:pt x="287274" y="242030"/>
                </a:cubicBezTo>
                <a:cubicBezTo>
                  <a:pt x="372047" y="192595"/>
                  <a:pt x="425863" y="103442"/>
                  <a:pt x="425863" y="5239"/>
                </a:cubicBezTo>
                <a:lnTo>
                  <a:pt x="425863" y="0"/>
                </a:lnTo>
                <a:lnTo>
                  <a:pt x="1067372" y="0"/>
                </a:lnTo>
                <a:lnTo>
                  <a:pt x="1067372" y="5239"/>
                </a:lnTo>
                <a:cubicBezTo>
                  <a:pt x="1067372" y="103442"/>
                  <a:pt x="1121093" y="192500"/>
                  <a:pt x="1205960" y="242030"/>
                </a:cubicBezTo>
                <a:cubicBezTo>
                  <a:pt x="1377791" y="342233"/>
                  <a:pt x="1493234" y="528638"/>
                  <a:pt x="1493234" y="741902"/>
                </a:cubicBezTo>
                <a:lnTo>
                  <a:pt x="1493234" y="1620583"/>
                </a:lnTo>
                <a:cubicBezTo>
                  <a:pt x="1493234" y="1722787"/>
                  <a:pt x="1410462" y="1805559"/>
                  <a:pt x="1308259" y="1805559"/>
                </a:cubicBezTo>
                <a:close/>
              </a:path>
            </a:pathLst>
          </a:custGeom>
          <a:solidFill>
            <a:srgbClr val="BFD8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3" name="Water">
            <a:extLst>
              <a:ext uri="{FF2B5EF4-FFF2-40B4-BE49-F238E27FC236}">
                <a16:creationId xmlns:a16="http://schemas.microsoft.com/office/drawing/2014/main" id="{0FDFB32E-3667-0260-57F6-29CF5B46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103384" y="4010309"/>
            <a:ext cx="1457325" cy="3419475"/>
          </a:xfrm>
          <a:prstGeom prst="rect">
            <a:avLst/>
          </a:prstGeom>
        </p:spPr>
      </p:pic>
      <p:sp useBgFill="1">
        <p:nvSpPr>
          <p:cNvPr id="131" name="Mask">
            <a:extLst>
              <a:ext uri="{FF2B5EF4-FFF2-40B4-BE49-F238E27FC236}">
                <a16:creationId xmlns:a16="http://schemas.microsoft.com/office/drawing/2014/main" id="{B73F29E9-ACA0-E1CA-BACB-32BEE53BEB0B}"/>
              </a:ext>
            </a:extLst>
          </p:cNvPr>
          <p:cNvSpPr/>
          <p:nvPr/>
        </p:nvSpPr>
        <p:spPr>
          <a:xfrm>
            <a:off x="2808254" y="1883024"/>
            <a:ext cx="2047586" cy="7099648"/>
          </a:xfrm>
          <a:custGeom>
            <a:avLst/>
            <a:gdLst>
              <a:gd name="connsiteX0" fmla="*/ 1977681 w 1977681"/>
              <a:gd name="connsiteY0" fmla="*/ 0 h 6857263"/>
              <a:gd name="connsiteX1" fmla="*/ 1977681 w 1977681"/>
              <a:gd name="connsiteY1" fmla="*/ 6857264 h 6857263"/>
              <a:gd name="connsiteX2" fmla="*/ 0 w 1977681"/>
              <a:gd name="connsiteY2" fmla="*/ 6857264 h 6857263"/>
              <a:gd name="connsiteX3" fmla="*/ 0 w 1977681"/>
              <a:gd name="connsiteY3" fmla="*/ 0 h 6857263"/>
              <a:gd name="connsiteX4" fmla="*/ 656803 w 1977681"/>
              <a:gd name="connsiteY4" fmla="*/ 0 h 6857263"/>
              <a:gd name="connsiteX5" fmla="*/ 625044 w 1977681"/>
              <a:gd name="connsiteY5" fmla="*/ 31759 h 6857263"/>
              <a:gd name="connsiteX6" fmla="*/ 625044 w 1977681"/>
              <a:gd name="connsiteY6" fmla="*/ 205740 h 6857263"/>
              <a:gd name="connsiteX7" fmla="*/ 656803 w 1977681"/>
              <a:gd name="connsiteY7" fmla="*/ 237499 h 6857263"/>
              <a:gd name="connsiteX8" fmla="*/ 672544 w 1977681"/>
              <a:gd name="connsiteY8" fmla="*/ 237499 h 6857263"/>
              <a:gd name="connsiteX9" fmla="*/ 672544 w 1977681"/>
              <a:gd name="connsiteY9" fmla="*/ 242561 h 6857263"/>
              <a:gd name="connsiteX10" fmla="*/ 538606 w 1977681"/>
              <a:gd name="connsiteY10" fmla="*/ 471315 h 6857263"/>
              <a:gd name="connsiteX11" fmla="*/ 260972 w 1977681"/>
              <a:gd name="connsiteY11" fmla="*/ 954413 h 6857263"/>
              <a:gd name="connsiteX12" fmla="*/ 260972 w 1977681"/>
              <a:gd name="connsiteY12" fmla="*/ 1803608 h 6857263"/>
              <a:gd name="connsiteX13" fmla="*/ 439740 w 1977681"/>
              <a:gd name="connsiteY13" fmla="*/ 1982376 h 6857263"/>
              <a:gd name="connsiteX14" fmla="*/ 260972 w 1977681"/>
              <a:gd name="connsiteY14" fmla="*/ 2161145 h 6857263"/>
              <a:gd name="connsiteX15" fmla="*/ 260972 w 1977681"/>
              <a:gd name="connsiteY15" fmla="*/ 3390522 h 6857263"/>
              <a:gd name="connsiteX16" fmla="*/ 439740 w 1977681"/>
              <a:gd name="connsiteY16" fmla="*/ 3569290 h 6857263"/>
              <a:gd name="connsiteX17" fmla="*/ 1525329 w 1977681"/>
              <a:gd name="connsiteY17" fmla="*/ 3569290 h 6857263"/>
              <a:gd name="connsiteX18" fmla="*/ 1704098 w 1977681"/>
              <a:gd name="connsiteY18" fmla="*/ 3390522 h 6857263"/>
              <a:gd name="connsiteX19" fmla="*/ 1704098 w 1977681"/>
              <a:gd name="connsiteY19" fmla="*/ 2161145 h 6857263"/>
              <a:gd name="connsiteX20" fmla="*/ 1525329 w 1977681"/>
              <a:gd name="connsiteY20" fmla="*/ 1982376 h 6857263"/>
              <a:gd name="connsiteX21" fmla="*/ 1704098 w 1977681"/>
              <a:gd name="connsiteY21" fmla="*/ 1803608 h 6857263"/>
              <a:gd name="connsiteX22" fmla="*/ 1704098 w 1977681"/>
              <a:gd name="connsiteY22" fmla="*/ 954413 h 6857263"/>
              <a:gd name="connsiteX23" fmla="*/ 1426372 w 1977681"/>
              <a:gd name="connsiteY23" fmla="*/ 471315 h 6857263"/>
              <a:gd name="connsiteX24" fmla="*/ 1292526 w 1977681"/>
              <a:gd name="connsiteY24" fmla="*/ 242561 h 6857263"/>
              <a:gd name="connsiteX25" fmla="*/ 1292526 w 1977681"/>
              <a:gd name="connsiteY25" fmla="*/ 237499 h 6857263"/>
              <a:gd name="connsiteX26" fmla="*/ 1308267 w 1977681"/>
              <a:gd name="connsiteY26" fmla="*/ 237499 h 6857263"/>
              <a:gd name="connsiteX27" fmla="*/ 1340025 w 1977681"/>
              <a:gd name="connsiteY27" fmla="*/ 205740 h 6857263"/>
              <a:gd name="connsiteX28" fmla="*/ 1340025 w 1977681"/>
              <a:gd name="connsiteY28" fmla="*/ 31759 h 6857263"/>
              <a:gd name="connsiteX29" fmla="*/ 1308267 w 1977681"/>
              <a:gd name="connsiteY29" fmla="*/ 0 h 6857263"/>
              <a:gd name="connsiteX30" fmla="*/ 1977681 w 1977681"/>
              <a:gd name="connsiteY30" fmla="*/ 0 h 6857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977681" h="6857263">
                <a:moveTo>
                  <a:pt x="1977681" y="0"/>
                </a:moveTo>
                <a:lnTo>
                  <a:pt x="1977681" y="6857264"/>
                </a:lnTo>
                <a:lnTo>
                  <a:pt x="0" y="6857264"/>
                </a:lnTo>
                <a:lnTo>
                  <a:pt x="0" y="0"/>
                </a:lnTo>
                <a:lnTo>
                  <a:pt x="656803" y="0"/>
                </a:lnTo>
                <a:cubicBezTo>
                  <a:pt x="639221" y="0"/>
                  <a:pt x="625044" y="14176"/>
                  <a:pt x="625044" y="31759"/>
                </a:cubicBezTo>
                <a:lnTo>
                  <a:pt x="625044" y="205740"/>
                </a:lnTo>
                <a:cubicBezTo>
                  <a:pt x="625044" y="223322"/>
                  <a:pt x="639221" y="237499"/>
                  <a:pt x="656803" y="237499"/>
                </a:cubicBezTo>
                <a:lnTo>
                  <a:pt x="672544" y="237499"/>
                </a:lnTo>
                <a:lnTo>
                  <a:pt x="672544" y="242561"/>
                </a:lnTo>
                <a:cubicBezTo>
                  <a:pt x="672544" y="337377"/>
                  <a:pt x="620626" y="423539"/>
                  <a:pt x="538606" y="471315"/>
                </a:cubicBezTo>
                <a:cubicBezTo>
                  <a:pt x="372541" y="568247"/>
                  <a:pt x="260972" y="748304"/>
                  <a:pt x="260972" y="954413"/>
                </a:cubicBezTo>
                <a:lnTo>
                  <a:pt x="260972" y="1803608"/>
                </a:lnTo>
                <a:cubicBezTo>
                  <a:pt x="260972" y="1902382"/>
                  <a:pt x="340967" y="1982376"/>
                  <a:pt x="439740" y="1982376"/>
                </a:cubicBezTo>
                <a:cubicBezTo>
                  <a:pt x="340967" y="1982376"/>
                  <a:pt x="260972" y="2062463"/>
                  <a:pt x="260972" y="2161145"/>
                </a:cubicBezTo>
                <a:lnTo>
                  <a:pt x="260972" y="3390522"/>
                </a:lnTo>
                <a:cubicBezTo>
                  <a:pt x="260972" y="3489295"/>
                  <a:pt x="340967" y="3569290"/>
                  <a:pt x="439740" y="3569290"/>
                </a:cubicBezTo>
                <a:lnTo>
                  <a:pt x="1525329" y="3569290"/>
                </a:lnTo>
                <a:cubicBezTo>
                  <a:pt x="1624011" y="3569290"/>
                  <a:pt x="1704098" y="3489295"/>
                  <a:pt x="1704098" y="3390522"/>
                </a:cubicBezTo>
                <a:lnTo>
                  <a:pt x="1704098" y="2161145"/>
                </a:lnTo>
                <a:cubicBezTo>
                  <a:pt x="1704098" y="2062463"/>
                  <a:pt x="1624103" y="1982376"/>
                  <a:pt x="1525329" y="1982376"/>
                </a:cubicBezTo>
                <a:cubicBezTo>
                  <a:pt x="1624103" y="1982376"/>
                  <a:pt x="1704098" y="1902382"/>
                  <a:pt x="1704098" y="1803608"/>
                </a:cubicBezTo>
                <a:lnTo>
                  <a:pt x="1704098" y="954413"/>
                </a:lnTo>
                <a:cubicBezTo>
                  <a:pt x="1704098" y="748304"/>
                  <a:pt x="1592529" y="568247"/>
                  <a:pt x="1426372" y="471315"/>
                </a:cubicBezTo>
                <a:cubicBezTo>
                  <a:pt x="1344444" y="423539"/>
                  <a:pt x="1292526" y="337377"/>
                  <a:pt x="1292526" y="242561"/>
                </a:cubicBezTo>
                <a:lnTo>
                  <a:pt x="1292526" y="237499"/>
                </a:lnTo>
                <a:lnTo>
                  <a:pt x="1308267" y="237499"/>
                </a:lnTo>
                <a:cubicBezTo>
                  <a:pt x="1325849" y="237499"/>
                  <a:pt x="1340025" y="223322"/>
                  <a:pt x="1340025" y="205740"/>
                </a:cubicBezTo>
                <a:lnTo>
                  <a:pt x="1340025" y="31759"/>
                </a:lnTo>
                <a:cubicBezTo>
                  <a:pt x="1340025" y="14176"/>
                  <a:pt x="1325849" y="0"/>
                  <a:pt x="1308267" y="0"/>
                </a:cubicBezTo>
                <a:lnTo>
                  <a:pt x="1977681" y="0"/>
                </a:lnTo>
                <a:close/>
              </a:path>
            </a:pathLst>
          </a:custGeom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F1ED5F3-8094-BE36-AFEC-B37890F2E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5499D3C-A40E-175E-002C-A7F312E4D2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140" name="Bottle Foreground">
            <a:extLst>
              <a:ext uri="{FF2B5EF4-FFF2-40B4-BE49-F238E27FC236}">
                <a16:creationId xmlns:a16="http://schemas.microsoft.com/office/drawing/2014/main" id="{1D1F3010-CF9C-23E6-A559-685C758720F4}"/>
              </a:ext>
            </a:extLst>
          </p:cNvPr>
          <p:cNvGrpSpPr/>
          <p:nvPr/>
        </p:nvGrpSpPr>
        <p:grpSpPr>
          <a:xfrm>
            <a:off x="3085430" y="1881187"/>
            <a:ext cx="1493234" cy="3693318"/>
            <a:chOff x="7497127" y="1566862"/>
            <a:chExt cx="1493234" cy="3693318"/>
          </a:xfrm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A76BE456-E6E9-887B-C96A-423949B5F884}"/>
                </a:ext>
              </a:extLst>
            </p:cNvPr>
            <p:cNvSpPr/>
            <p:nvPr/>
          </p:nvSpPr>
          <p:spPr>
            <a:xfrm>
              <a:off x="7497127" y="1812606"/>
              <a:ext cx="1493234" cy="3447573"/>
            </a:xfrm>
            <a:custGeom>
              <a:avLst/>
              <a:gdLst>
                <a:gd name="connsiteX0" fmla="*/ 1067372 w 1493234"/>
                <a:gd name="connsiteY0" fmla="*/ 0 h 3447573"/>
                <a:gd name="connsiteX1" fmla="*/ 1067372 w 1493234"/>
                <a:gd name="connsiteY1" fmla="*/ 5239 h 3447573"/>
                <a:gd name="connsiteX2" fmla="*/ 1205960 w 1493234"/>
                <a:gd name="connsiteY2" fmla="*/ 242030 h 3447573"/>
                <a:gd name="connsiteX3" fmla="*/ 1493234 w 1493234"/>
                <a:gd name="connsiteY3" fmla="*/ 741902 h 3447573"/>
                <a:gd name="connsiteX4" fmla="*/ 1493234 w 1493234"/>
                <a:gd name="connsiteY4" fmla="*/ 1620584 h 3447573"/>
                <a:gd name="connsiteX5" fmla="*/ 1308259 w 1493234"/>
                <a:gd name="connsiteY5" fmla="*/ 1805559 h 3447573"/>
                <a:gd name="connsiteX6" fmla="*/ 1493234 w 1493234"/>
                <a:gd name="connsiteY6" fmla="*/ 1990535 h 3447573"/>
                <a:gd name="connsiteX7" fmla="*/ 1493234 w 1493234"/>
                <a:gd name="connsiteY7" fmla="*/ 3262598 h 3447573"/>
                <a:gd name="connsiteX8" fmla="*/ 1308259 w 1493234"/>
                <a:gd name="connsiteY8" fmla="*/ 3447574 h 3447573"/>
                <a:gd name="connsiteX9" fmla="*/ 184976 w 1493234"/>
                <a:gd name="connsiteY9" fmla="*/ 3447574 h 3447573"/>
                <a:gd name="connsiteX10" fmla="*/ 0 w 1493234"/>
                <a:gd name="connsiteY10" fmla="*/ 3262598 h 3447573"/>
                <a:gd name="connsiteX11" fmla="*/ 0 w 1493234"/>
                <a:gd name="connsiteY11" fmla="*/ 1990535 h 3447573"/>
                <a:gd name="connsiteX12" fmla="*/ 184976 w 1493234"/>
                <a:gd name="connsiteY12" fmla="*/ 1805559 h 3447573"/>
                <a:gd name="connsiteX13" fmla="*/ 0 w 1493234"/>
                <a:gd name="connsiteY13" fmla="*/ 1620584 h 3447573"/>
                <a:gd name="connsiteX14" fmla="*/ 0 w 1493234"/>
                <a:gd name="connsiteY14" fmla="*/ 741902 h 3447573"/>
                <a:gd name="connsiteX15" fmla="*/ 287274 w 1493234"/>
                <a:gd name="connsiteY15" fmla="*/ 242030 h 3447573"/>
                <a:gd name="connsiteX16" fmla="*/ 425863 w 1493234"/>
                <a:gd name="connsiteY16" fmla="*/ 5239 h 3447573"/>
                <a:gd name="connsiteX17" fmla="*/ 425863 w 1493234"/>
                <a:gd name="connsiteY17" fmla="*/ 0 h 344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93234" h="3447573">
                  <a:moveTo>
                    <a:pt x="1067372" y="0"/>
                  </a:moveTo>
                  <a:lnTo>
                    <a:pt x="1067372" y="5239"/>
                  </a:lnTo>
                  <a:cubicBezTo>
                    <a:pt x="1067372" y="103442"/>
                    <a:pt x="1121093" y="192500"/>
                    <a:pt x="1205960" y="242030"/>
                  </a:cubicBezTo>
                  <a:cubicBezTo>
                    <a:pt x="1377791" y="342233"/>
                    <a:pt x="1493234" y="528638"/>
                    <a:pt x="1493234" y="741902"/>
                  </a:cubicBezTo>
                  <a:lnTo>
                    <a:pt x="1493234" y="1620584"/>
                  </a:lnTo>
                  <a:cubicBezTo>
                    <a:pt x="1493234" y="1722787"/>
                    <a:pt x="1410462" y="1805559"/>
                    <a:pt x="1308259" y="1805559"/>
                  </a:cubicBezTo>
                  <a:cubicBezTo>
                    <a:pt x="1410462" y="1805559"/>
                    <a:pt x="1493234" y="1888427"/>
                    <a:pt x="1493234" y="1990535"/>
                  </a:cubicBezTo>
                  <a:lnTo>
                    <a:pt x="1493234" y="3262598"/>
                  </a:lnTo>
                  <a:cubicBezTo>
                    <a:pt x="1493234" y="3364802"/>
                    <a:pt x="1410462" y="3447574"/>
                    <a:pt x="1308259" y="3447574"/>
                  </a:cubicBezTo>
                  <a:lnTo>
                    <a:pt x="184976" y="3447574"/>
                  </a:lnTo>
                  <a:cubicBezTo>
                    <a:pt x="82772" y="3447574"/>
                    <a:pt x="0" y="3364802"/>
                    <a:pt x="0" y="3262598"/>
                  </a:cubicBezTo>
                  <a:lnTo>
                    <a:pt x="0" y="1990535"/>
                  </a:lnTo>
                  <a:cubicBezTo>
                    <a:pt x="0" y="1888427"/>
                    <a:pt x="82772" y="1805559"/>
                    <a:pt x="184976" y="1805559"/>
                  </a:cubicBezTo>
                  <a:cubicBezTo>
                    <a:pt x="82772" y="1805559"/>
                    <a:pt x="0" y="1722787"/>
                    <a:pt x="0" y="1620584"/>
                  </a:cubicBezTo>
                  <a:lnTo>
                    <a:pt x="0" y="741902"/>
                  </a:lnTo>
                  <a:cubicBezTo>
                    <a:pt x="0" y="528638"/>
                    <a:pt x="115443" y="342233"/>
                    <a:pt x="287274" y="242030"/>
                  </a:cubicBezTo>
                  <a:cubicBezTo>
                    <a:pt x="372047" y="192596"/>
                    <a:pt x="425863" y="103442"/>
                    <a:pt x="425863" y="5239"/>
                  </a:cubicBezTo>
                  <a:lnTo>
                    <a:pt x="425863" y="0"/>
                  </a:lnTo>
                </a:path>
              </a:pathLst>
            </a:custGeom>
            <a:noFill/>
            <a:ln w="5715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2663B8F-C73C-DD42-6008-2958A9D5FCC8}"/>
                </a:ext>
              </a:extLst>
            </p:cNvPr>
            <p:cNvSpPr/>
            <p:nvPr/>
          </p:nvSpPr>
          <p:spPr>
            <a:xfrm>
              <a:off x="7873840" y="1566862"/>
              <a:ext cx="739902" cy="245745"/>
            </a:xfrm>
            <a:custGeom>
              <a:avLst/>
              <a:gdLst>
                <a:gd name="connsiteX0" fmla="*/ 707041 w 739902"/>
                <a:gd name="connsiteY0" fmla="*/ 0 h 245745"/>
                <a:gd name="connsiteX1" fmla="*/ 739902 w 739902"/>
                <a:gd name="connsiteY1" fmla="*/ 32861 h 245745"/>
                <a:gd name="connsiteX2" fmla="*/ 739902 w 739902"/>
                <a:gd name="connsiteY2" fmla="*/ 212884 h 245745"/>
                <a:gd name="connsiteX3" fmla="*/ 707041 w 739902"/>
                <a:gd name="connsiteY3" fmla="*/ 245745 h 245745"/>
                <a:gd name="connsiteX4" fmla="*/ 32861 w 739902"/>
                <a:gd name="connsiteY4" fmla="*/ 245745 h 245745"/>
                <a:gd name="connsiteX5" fmla="*/ 0 w 739902"/>
                <a:gd name="connsiteY5" fmla="*/ 212884 h 245745"/>
                <a:gd name="connsiteX6" fmla="*/ 0 w 739902"/>
                <a:gd name="connsiteY6" fmla="*/ 32861 h 245745"/>
                <a:gd name="connsiteX7" fmla="*/ 32861 w 739902"/>
                <a:gd name="connsiteY7" fmla="*/ 0 h 245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9902" h="245745">
                  <a:moveTo>
                    <a:pt x="707041" y="0"/>
                  </a:moveTo>
                  <a:cubicBezTo>
                    <a:pt x="725190" y="0"/>
                    <a:pt x="739902" y="14712"/>
                    <a:pt x="739902" y="32861"/>
                  </a:cubicBezTo>
                  <a:lnTo>
                    <a:pt x="739902" y="212884"/>
                  </a:lnTo>
                  <a:cubicBezTo>
                    <a:pt x="739902" y="231033"/>
                    <a:pt x="725190" y="245745"/>
                    <a:pt x="707041" y="245745"/>
                  </a:cubicBezTo>
                  <a:lnTo>
                    <a:pt x="32861" y="245745"/>
                  </a:lnTo>
                  <a:cubicBezTo>
                    <a:pt x="14712" y="245745"/>
                    <a:pt x="0" y="231033"/>
                    <a:pt x="0" y="212884"/>
                  </a:cubicBezTo>
                  <a:lnTo>
                    <a:pt x="0" y="32861"/>
                  </a:lnTo>
                  <a:cubicBezTo>
                    <a:pt x="0" y="14712"/>
                    <a:pt x="14712" y="0"/>
                    <a:pt x="32861" y="0"/>
                  </a:cubicBezTo>
                  <a:close/>
                </a:path>
              </a:pathLst>
            </a:custGeom>
            <a:solidFill>
              <a:srgbClr val="6AA7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2" name="Graphic 148">
            <a:extLst>
              <a:ext uri="{FF2B5EF4-FFF2-40B4-BE49-F238E27FC236}">
                <a16:creationId xmlns:a16="http://schemas.microsoft.com/office/drawing/2014/main" id="{DB7F668E-7798-1523-0D3E-17B225138985}"/>
              </a:ext>
            </a:extLst>
          </p:cNvPr>
          <p:cNvGrpSpPr/>
          <p:nvPr/>
        </p:nvGrpSpPr>
        <p:grpSpPr>
          <a:xfrm>
            <a:off x="7532988" y="3367687"/>
            <a:ext cx="1642658" cy="2206722"/>
            <a:chOff x="5275582" y="2324621"/>
            <a:chExt cx="1642658" cy="2206722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DC409422-BA77-D03A-D95C-86485D84D86E}"/>
                </a:ext>
              </a:extLst>
            </p:cNvPr>
            <p:cNvSpPr/>
            <p:nvPr/>
          </p:nvSpPr>
          <p:spPr>
            <a:xfrm>
              <a:off x="5445503" y="4278915"/>
              <a:ext cx="1302815" cy="252429"/>
            </a:xfrm>
            <a:custGeom>
              <a:avLst/>
              <a:gdLst>
                <a:gd name="connsiteX0" fmla="*/ 1302816 w 1302815"/>
                <a:gd name="connsiteY0" fmla="*/ 0 h 252429"/>
                <a:gd name="connsiteX1" fmla="*/ 1050386 w 1302815"/>
                <a:gd name="connsiteY1" fmla="*/ 252429 h 252429"/>
                <a:gd name="connsiteX2" fmla="*/ 252429 w 1302815"/>
                <a:gd name="connsiteY2" fmla="*/ 252429 h 252429"/>
                <a:gd name="connsiteX3" fmla="*/ 199980 w 1302815"/>
                <a:gd name="connsiteY3" fmla="*/ 246960 h 252429"/>
                <a:gd name="connsiteX4" fmla="*/ 88350 w 1302815"/>
                <a:gd name="connsiteY4" fmla="*/ 191846 h 252429"/>
                <a:gd name="connsiteX5" fmla="*/ 0 w 1302815"/>
                <a:gd name="connsiteY5" fmla="*/ 0 h 252429"/>
                <a:gd name="connsiteX6" fmla="*/ 1302816 w 1302815"/>
                <a:gd name="connsiteY6" fmla="*/ 0 h 25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2815" h="252429">
                  <a:moveTo>
                    <a:pt x="1302816" y="0"/>
                  </a:moveTo>
                  <a:cubicBezTo>
                    <a:pt x="1302816" y="139397"/>
                    <a:pt x="1189854" y="252429"/>
                    <a:pt x="1050386" y="252429"/>
                  </a:cubicBezTo>
                  <a:lnTo>
                    <a:pt x="252429" y="252429"/>
                  </a:lnTo>
                  <a:cubicBezTo>
                    <a:pt x="234409" y="252429"/>
                    <a:pt x="216879" y="250536"/>
                    <a:pt x="199980" y="246960"/>
                  </a:cubicBezTo>
                  <a:cubicBezTo>
                    <a:pt x="157979" y="238055"/>
                    <a:pt x="119764" y="218772"/>
                    <a:pt x="88350" y="191846"/>
                  </a:cubicBezTo>
                  <a:cubicBezTo>
                    <a:pt x="34288" y="145497"/>
                    <a:pt x="0" y="76781"/>
                    <a:pt x="0" y="0"/>
                  </a:cubicBezTo>
                  <a:lnTo>
                    <a:pt x="1302816" y="0"/>
                  </a:lnTo>
                  <a:close/>
                </a:path>
              </a:pathLst>
            </a:custGeom>
            <a:solidFill>
              <a:srgbClr val="8DBBFF"/>
            </a:solidFill>
            <a:ln w="4191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64205CA2-0A5C-FC19-DB51-50C3FDE761D2}"/>
                </a:ext>
              </a:extLst>
            </p:cNvPr>
            <p:cNvSpPr/>
            <p:nvPr/>
          </p:nvSpPr>
          <p:spPr>
            <a:xfrm>
              <a:off x="5275582" y="2324621"/>
              <a:ext cx="1642658" cy="1954293"/>
            </a:xfrm>
            <a:custGeom>
              <a:avLst/>
              <a:gdLst>
                <a:gd name="connsiteX0" fmla="*/ 1642426 w 1642658"/>
                <a:gd name="connsiteY0" fmla="*/ 62897 h 1954293"/>
                <a:gd name="connsiteX1" fmla="*/ 1472737 w 1642658"/>
                <a:gd name="connsiteY1" fmla="*/ 1954294 h 1954293"/>
                <a:gd name="connsiteX2" fmla="*/ 169921 w 1642658"/>
                <a:gd name="connsiteY2" fmla="*/ 1954294 h 1954293"/>
                <a:gd name="connsiteX3" fmla="*/ 233 w 1642658"/>
                <a:gd name="connsiteY3" fmla="*/ 62897 h 1954293"/>
                <a:gd name="connsiteX4" fmla="*/ 57801 w 1642658"/>
                <a:gd name="connsiteY4" fmla="*/ 0 h 1954293"/>
                <a:gd name="connsiteX5" fmla="*/ 1584858 w 1642658"/>
                <a:gd name="connsiteY5" fmla="*/ 0 h 1954293"/>
                <a:gd name="connsiteX6" fmla="*/ 1642426 w 1642658"/>
                <a:gd name="connsiteY6" fmla="*/ 62897 h 195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2658" h="1954293">
                  <a:moveTo>
                    <a:pt x="1642426" y="62897"/>
                  </a:moveTo>
                  <a:lnTo>
                    <a:pt x="1472737" y="1954294"/>
                  </a:lnTo>
                  <a:lnTo>
                    <a:pt x="169921" y="1954294"/>
                  </a:lnTo>
                  <a:lnTo>
                    <a:pt x="233" y="62897"/>
                  </a:lnTo>
                  <a:cubicBezTo>
                    <a:pt x="-2782" y="29099"/>
                    <a:pt x="23863" y="0"/>
                    <a:pt x="57801" y="0"/>
                  </a:cubicBezTo>
                  <a:lnTo>
                    <a:pt x="1584858" y="0"/>
                  </a:lnTo>
                  <a:cubicBezTo>
                    <a:pt x="1618796" y="0"/>
                    <a:pt x="1645441" y="29099"/>
                    <a:pt x="1642426" y="62897"/>
                  </a:cubicBezTo>
                  <a:close/>
                </a:path>
              </a:pathLst>
            </a:custGeom>
            <a:noFill/>
            <a:ln w="4191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74A7AF0-3AB5-7BD4-FBB3-F46AD0CBE896}"/>
              </a:ext>
            </a:extLst>
          </p:cNvPr>
          <p:cNvGrpSpPr/>
          <p:nvPr/>
        </p:nvGrpSpPr>
        <p:grpSpPr>
          <a:xfrm>
            <a:off x="7135816" y="6070201"/>
            <a:ext cx="2436940" cy="446967"/>
            <a:chOff x="7519816" y="1446334"/>
            <a:chExt cx="2436940" cy="4469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8CF1B66-5704-90CC-5622-DF792AA8D089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D5ADC3F-EC08-F7F6-DB4C-FAC3E074663B}"/>
                </a:ext>
              </a:extLst>
            </p:cNvPr>
            <p:cNvSpPr txBox="1"/>
            <p:nvPr/>
          </p:nvSpPr>
          <p:spPr>
            <a:xfrm>
              <a:off x="7750681" y="1493697"/>
              <a:ext cx="1975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Quantized Water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B53C4B9-33E9-0D6E-198D-AF872D5B202D}"/>
              </a:ext>
            </a:extLst>
          </p:cNvPr>
          <p:cNvGrpSpPr/>
          <p:nvPr/>
        </p:nvGrpSpPr>
        <p:grpSpPr>
          <a:xfrm>
            <a:off x="2629134" y="6078746"/>
            <a:ext cx="2449639" cy="446967"/>
            <a:chOff x="7519816" y="1446334"/>
            <a:chExt cx="2449639" cy="44696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9E4099E-F551-B346-8418-393C1B427726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5CF47ED-9A26-25AA-D7DE-0B7344DF25A2}"/>
                </a:ext>
              </a:extLst>
            </p:cNvPr>
            <p:cNvSpPr txBox="1"/>
            <p:nvPr/>
          </p:nvSpPr>
          <p:spPr>
            <a:xfrm>
              <a:off x="7519817" y="1531317"/>
              <a:ext cx="244963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Non-Quantized Water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CB8CC68-54BA-4CE4-A6CE-875452296B4D}"/>
              </a:ext>
            </a:extLst>
          </p:cNvPr>
          <p:cNvGrpSpPr/>
          <p:nvPr/>
        </p:nvGrpSpPr>
        <p:grpSpPr>
          <a:xfrm>
            <a:off x="876225" y="128589"/>
            <a:ext cx="776175" cy="6600822"/>
            <a:chOff x="5088127" y="128589"/>
            <a:chExt cx="776175" cy="6600822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E22F32F5-E34F-CD7D-B2B3-DB190F858449}"/>
                </a:ext>
              </a:extLst>
            </p:cNvPr>
            <p:cNvSpPr/>
            <p:nvPr/>
          </p:nvSpPr>
          <p:spPr>
            <a:xfrm>
              <a:off x="5120223" y="128589"/>
              <a:ext cx="711982" cy="6600822"/>
            </a:xfrm>
            <a:prstGeom prst="roundRect">
              <a:avLst>
                <a:gd name="adj" fmla="val 50000"/>
              </a:avLst>
            </a:prstGeom>
            <a:solidFill>
              <a:srgbClr val="F37D11"/>
            </a:solidFill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9DBA589-7087-F8FF-989F-07635E67480C}"/>
                </a:ext>
              </a:extLst>
            </p:cNvPr>
            <p:cNvSpPr txBox="1"/>
            <p:nvPr/>
          </p:nvSpPr>
          <p:spPr>
            <a:xfrm>
              <a:off x="5088127" y="276225"/>
              <a:ext cx="77617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250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A91B30D-40ED-1959-DDC9-AACEDA71B7E6}"/>
                </a:ext>
              </a:extLst>
            </p:cNvPr>
            <p:cNvSpPr txBox="1"/>
            <p:nvPr/>
          </p:nvSpPr>
          <p:spPr>
            <a:xfrm>
              <a:off x="5282892" y="6089332"/>
              <a:ext cx="38664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0923BCF-CEF3-0534-B8DF-72AB6AF371C7}"/>
                </a:ext>
              </a:extLst>
            </p:cNvPr>
            <p:cNvSpPr txBox="1"/>
            <p:nvPr/>
          </p:nvSpPr>
          <p:spPr>
            <a:xfrm>
              <a:off x="5189116" y="4926709"/>
              <a:ext cx="57419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50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B1150B0-FA20-9DF1-6877-23854414C778}"/>
                </a:ext>
              </a:extLst>
            </p:cNvPr>
            <p:cNvSpPr txBox="1"/>
            <p:nvPr/>
          </p:nvSpPr>
          <p:spPr>
            <a:xfrm>
              <a:off x="5124194" y="3764088"/>
              <a:ext cx="70404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100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4F4D5DC-5E86-60E0-0BFF-C4004F5E6D8A}"/>
                </a:ext>
              </a:extLst>
            </p:cNvPr>
            <p:cNvSpPr txBox="1"/>
            <p:nvPr/>
          </p:nvSpPr>
          <p:spPr>
            <a:xfrm>
              <a:off x="5135415" y="2601467"/>
              <a:ext cx="68159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150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CA5DBAE-61EC-0245-407F-45F5B54EC8F3}"/>
                </a:ext>
              </a:extLst>
            </p:cNvPr>
            <p:cNvSpPr txBox="1"/>
            <p:nvPr/>
          </p:nvSpPr>
          <p:spPr>
            <a:xfrm>
              <a:off x="5088127" y="1438846"/>
              <a:ext cx="77617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200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7D2C6DDA-E830-FFD4-2C44-5D06E8083F76}"/>
                </a:ext>
              </a:extLst>
            </p:cNvPr>
            <p:cNvCxnSpPr>
              <a:cxnSpLocks/>
              <a:endCxn id="128" idx="0"/>
            </p:cNvCxnSpPr>
            <p:nvPr/>
          </p:nvCxnSpPr>
          <p:spPr>
            <a:xfrm>
              <a:off x="5476214" y="725328"/>
              <a:ext cx="1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8EC2D365-7228-595D-92C1-A7C6C2834AE1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1887949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229511E-945B-59CF-7591-5789FECDA5BE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3050570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C8D928C-A44D-3552-EBE6-8DFBA1E44DD8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4213191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3A0D305D-CE1D-E070-17EF-D5D251C1105B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5375812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Isosceles Triangle 134">
            <a:extLst>
              <a:ext uri="{FF2B5EF4-FFF2-40B4-BE49-F238E27FC236}">
                <a16:creationId xmlns:a16="http://schemas.microsoft.com/office/drawing/2014/main" id="{7184FFDD-113C-658E-ECF9-68D57C48842D}"/>
              </a:ext>
            </a:extLst>
          </p:cNvPr>
          <p:cNvSpPr/>
          <p:nvPr/>
        </p:nvSpPr>
        <p:spPr>
          <a:xfrm rot="16200000">
            <a:off x="1458471" y="2920102"/>
            <a:ext cx="411006" cy="426494"/>
          </a:xfrm>
          <a:prstGeom prst="triangle">
            <a:avLst/>
          </a:prstGeom>
          <a:solidFill>
            <a:srgbClr val="FF0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1CE9692A-0459-7EEF-8C07-48FF46268C36}"/>
              </a:ext>
            </a:extLst>
          </p:cNvPr>
          <p:cNvSpPr txBox="1"/>
          <p:nvPr/>
        </p:nvSpPr>
        <p:spPr>
          <a:xfrm rot="16200000">
            <a:off x="-865260" y="3198168"/>
            <a:ext cx="2722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Mass (g) of Water</a:t>
            </a:r>
          </a:p>
        </p:txBody>
      </p:sp>
    </p:spTree>
    <p:extLst>
      <p:ext uri="{BB962C8B-B14F-4D97-AF65-F5344CB8AC3E}">
        <p14:creationId xmlns:p14="http://schemas.microsoft.com/office/powerpoint/2010/main" val="3293811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7829B-1EF0-3352-F79A-6963A2B7C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D25EBFE2-77AD-09FC-082C-C37A42F0DAA2}"/>
              </a:ext>
            </a:extLst>
          </p:cNvPr>
          <p:cNvSpPr/>
          <p:nvPr/>
        </p:nvSpPr>
        <p:spPr>
          <a:xfrm>
            <a:off x="7532987" y="3367687"/>
            <a:ext cx="1642599" cy="2206722"/>
          </a:xfrm>
          <a:custGeom>
            <a:avLst/>
            <a:gdLst>
              <a:gd name="connsiteX0" fmla="*/ 1220379 w 1642599"/>
              <a:gd name="connsiteY0" fmla="*/ 2206723 h 2206722"/>
              <a:gd name="connsiteX1" fmla="*/ 422351 w 1642599"/>
              <a:gd name="connsiteY1" fmla="*/ 2206723 h 2206722"/>
              <a:gd name="connsiteX2" fmla="*/ 169922 w 1642599"/>
              <a:gd name="connsiteY2" fmla="*/ 1954294 h 2206722"/>
              <a:gd name="connsiteX3" fmla="*/ 233 w 1642599"/>
              <a:gd name="connsiteY3" fmla="*/ 62897 h 2206722"/>
              <a:gd name="connsiteX4" fmla="*/ 57731 w 1642599"/>
              <a:gd name="connsiteY4" fmla="*/ 0 h 2206722"/>
              <a:gd name="connsiteX5" fmla="*/ 1584858 w 1642599"/>
              <a:gd name="connsiteY5" fmla="*/ 0 h 2206722"/>
              <a:gd name="connsiteX6" fmla="*/ 1642356 w 1642599"/>
              <a:gd name="connsiteY6" fmla="*/ 62897 h 2206722"/>
              <a:gd name="connsiteX7" fmla="*/ 1472668 w 1642599"/>
              <a:gd name="connsiteY7" fmla="*/ 1954294 h 2206722"/>
              <a:gd name="connsiteX8" fmla="*/ 1220238 w 1642599"/>
              <a:gd name="connsiteY8" fmla="*/ 2206723 h 22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2599" h="2206722">
                <a:moveTo>
                  <a:pt x="1220379" y="2206723"/>
                </a:moveTo>
                <a:lnTo>
                  <a:pt x="422351" y="2206723"/>
                </a:lnTo>
                <a:cubicBezTo>
                  <a:pt x="282954" y="2206723"/>
                  <a:pt x="169922" y="2093691"/>
                  <a:pt x="169922" y="1954294"/>
                </a:cubicBezTo>
                <a:lnTo>
                  <a:pt x="233" y="62897"/>
                </a:lnTo>
                <a:cubicBezTo>
                  <a:pt x="-2782" y="29099"/>
                  <a:pt x="23794" y="0"/>
                  <a:pt x="57731" y="0"/>
                </a:cubicBezTo>
                <a:lnTo>
                  <a:pt x="1584858" y="0"/>
                </a:lnTo>
                <a:cubicBezTo>
                  <a:pt x="1618796" y="0"/>
                  <a:pt x="1645441" y="29099"/>
                  <a:pt x="1642356" y="62897"/>
                </a:cubicBezTo>
                <a:lnTo>
                  <a:pt x="1472668" y="1954294"/>
                </a:lnTo>
                <a:cubicBezTo>
                  <a:pt x="1472668" y="2093691"/>
                  <a:pt x="1359635" y="2206723"/>
                  <a:pt x="1220238" y="2206723"/>
                </a:cubicBezTo>
                <a:close/>
              </a:path>
            </a:pathLst>
          </a:custGeom>
          <a:solidFill>
            <a:srgbClr val="BFD8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72BAFCD-0D75-1303-3437-8A5821DC7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ED4B160-5680-04F6-E2C0-287D3D7D7A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152" name="Graphic 148">
            <a:extLst>
              <a:ext uri="{FF2B5EF4-FFF2-40B4-BE49-F238E27FC236}">
                <a16:creationId xmlns:a16="http://schemas.microsoft.com/office/drawing/2014/main" id="{30BE66C5-E8DB-8092-7C88-F583B6F795EF}"/>
              </a:ext>
            </a:extLst>
          </p:cNvPr>
          <p:cNvGrpSpPr/>
          <p:nvPr/>
        </p:nvGrpSpPr>
        <p:grpSpPr>
          <a:xfrm>
            <a:off x="7532988" y="3367687"/>
            <a:ext cx="1642658" cy="2206722"/>
            <a:chOff x="5275582" y="2324621"/>
            <a:chExt cx="1642658" cy="2206722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085F87CA-0986-C426-A33C-DEBC7504DD4A}"/>
                </a:ext>
              </a:extLst>
            </p:cNvPr>
            <p:cNvSpPr/>
            <p:nvPr/>
          </p:nvSpPr>
          <p:spPr>
            <a:xfrm>
              <a:off x="5445503" y="4278915"/>
              <a:ext cx="1302815" cy="252429"/>
            </a:xfrm>
            <a:custGeom>
              <a:avLst/>
              <a:gdLst>
                <a:gd name="connsiteX0" fmla="*/ 1302816 w 1302815"/>
                <a:gd name="connsiteY0" fmla="*/ 0 h 252429"/>
                <a:gd name="connsiteX1" fmla="*/ 1050386 w 1302815"/>
                <a:gd name="connsiteY1" fmla="*/ 252429 h 252429"/>
                <a:gd name="connsiteX2" fmla="*/ 252429 w 1302815"/>
                <a:gd name="connsiteY2" fmla="*/ 252429 h 252429"/>
                <a:gd name="connsiteX3" fmla="*/ 199980 w 1302815"/>
                <a:gd name="connsiteY3" fmla="*/ 246960 h 252429"/>
                <a:gd name="connsiteX4" fmla="*/ 88350 w 1302815"/>
                <a:gd name="connsiteY4" fmla="*/ 191846 h 252429"/>
                <a:gd name="connsiteX5" fmla="*/ 0 w 1302815"/>
                <a:gd name="connsiteY5" fmla="*/ 0 h 252429"/>
                <a:gd name="connsiteX6" fmla="*/ 1302816 w 1302815"/>
                <a:gd name="connsiteY6" fmla="*/ 0 h 25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2815" h="252429">
                  <a:moveTo>
                    <a:pt x="1302816" y="0"/>
                  </a:moveTo>
                  <a:cubicBezTo>
                    <a:pt x="1302816" y="139397"/>
                    <a:pt x="1189854" y="252429"/>
                    <a:pt x="1050386" y="252429"/>
                  </a:cubicBezTo>
                  <a:lnTo>
                    <a:pt x="252429" y="252429"/>
                  </a:lnTo>
                  <a:cubicBezTo>
                    <a:pt x="234409" y="252429"/>
                    <a:pt x="216879" y="250536"/>
                    <a:pt x="199980" y="246960"/>
                  </a:cubicBezTo>
                  <a:cubicBezTo>
                    <a:pt x="157979" y="238055"/>
                    <a:pt x="119764" y="218772"/>
                    <a:pt x="88350" y="191846"/>
                  </a:cubicBezTo>
                  <a:cubicBezTo>
                    <a:pt x="34288" y="145497"/>
                    <a:pt x="0" y="76781"/>
                    <a:pt x="0" y="0"/>
                  </a:cubicBezTo>
                  <a:lnTo>
                    <a:pt x="1302816" y="0"/>
                  </a:lnTo>
                  <a:close/>
                </a:path>
              </a:pathLst>
            </a:custGeom>
            <a:solidFill>
              <a:srgbClr val="8DBBFF"/>
            </a:solidFill>
            <a:ln w="4191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BA155AAC-524F-A724-07BD-74700CC65701}"/>
                </a:ext>
              </a:extLst>
            </p:cNvPr>
            <p:cNvSpPr/>
            <p:nvPr/>
          </p:nvSpPr>
          <p:spPr>
            <a:xfrm>
              <a:off x="5275582" y="2324621"/>
              <a:ext cx="1642658" cy="1954293"/>
            </a:xfrm>
            <a:custGeom>
              <a:avLst/>
              <a:gdLst>
                <a:gd name="connsiteX0" fmla="*/ 1642426 w 1642658"/>
                <a:gd name="connsiteY0" fmla="*/ 62897 h 1954293"/>
                <a:gd name="connsiteX1" fmla="*/ 1472737 w 1642658"/>
                <a:gd name="connsiteY1" fmla="*/ 1954294 h 1954293"/>
                <a:gd name="connsiteX2" fmla="*/ 169921 w 1642658"/>
                <a:gd name="connsiteY2" fmla="*/ 1954294 h 1954293"/>
                <a:gd name="connsiteX3" fmla="*/ 233 w 1642658"/>
                <a:gd name="connsiteY3" fmla="*/ 62897 h 1954293"/>
                <a:gd name="connsiteX4" fmla="*/ 57801 w 1642658"/>
                <a:gd name="connsiteY4" fmla="*/ 0 h 1954293"/>
                <a:gd name="connsiteX5" fmla="*/ 1584858 w 1642658"/>
                <a:gd name="connsiteY5" fmla="*/ 0 h 1954293"/>
                <a:gd name="connsiteX6" fmla="*/ 1642426 w 1642658"/>
                <a:gd name="connsiteY6" fmla="*/ 62897 h 195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2658" h="1954293">
                  <a:moveTo>
                    <a:pt x="1642426" y="62897"/>
                  </a:moveTo>
                  <a:lnTo>
                    <a:pt x="1472737" y="1954294"/>
                  </a:lnTo>
                  <a:lnTo>
                    <a:pt x="169921" y="1954294"/>
                  </a:lnTo>
                  <a:lnTo>
                    <a:pt x="233" y="62897"/>
                  </a:lnTo>
                  <a:cubicBezTo>
                    <a:pt x="-2782" y="29099"/>
                    <a:pt x="23863" y="0"/>
                    <a:pt x="57801" y="0"/>
                  </a:cubicBezTo>
                  <a:lnTo>
                    <a:pt x="1584858" y="0"/>
                  </a:lnTo>
                  <a:cubicBezTo>
                    <a:pt x="1618796" y="0"/>
                    <a:pt x="1645441" y="29099"/>
                    <a:pt x="1642426" y="62897"/>
                  </a:cubicBezTo>
                  <a:close/>
                </a:path>
              </a:pathLst>
            </a:custGeom>
            <a:noFill/>
            <a:ln w="4191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2DC222C-022D-A71F-8045-04D4A4359B3A}"/>
              </a:ext>
            </a:extLst>
          </p:cNvPr>
          <p:cNvGrpSpPr/>
          <p:nvPr/>
        </p:nvGrpSpPr>
        <p:grpSpPr>
          <a:xfrm>
            <a:off x="7135816" y="6070201"/>
            <a:ext cx="2436940" cy="446967"/>
            <a:chOff x="7519816" y="1446334"/>
            <a:chExt cx="2436940" cy="4469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18A9AB5-D093-B3FE-5880-EAD44442F61E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2FE0FA-5318-B52F-5B98-ADA495887799}"/>
                </a:ext>
              </a:extLst>
            </p:cNvPr>
            <p:cNvSpPr txBox="1"/>
            <p:nvPr/>
          </p:nvSpPr>
          <p:spPr>
            <a:xfrm>
              <a:off x="7750681" y="1493697"/>
              <a:ext cx="1975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Quantized Water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26E68189-63AB-2EDB-1152-0939D9827B6A}"/>
              </a:ext>
            </a:extLst>
          </p:cNvPr>
          <p:cNvGrpSpPr/>
          <p:nvPr/>
        </p:nvGrpSpPr>
        <p:grpSpPr>
          <a:xfrm>
            <a:off x="7235704" y="1100867"/>
            <a:ext cx="2237164" cy="731520"/>
            <a:chOff x="2462818" y="5882641"/>
            <a:chExt cx="2237164" cy="731520"/>
          </a:xfrm>
        </p:grpSpPr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B25352E7-7F03-4A6C-9B91-D66D55AF22FE}"/>
                </a:ext>
              </a:extLst>
            </p:cNvPr>
            <p:cNvSpPr/>
            <p:nvPr/>
          </p:nvSpPr>
          <p:spPr>
            <a:xfrm>
              <a:off x="2462818" y="5882641"/>
              <a:ext cx="2237164" cy="7315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4" name="Picture 143">
              <a:extLst>
                <a:ext uri="{FF2B5EF4-FFF2-40B4-BE49-F238E27FC236}">
                  <a16:creationId xmlns:a16="http://schemas.microsoft.com/office/drawing/2014/main" id="{2255BB63-849F-933A-4E04-6A8F75C35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852190" y="5995323"/>
              <a:ext cx="511668" cy="511668"/>
            </a:xfrm>
            <a:prstGeom prst="rect">
              <a:avLst/>
            </a:prstGeom>
            <a:effectLst/>
          </p:spPr>
        </p:pic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80676304-A0A6-444F-1CF9-42DDDEB9AEB8}"/>
                </a:ext>
              </a:extLst>
            </p:cNvPr>
            <p:cNvSpPr txBox="1"/>
            <p:nvPr/>
          </p:nvSpPr>
          <p:spPr>
            <a:xfrm>
              <a:off x="3426354" y="5983064"/>
              <a:ext cx="9669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</a:rPr>
                <a:t>= 12 g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23F0F2CB-7CAC-F367-E636-C720297A35FC}"/>
              </a:ext>
            </a:extLst>
          </p:cNvPr>
          <p:cNvGrpSpPr/>
          <p:nvPr/>
        </p:nvGrpSpPr>
        <p:grpSpPr>
          <a:xfrm>
            <a:off x="10502804" y="128589"/>
            <a:ext cx="711982" cy="6600822"/>
            <a:chOff x="11009605" y="128589"/>
            <a:chExt cx="711982" cy="6600822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10946684-AA98-F8A5-CA21-BB12F7E848C3}"/>
                </a:ext>
              </a:extLst>
            </p:cNvPr>
            <p:cNvSpPr/>
            <p:nvPr/>
          </p:nvSpPr>
          <p:spPr>
            <a:xfrm>
              <a:off x="11009605" y="128589"/>
              <a:ext cx="711982" cy="6600822"/>
            </a:xfrm>
            <a:prstGeom prst="roundRect">
              <a:avLst>
                <a:gd name="adj" fmla="val 50000"/>
              </a:avLst>
            </a:prstGeom>
            <a:solidFill>
              <a:srgbClr val="00AFB9"/>
            </a:solidFill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260B507E-8415-0C78-4C32-75DEF0F11C66}"/>
                </a:ext>
              </a:extLst>
            </p:cNvPr>
            <p:cNvGrpSpPr/>
            <p:nvPr/>
          </p:nvGrpSpPr>
          <p:grpSpPr>
            <a:xfrm>
              <a:off x="11071284" y="297627"/>
              <a:ext cx="588624" cy="6262747"/>
              <a:chOff x="11071284" y="319028"/>
              <a:chExt cx="588624" cy="6262747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52891738-9438-4EA2-946B-33D4BC0B4980}"/>
                  </a:ext>
                </a:extLst>
              </p:cNvPr>
              <p:cNvSpPr txBox="1"/>
              <p:nvPr/>
            </p:nvSpPr>
            <p:spPr>
              <a:xfrm>
                <a:off x="11083307" y="1761604"/>
                <a:ext cx="564578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00" dirty="0">
                    <a:solidFill>
                      <a:schemeClr val="bg1"/>
                    </a:solidFill>
                    <a:latin typeface="Madimi One" pitchFamily="2" charset="0"/>
                  </a:rPr>
                  <a:t>72</a:t>
                </a:r>
                <a:endParaRPr lang="en-US" sz="2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A6CF7DFE-C4EF-892F-69D5-B6931845075D}"/>
                  </a:ext>
                </a:extLst>
              </p:cNvPr>
              <p:cNvSpPr txBox="1"/>
              <p:nvPr/>
            </p:nvSpPr>
            <p:spPr>
              <a:xfrm>
                <a:off x="11172274" y="6089332"/>
                <a:ext cx="386644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00" dirty="0">
                    <a:solidFill>
                      <a:schemeClr val="bg1"/>
                    </a:solidFill>
                    <a:latin typeface="Madimi One" pitchFamily="2" charset="0"/>
                  </a:rPr>
                  <a:t>0</a:t>
                </a:r>
                <a:endParaRPr lang="en-US" sz="2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2074C1F4-2C48-1C5A-9325-8DAF958A204A}"/>
                  </a:ext>
                </a:extLst>
              </p:cNvPr>
              <p:cNvSpPr txBox="1"/>
              <p:nvPr/>
            </p:nvSpPr>
            <p:spPr>
              <a:xfrm>
                <a:off x="11121779" y="5368044"/>
                <a:ext cx="487634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00" dirty="0">
                    <a:solidFill>
                      <a:schemeClr val="bg1"/>
                    </a:solidFill>
                    <a:latin typeface="Madimi One" pitchFamily="2" charset="0"/>
                  </a:rPr>
                  <a:t>12</a:t>
                </a:r>
                <a:endParaRPr lang="en-US" sz="2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0E0AE1DA-4197-3859-9AC0-3E12402B1EEB}"/>
                  </a:ext>
                </a:extLst>
              </p:cNvPr>
              <p:cNvSpPr txBox="1"/>
              <p:nvPr/>
            </p:nvSpPr>
            <p:spPr>
              <a:xfrm>
                <a:off x="11084108" y="3925468"/>
                <a:ext cx="562975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00" dirty="0">
                    <a:solidFill>
                      <a:schemeClr val="bg1"/>
                    </a:solidFill>
                    <a:latin typeface="Madimi One" pitchFamily="2" charset="0"/>
                  </a:rPr>
                  <a:t>36</a:t>
                </a:r>
                <a:endParaRPr lang="en-US" sz="2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19EF0DAB-0B8F-B763-8D0E-DB22AB62F1E6}"/>
                  </a:ext>
                </a:extLst>
              </p:cNvPr>
              <p:cNvSpPr txBox="1"/>
              <p:nvPr/>
            </p:nvSpPr>
            <p:spPr>
              <a:xfrm>
                <a:off x="11071284" y="3204180"/>
                <a:ext cx="588623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00" dirty="0">
                    <a:solidFill>
                      <a:schemeClr val="bg1"/>
                    </a:solidFill>
                    <a:latin typeface="Madimi One" pitchFamily="2" charset="0"/>
                  </a:rPr>
                  <a:t>48</a:t>
                </a:r>
                <a:endParaRPr lang="en-US" sz="2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9713B39D-D27B-A0D2-F456-7768241FAA6F}"/>
                  </a:ext>
                </a:extLst>
              </p:cNvPr>
              <p:cNvSpPr txBox="1"/>
              <p:nvPr/>
            </p:nvSpPr>
            <p:spPr>
              <a:xfrm>
                <a:off x="11076896" y="2482892"/>
                <a:ext cx="577402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00" dirty="0">
                    <a:solidFill>
                      <a:schemeClr val="bg1"/>
                    </a:solidFill>
                    <a:latin typeface="Madimi One" pitchFamily="2" charset="0"/>
                  </a:rPr>
                  <a:t>60</a:t>
                </a:r>
                <a:endParaRPr lang="en-US" sz="2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0C88F29D-E21B-6463-65B2-38A654664A0A}"/>
                  </a:ext>
                </a:extLst>
              </p:cNvPr>
              <p:cNvSpPr txBox="1"/>
              <p:nvPr/>
            </p:nvSpPr>
            <p:spPr>
              <a:xfrm>
                <a:off x="11078498" y="4646756"/>
                <a:ext cx="574196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00" dirty="0">
                    <a:solidFill>
                      <a:schemeClr val="bg1"/>
                    </a:solidFill>
                    <a:latin typeface="Madimi One" pitchFamily="2" charset="0"/>
                  </a:rPr>
                  <a:t>24</a:t>
                </a:r>
                <a:endParaRPr lang="en-US" sz="2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42D2B681-1439-C371-4FD5-5C19E92A8646}"/>
                  </a:ext>
                </a:extLst>
              </p:cNvPr>
              <p:cNvSpPr txBox="1"/>
              <p:nvPr/>
            </p:nvSpPr>
            <p:spPr>
              <a:xfrm>
                <a:off x="11071285" y="1040316"/>
                <a:ext cx="588623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00" dirty="0">
                    <a:solidFill>
                      <a:schemeClr val="bg1"/>
                    </a:solidFill>
                    <a:latin typeface="Madimi One" pitchFamily="2" charset="0"/>
                  </a:rPr>
                  <a:t>84</a:t>
                </a:r>
                <a:endParaRPr lang="en-US" sz="2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4BDAB22E-440D-83F2-E79B-F6392800925F}"/>
                  </a:ext>
                </a:extLst>
              </p:cNvPr>
              <p:cNvSpPr txBox="1"/>
              <p:nvPr/>
            </p:nvSpPr>
            <p:spPr>
              <a:xfrm>
                <a:off x="11082506" y="319028"/>
                <a:ext cx="566181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00" dirty="0">
                    <a:solidFill>
                      <a:schemeClr val="bg1"/>
                    </a:solidFill>
                    <a:latin typeface="Madimi One" pitchFamily="2" charset="0"/>
                  </a:rPr>
                  <a:t>96</a:t>
                </a:r>
                <a:endParaRPr lang="en-US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id="{8B457A06-1018-38E1-5353-42FB728E4CA6}"/>
              </a:ext>
            </a:extLst>
          </p:cNvPr>
          <p:cNvSpPr txBox="1"/>
          <p:nvPr/>
        </p:nvSpPr>
        <p:spPr>
          <a:xfrm rot="16200000">
            <a:off x="10281340" y="3198169"/>
            <a:ext cx="2722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Mass (g) of Water</a:t>
            </a:r>
          </a:p>
        </p:txBody>
      </p:sp>
      <p:pic>
        <p:nvPicPr>
          <p:cNvPr id="170" name="Graphic 169">
            <a:extLst>
              <a:ext uri="{FF2B5EF4-FFF2-40B4-BE49-F238E27FC236}">
                <a16:creationId xmlns:a16="http://schemas.microsoft.com/office/drawing/2014/main" id="{5C58076C-B8F2-8D82-210F-63664DBDEA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79240" y="4566750"/>
            <a:ext cx="360000" cy="360000"/>
          </a:xfrm>
          <a:prstGeom prst="rect">
            <a:avLst/>
          </a:prstGeom>
        </p:spPr>
      </p:pic>
      <p:pic>
        <p:nvPicPr>
          <p:cNvPr id="171" name="Graphic 170">
            <a:extLst>
              <a:ext uri="{FF2B5EF4-FFF2-40B4-BE49-F238E27FC236}">
                <a16:creationId xmlns:a16="http://schemas.microsoft.com/office/drawing/2014/main" id="{63C48B6D-A3FF-2641-2DB0-765710285B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02409" y="4565072"/>
            <a:ext cx="360000" cy="360000"/>
          </a:xfrm>
          <a:prstGeom prst="rect">
            <a:avLst/>
          </a:prstGeom>
        </p:spPr>
      </p:pic>
      <p:pic>
        <p:nvPicPr>
          <p:cNvPr id="172" name="Graphic 171">
            <a:extLst>
              <a:ext uri="{FF2B5EF4-FFF2-40B4-BE49-F238E27FC236}">
                <a16:creationId xmlns:a16="http://schemas.microsoft.com/office/drawing/2014/main" id="{67C8FBDA-0FE8-EC95-C701-96ED43F4A5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800701" y="4936331"/>
            <a:ext cx="360000" cy="360000"/>
          </a:xfrm>
          <a:prstGeom prst="rect">
            <a:avLst/>
          </a:prstGeom>
        </p:spPr>
      </p:pic>
      <p:pic>
        <p:nvPicPr>
          <p:cNvPr id="173" name="Graphic 172">
            <a:extLst>
              <a:ext uri="{FF2B5EF4-FFF2-40B4-BE49-F238E27FC236}">
                <a16:creationId xmlns:a16="http://schemas.microsoft.com/office/drawing/2014/main" id="{3287E886-8DB8-C131-DC33-2E70D88561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39042" y="4936331"/>
            <a:ext cx="360000" cy="360000"/>
          </a:xfrm>
          <a:prstGeom prst="rect">
            <a:avLst/>
          </a:prstGeom>
        </p:spPr>
      </p:pic>
      <p:pic>
        <p:nvPicPr>
          <p:cNvPr id="174" name="Graphic 173">
            <a:extLst>
              <a:ext uri="{FF2B5EF4-FFF2-40B4-BE49-F238E27FC236}">
                <a16:creationId xmlns:a16="http://schemas.microsoft.com/office/drawing/2014/main" id="{867F0F89-1BE5-9128-9DF3-CDBF2811A66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70225" y="4936331"/>
            <a:ext cx="360000" cy="360000"/>
          </a:xfrm>
          <a:prstGeom prst="rect">
            <a:avLst/>
          </a:prstGeom>
        </p:spPr>
      </p:pic>
      <p:pic>
        <p:nvPicPr>
          <p:cNvPr id="175" name="Graphic 174">
            <a:extLst>
              <a:ext uri="{FF2B5EF4-FFF2-40B4-BE49-F238E27FC236}">
                <a16:creationId xmlns:a16="http://schemas.microsoft.com/office/drawing/2014/main" id="{7EA42671-55BE-0E2F-FFA3-2B6E18754F3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182409" y="4193812"/>
            <a:ext cx="360000" cy="360000"/>
          </a:xfrm>
          <a:prstGeom prst="rect">
            <a:avLst/>
          </a:prstGeom>
        </p:spPr>
      </p:pic>
      <p:sp>
        <p:nvSpPr>
          <p:cNvPr id="177" name="Isosceles Triangle 176">
            <a:extLst>
              <a:ext uri="{FF2B5EF4-FFF2-40B4-BE49-F238E27FC236}">
                <a16:creationId xmlns:a16="http://schemas.microsoft.com/office/drawing/2014/main" id="{D7A664DB-622D-465D-A213-3E334C11B988}"/>
              </a:ext>
            </a:extLst>
          </p:cNvPr>
          <p:cNvSpPr/>
          <p:nvPr/>
        </p:nvSpPr>
        <p:spPr>
          <a:xfrm rot="5400000">
            <a:off x="10246723" y="6118395"/>
            <a:ext cx="411006" cy="426494"/>
          </a:xfrm>
          <a:prstGeom prst="triangle">
            <a:avLst/>
          </a:prstGeom>
          <a:solidFill>
            <a:srgbClr val="FF0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ottle Background">
            <a:extLst>
              <a:ext uri="{FF2B5EF4-FFF2-40B4-BE49-F238E27FC236}">
                <a16:creationId xmlns:a16="http://schemas.microsoft.com/office/drawing/2014/main" id="{737DCE6A-9F7F-CFA3-A7CB-9AF189B9842A}"/>
              </a:ext>
            </a:extLst>
          </p:cNvPr>
          <p:cNvSpPr/>
          <p:nvPr/>
        </p:nvSpPr>
        <p:spPr>
          <a:xfrm>
            <a:off x="3107337" y="2126836"/>
            <a:ext cx="1493234" cy="3447573"/>
          </a:xfrm>
          <a:custGeom>
            <a:avLst/>
            <a:gdLst>
              <a:gd name="connsiteX0" fmla="*/ 1308259 w 1493234"/>
              <a:gd name="connsiteY0" fmla="*/ 1805559 h 3447573"/>
              <a:gd name="connsiteX1" fmla="*/ 1493234 w 1493234"/>
              <a:gd name="connsiteY1" fmla="*/ 1990535 h 3447573"/>
              <a:gd name="connsiteX2" fmla="*/ 1493234 w 1493234"/>
              <a:gd name="connsiteY2" fmla="*/ 3262598 h 3447573"/>
              <a:gd name="connsiteX3" fmla="*/ 1308259 w 1493234"/>
              <a:gd name="connsiteY3" fmla="*/ 3447574 h 3447573"/>
              <a:gd name="connsiteX4" fmla="*/ 184975 w 1493234"/>
              <a:gd name="connsiteY4" fmla="*/ 3447574 h 3447573"/>
              <a:gd name="connsiteX5" fmla="*/ 0 w 1493234"/>
              <a:gd name="connsiteY5" fmla="*/ 3262598 h 3447573"/>
              <a:gd name="connsiteX6" fmla="*/ 0 w 1493234"/>
              <a:gd name="connsiteY6" fmla="*/ 1990535 h 3447573"/>
              <a:gd name="connsiteX7" fmla="*/ 184975 w 1493234"/>
              <a:gd name="connsiteY7" fmla="*/ 1805559 h 3447573"/>
              <a:gd name="connsiteX8" fmla="*/ 0 w 1493234"/>
              <a:gd name="connsiteY8" fmla="*/ 1620583 h 3447573"/>
              <a:gd name="connsiteX9" fmla="*/ 0 w 1493234"/>
              <a:gd name="connsiteY9" fmla="*/ 741902 h 3447573"/>
              <a:gd name="connsiteX10" fmla="*/ 287274 w 1493234"/>
              <a:gd name="connsiteY10" fmla="*/ 242030 h 3447573"/>
              <a:gd name="connsiteX11" fmla="*/ 425863 w 1493234"/>
              <a:gd name="connsiteY11" fmla="*/ 5239 h 3447573"/>
              <a:gd name="connsiteX12" fmla="*/ 425863 w 1493234"/>
              <a:gd name="connsiteY12" fmla="*/ 0 h 3447573"/>
              <a:gd name="connsiteX13" fmla="*/ 1067372 w 1493234"/>
              <a:gd name="connsiteY13" fmla="*/ 0 h 3447573"/>
              <a:gd name="connsiteX14" fmla="*/ 1067372 w 1493234"/>
              <a:gd name="connsiteY14" fmla="*/ 5239 h 3447573"/>
              <a:gd name="connsiteX15" fmla="*/ 1205960 w 1493234"/>
              <a:gd name="connsiteY15" fmla="*/ 242030 h 3447573"/>
              <a:gd name="connsiteX16" fmla="*/ 1493234 w 1493234"/>
              <a:gd name="connsiteY16" fmla="*/ 741902 h 3447573"/>
              <a:gd name="connsiteX17" fmla="*/ 1493234 w 1493234"/>
              <a:gd name="connsiteY17" fmla="*/ 1620583 h 3447573"/>
              <a:gd name="connsiteX18" fmla="*/ 1308259 w 1493234"/>
              <a:gd name="connsiteY18" fmla="*/ 1805559 h 3447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3234" h="3447573">
                <a:moveTo>
                  <a:pt x="1308259" y="1805559"/>
                </a:moveTo>
                <a:cubicBezTo>
                  <a:pt x="1410462" y="1805559"/>
                  <a:pt x="1493234" y="1888427"/>
                  <a:pt x="1493234" y="1990535"/>
                </a:cubicBezTo>
                <a:lnTo>
                  <a:pt x="1493234" y="3262598"/>
                </a:lnTo>
                <a:cubicBezTo>
                  <a:pt x="1493234" y="3364802"/>
                  <a:pt x="1410462" y="3447574"/>
                  <a:pt x="1308259" y="3447574"/>
                </a:cubicBezTo>
                <a:lnTo>
                  <a:pt x="184975" y="3447574"/>
                </a:lnTo>
                <a:cubicBezTo>
                  <a:pt x="82772" y="3447574"/>
                  <a:pt x="0" y="3364802"/>
                  <a:pt x="0" y="3262598"/>
                </a:cubicBezTo>
                <a:lnTo>
                  <a:pt x="0" y="1990535"/>
                </a:lnTo>
                <a:cubicBezTo>
                  <a:pt x="0" y="1888427"/>
                  <a:pt x="82772" y="1805559"/>
                  <a:pt x="184975" y="1805559"/>
                </a:cubicBezTo>
                <a:cubicBezTo>
                  <a:pt x="82772" y="1805559"/>
                  <a:pt x="0" y="1722787"/>
                  <a:pt x="0" y="1620583"/>
                </a:cubicBezTo>
                <a:lnTo>
                  <a:pt x="0" y="741902"/>
                </a:lnTo>
                <a:cubicBezTo>
                  <a:pt x="0" y="528638"/>
                  <a:pt x="115443" y="342233"/>
                  <a:pt x="287274" y="242030"/>
                </a:cubicBezTo>
                <a:cubicBezTo>
                  <a:pt x="372047" y="192595"/>
                  <a:pt x="425863" y="103442"/>
                  <a:pt x="425863" y="5239"/>
                </a:cubicBezTo>
                <a:lnTo>
                  <a:pt x="425863" y="0"/>
                </a:lnTo>
                <a:lnTo>
                  <a:pt x="1067372" y="0"/>
                </a:lnTo>
                <a:lnTo>
                  <a:pt x="1067372" y="5239"/>
                </a:lnTo>
                <a:cubicBezTo>
                  <a:pt x="1067372" y="103442"/>
                  <a:pt x="1121093" y="192500"/>
                  <a:pt x="1205960" y="242030"/>
                </a:cubicBezTo>
                <a:cubicBezTo>
                  <a:pt x="1377791" y="342233"/>
                  <a:pt x="1493234" y="528638"/>
                  <a:pt x="1493234" y="741902"/>
                </a:cubicBezTo>
                <a:lnTo>
                  <a:pt x="1493234" y="1620583"/>
                </a:lnTo>
                <a:cubicBezTo>
                  <a:pt x="1493234" y="1722787"/>
                  <a:pt x="1410462" y="1805559"/>
                  <a:pt x="1308259" y="1805559"/>
                </a:cubicBezTo>
                <a:close/>
              </a:path>
            </a:pathLst>
          </a:custGeom>
          <a:solidFill>
            <a:srgbClr val="BFD8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1" name="Water">
            <a:extLst>
              <a:ext uri="{FF2B5EF4-FFF2-40B4-BE49-F238E27FC236}">
                <a16:creationId xmlns:a16="http://schemas.microsoft.com/office/drawing/2014/main" id="{07D34BC8-68B6-15C8-FD40-090D850DB06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3103384" y="2678974"/>
            <a:ext cx="1457325" cy="3419475"/>
          </a:xfrm>
          <a:prstGeom prst="rect">
            <a:avLst/>
          </a:prstGeom>
        </p:spPr>
      </p:pic>
      <p:sp useBgFill="1">
        <p:nvSpPr>
          <p:cNvPr id="12" name="Mask">
            <a:extLst>
              <a:ext uri="{FF2B5EF4-FFF2-40B4-BE49-F238E27FC236}">
                <a16:creationId xmlns:a16="http://schemas.microsoft.com/office/drawing/2014/main" id="{27012379-9A0B-85D8-6189-E16B58F7F511}"/>
              </a:ext>
            </a:extLst>
          </p:cNvPr>
          <p:cNvSpPr/>
          <p:nvPr/>
        </p:nvSpPr>
        <p:spPr>
          <a:xfrm>
            <a:off x="2808254" y="1883024"/>
            <a:ext cx="2047586" cy="7099648"/>
          </a:xfrm>
          <a:custGeom>
            <a:avLst/>
            <a:gdLst>
              <a:gd name="connsiteX0" fmla="*/ 1977681 w 1977681"/>
              <a:gd name="connsiteY0" fmla="*/ 0 h 6857263"/>
              <a:gd name="connsiteX1" fmla="*/ 1977681 w 1977681"/>
              <a:gd name="connsiteY1" fmla="*/ 6857264 h 6857263"/>
              <a:gd name="connsiteX2" fmla="*/ 0 w 1977681"/>
              <a:gd name="connsiteY2" fmla="*/ 6857264 h 6857263"/>
              <a:gd name="connsiteX3" fmla="*/ 0 w 1977681"/>
              <a:gd name="connsiteY3" fmla="*/ 0 h 6857263"/>
              <a:gd name="connsiteX4" fmla="*/ 656803 w 1977681"/>
              <a:gd name="connsiteY4" fmla="*/ 0 h 6857263"/>
              <a:gd name="connsiteX5" fmla="*/ 625044 w 1977681"/>
              <a:gd name="connsiteY5" fmla="*/ 31759 h 6857263"/>
              <a:gd name="connsiteX6" fmla="*/ 625044 w 1977681"/>
              <a:gd name="connsiteY6" fmla="*/ 205740 h 6857263"/>
              <a:gd name="connsiteX7" fmla="*/ 656803 w 1977681"/>
              <a:gd name="connsiteY7" fmla="*/ 237499 h 6857263"/>
              <a:gd name="connsiteX8" fmla="*/ 672544 w 1977681"/>
              <a:gd name="connsiteY8" fmla="*/ 237499 h 6857263"/>
              <a:gd name="connsiteX9" fmla="*/ 672544 w 1977681"/>
              <a:gd name="connsiteY9" fmla="*/ 242561 h 6857263"/>
              <a:gd name="connsiteX10" fmla="*/ 538606 w 1977681"/>
              <a:gd name="connsiteY10" fmla="*/ 471315 h 6857263"/>
              <a:gd name="connsiteX11" fmla="*/ 260972 w 1977681"/>
              <a:gd name="connsiteY11" fmla="*/ 954413 h 6857263"/>
              <a:gd name="connsiteX12" fmla="*/ 260972 w 1977681"/>
              <a:gd name="connsiteY12" fmla="*/ 1803608 h 6857263"/>
              <a:gd name="connsiteX13" fmla="*/ 439740 w 1977681"/>
              <a:gd name="connsiteY13" fmla="*/ 1982376 h 6857263"/>
              <a:gd name="connsiteX14" fmla="*/ 260972 w 1977681"/>
              <a:gd name="connsiteY14" fmla="*/ 2161145 h 6857263"/>
              <a:gd name="connsiteX15" fmla="*/ 260972 w 1977681"/>
              <a:gd name="connsiteY15" fmla="*/ 3390522 h 6857263"/>
              <a:gd name="connsiteX16" fmla="*/ 439740 w 1977681"/>
              <a:gd name="connsiteY16" fmla="*/ 3569290 h 6857263"/>
              <a:gd name="connsiteX17" fmla="*/ 1525329 w 1977681"/>
              <a:gd name="connsiteY17" fmla="*/ 3569290 h 6857263"/>
              <a:gd name="connsiteX18" fmla="*/ 1704098 w 1977681"/>
              <a:gd name="connsiteY18" fmla="*/ 3390522 h 6857263"/>
              <a:gd name="connsiteX19" fmla="*/ 1704098 w 1977681"/>
              <a:gd name="connsiteY19" fmla="*/ 2161145 h 6857263"/>
              <a:gd name="connsiteX20" fmla="*/ 1525329 w 1977681"/>
              <a:gd name="connsiteY20" fmla="*/ 1982376 h 6857263"/>
              <a:gd name="connsiteX21" fmla="*/ 1704098 w 1977681"/>
              <a:gd name="connsiteY21" fmla="*/ 1803608 h 6857263"/>
              <a:gd name="connsiteX22" fmla="*/ 1704098 w 1977681"/>
              <a:gd name="connsiteY22" fmla="*/ 954413 h 6857263"/>
              <a:gd name="connsiteX23" fmla="*/ 1426372 w 1977681"/>
              <a:gd name="connsiteY23" fmla="*/ 471315 h 6857263"/>
              <a:gd name="connsiteX24" fmla="*/ 1292526 w 1977681"/>
              <a:gd name="connsiteY24" fmla="*/ 242561 h 6857263"/>
              <a:gd name="connsiteX25" fmla="*/ 1292526 w 1977681"/>
              <a:gd name="connsiteY25" fmla="*/ 237499 h 6857263"/>
              <a:gd name="connsiteX26" fmla="*/ 1308267 w 1977681"/>
              <a:gd name="connsiteY26" fmla="*/ 237499 h 6857263"/>
              <a:gd name="connsiteX27" fmla="*/ 1340025 w 1977681"/>
              <a:gd name="connsiteY27" fmla="*/ 205740 h 6857263"/>
              <a:gd name="connsiteX28" fmla="*/ 1340025 w 1977681"/>
              <a:gd name="connsiteY28" fmla="*/ 31759 h 6857263"/>
              <a:gd name="connsiteX29" fmla="*/ 1308267 w 1977681"/>
              <a:gd name="connsiteY29" fmla="*/ 0 h 6857263"/>
              <a:gd name="connsiteX30" fmla="*/ 1977681 w 1977681"/>
              <a:gd name="connsiteY30" fmla="*/ 0 h 6857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977681" h="6857263">
                <a:moveTo>
                  <a:pt x="1977681" y="0"/>
                </a:moveTo>
                <a:lnTo>
                  <a:pt x="1977681" y="6857264"/>
                </a:lnTo>
                <a:lnTo>
                  <a:pt x="0" y="6857264"/>
                </a:lnTo>
                <a:lnTo>
                  <a:pt x="0" y="0"/>
                </a:lnTo>
                <a:lnTo>
                  <a:pt x="656803" y="0"/>
                </a:lnTo>
                <a:cubicBezTo>
                  <a:pt x="639221" y="0"/>
                  <a:pt x="625044" y="14176"/>
                  <a:pt x="625044" y="31759"/>
                </a:cubicBezTo>
                <a:lnTo>
                  <a:pt x="625044" y="205740"/>
                </a:lnTo>
                <a:cubicBezTo>
                  <a:pt x="625044" y="223322"/>
                  <a:pt x="639221" y="237499"/>
                  <a:pt x="656803" y="237499"/>
                </a:cubicBezTo>
                <a:lnTo>
                  <a:pt x="672544" y="237499"/>
                </a:lnTo>
                <a:lnTo>
                  <a:pt x="672544" y="242561"/>
                </a:lnTo>
                <a:cubicBezTo>
                  <a:pt x="672544" y="337377"/>
                  <a:pt x="620626" y="423539"/>
                  <a:pt x="538606" y="471315"/>
                </a:cubicBezTo>
                <a:cubicBezTo>
                  <a:pt x="372541" y="568247"/>
                  <a:pt x="260972" y="748304"/>
                  <a:pt x="260972" y="954413"/>
                </a:cubicBezTo>
                <a:lnTo>
                  <a:pt x="260972" y="1803608"/>
                </a:lnTo>
                <a:cubicBezTo>
                  <a:pt x="260972" y="1902382"/>
                  <a:pt x="340967" y="1982376"/>
                  <a:pt x="439740" y="1982376"/>
                </a:cubicBezTo>
                <a:cubicBezTo>
                  <a:pt x="340967" y="1982376"/>
                  <a:pt x="260972" y="2062463"/>
                  <a:pt x="260972" y="2161145"/>
                </a:cubicBezTo>
                <a:lnTo>
                  <a:pt x="260972" y="3390522"/>
                </a:lnTo>
                <a:cubicBezTo>
                  <a:pt x="260972" y="3489295"/>
                  <a:pt x="340967" y="3569290"/>
                  <a:pt x="439740" y="3569290"/>
                </a:cubicBezTo>
                <a:lnTo>
                  <a:pt x="1525329" y="3569290"/>
                </a:lnTo>
                <a:cubicBezTo>
                  <a:pt x="1624011" y="3569290"/>
                  <a:pt x="1704098" y="3489295"/>
                  <a:pt x="1704098" y="3390522"/>
                </a:cubicBezTo>
                <a:lnTo>
                  <a:pt x="1704098" y="2161145"/>
                </a:lnTo>
                <a:cubicBezTo>
                  <a:pt x="1704098" y="2062463"/>
                  <a:pt x="1624103" y="1982376"/>
                  <a:pt x="1525329" y="1982376"/>
                </a:cubicBezTo>
                <a:cubicBezTo>
                  <a:pt x="1624103" y="1982376"/>
                  <a:pt x="1704098" y="1902382"/>
                  <a:pt x="1704098" y="1803608"/>
                </a:cubicBezTo>
                <a:lnTo>
                  <a:pt x="1704098" y="954413"/>
                </a:lnTo>
                <a:cubicBezTo>
                  <a:pt x="1704098" y="748304"/>
                  <a:pt x="1592529" y="568247"/>
                  <a:pt x="1426372" y="471315"/>
                </a:cubicBezTo>
                <a:cubicBezTo>
                  <a:pt x="1344444" y="423539"/>
                  <a:pt x="1292526" y="337377"/>
                  <a:pt x="1292526" y="242561"/>
                </a:cubicBezTo>
                <a:lnTo>
                  <a:pt x="1292526" y="237499"/>
                </a:lnTo>
                <a:lnTo>
                  <a:pt x="1308267" y="237499"/>
                </a:lnTo>
                <a:cubicBezTo>
                  <a:pt x="1325849" y="237499"/>
                  <a:pt x="1340025" y="223322"/>
                  <a:pt x="1340025" y="205740"/>
                </a:cubicBezTo>
                <a:lnTo>
                  <a:pt x="1340025" y="31759"/>
                </a:lnTo>
                <a:cubicBezTo>
                  <a:pt x="1340025" y="14176"/>
                  <a:pt x="1325849" y="0"/>
                  <a:pt x="1308267" y="0"/>
                </a:cubicBezTo>
                <a:lnTo>
                  <a:pt x="1977681" y="0"/>
                </a:lnTo>
                <a:close/>
              </a:path>
            </a:pathLst>
          </a:custGeom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13" name="Bottle Foreground">
            <a:extLst>
              <a:ext uri="{FF2B5EF4-FFF2-40B4-BE49-F238E27FC236}">
                <a16:creationId xmlns:a16="http://schemas.microsoft.com/office/drawing/2014/main" id="{C7BBEC7E-5473-C089-5FD8-283B033A6D50}"/>
              </a:ext>
            </a:extLst>
          </p:cNvPr>
          <p:cNvGrpSpPr/>
          <p:nvPr/>
        </p:nvGrpSpPr>
        <p:grpSpPr>
          <a:xfrm>
            <a:off x="3085430" y="1881187"/>
            <a:ext cx="1493234" cy="3693318"/>
            <a:chOff x="7497127" y="1566862"/>
            <a:chExt cx="1493234" cy="36933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878E430-D1D2-60A5-A7D1-AC8A33333F64}"/>
                </a:ext>
              </a:extLst>
            </p:cNvPr>
            <p:cNvSpPr/>
            <p:nvPr/>
          </p:nvSpPr>
          <p:spPr>
            <a:xfrm>
              <a:off x="7497127" y="1812606"/>
              <a:ext cx="1493234" cy="3447573"/>
            </a:xfrm>
            <a:custGeom>
              <a:avLst/>
              <a:gdLst>
                <a:gd name="connsiteX0" fmla="*/ 1067372 w 1493234"/>
                <a:gd name="connsiteY0" fmla="*/ 0 h 3447573"/>
                <a:gd name="connsiteX1" fmla="*/ 1067372 w 1493234"/>
                <a:gd name="connsiteY1" fmla="*/ 5239 h 3447573"/>
                <a:gd name="connsiteX2" fmla="*/ 1205960 w 1493234"/>
                <a:gd name="connsiteY2" fmla="*/ 242030 h 3447573"/>
                <a:gd name="connsiteX3" fmla="*/ 1493234 w 1493234"/>
                <a:gd name="connsiteY3" fmla="*/ 741902 h 3447573"/>
                <a:gd name="connsiteX4" fmla="*/ 1493234 w 1493234"/>
                <a:gd name="connsiteY4" fmla="*/ 1620584 h 3447573"/>
                <a:gd name="connsiteX5" fmla="*/ 1308259 w 1493234"/>
                <a:gd name="connsiteY5" fmla="*/ 1805559 h 3447573"/>
                <a:gd name="connsiteX6" fmla="*/ 1493234 w 1493234"/>
                <a:gd name="connsiteY6" fmla="*/ 1990535 h 3447573"/>
                <a:gd name="connsiteX7" fmla="*/ 1493234 w 1493234"/>
                <a:gd name="connsiteY7" fmla="*/ 3262598 h 3447573"/>
                <a:gd name="connsiteX8" fmla="*/ 1308259 w 1493234"/>
                <a:gd name="connsiteY8" fmla="*/ 3447574 h 3447573"/>
                <a:gd name="connsiteX9" fmla="*/ 184976 w 1493234"/>
                <a:gd name="connsiteY9" fmla="*/ 3447574 h 3447573"/>
                <a:gd name="connsiteX10" fmla="*/ 0 w 1493234"/>
                <a:gd name="connsiteY10" fmla="*/ 3262598 h 3447573"/>
                <a:gd name="connsiteX11" fmla="*/ 0 w 1493234"/>
                <a:gd name="connsiteY11" fmla="*/ 1990535 h 3447573"/>
                <a:gd name="connsiteX12" fmla="*/ 184976 w 1493234"/>
                <a:gd name="connsiteY12" fmla="*/ 1805559 h 3447573"/>
                <a:gd name="connsiteX13" fmla="*/ 0 w 1493234"/>
                <a:gd name="connsiteY13" fmla="*/ 1620584 h 3447573"/>
                <a:gd name="connsiteX14" fmla="*/ 0 w 1493234"/>
                <a:gd name="connsiteY14" fmla="*/ 741902 h 3447573"/>
                <a:gd name="connsiteX15" fmla="*/ 287274 w 1493234"/>
                <a:gd name="connsiteY15" fmla="*/ 242030 h 3447573"/>
                <a:gd name="connsiteX16" fmla="*/ 425863 w 1493234"/>
                <a:gd name="connsiteY16" fmla="*/ 5239 h 3447573"/>
                <a:gd name="connsiteX17" fmla="*/ 425863 w 1493234"/>
                <a:gd name="connsiteY17" fmla="*/ 0 h 344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93234" h="3447573">
                  <a:moveTo>
                    <a:pt x="1067372" y="0"/>
                  </a:moveTo>
                  <a:lnTo>
                    <a:pt x="1067372" y="5239"/>
                  </a:lnTo>
                  <a:cubicBezTo>
                    <a:pt x="1067372" y="103442"/>
                    <a:pt x="1121093" y="192500"/>
                    <a:pt x="1205960" y="242030"/>
                  </a:cubicBezTo>
                  <a:cubicBezTo>
                    <a:pt x="1377791" y="342233"/>
                    <a:pt x="1493234" y="528638"/>
                    <a:pt x="1493234" y="741902"/>
                  </a:cubicBezTo>
                  <a:lnTo>
                    <a:pt x="1493234" y="1620584"/>
                  </a:lnTo>
                  <a:cubicBezTo>
                    <a:pt x="1493234" y="1722787"/>
                    <a:pt x="1410462" y="1805559"/>
                    <a:pt x="1308259" y="1805559"/>
                  </a:cubicBezTo>
                  <a:cubicBezTo>
                    <a:pt x="1410462" y="1805559"/>
                    <a:pt x="1493234" y="1888427"/>
                    <a:pt x="1493234" y="1990535"/>
                  </a:cubicBezTo>
                  <a:lnTo>
                    <a:pt x="1493234" y="3262598"/>
                  </a:lnTo>
                  <a:cubicBezTo>
                    <a:pt x="1493234" y="3364802"/>
                    <a:pt x="1410462" y="3447574"/>
                    <a:pt x="1308259" y="3447574"/>
                  </a:cubicBezTo>
                  <a:lnTo>
                    <a:pt x="184976" y="3447574"/>
                  </a:lnTo>
                  <a:cubicBezTo>
                    <a:pt x="82772" y="3447574"/>
                    <a:pt x="0" y="3364802"/>
                    <a:pt x="0" y="3262598"/>
                  </a:cubicBezTo>
                  <a:lnTo>
                    <a:pt x="0" y="1990535"/>
                  </a:lnTo>
                  <a:cubicBezTo>
                    <a:pt x="0" y="1888427"/>
                    <a:pt x="82772" y="1805559"/>
                    <a:pt x="184976" y="1805559"/>
                  </a:cubicBezTo>
                  <a:cubicBezTo>
                    <a:pt x="82772" y="1805559"/>
                    <a:pt x="0" y="1722787"/>
                    <a:pt x="0" y="1620584"/>
                  </a:cubicBezTo>
                  <a:lnTo>
                    <a:pt x="0" y="741902"/>
                  </a:lnTo>
                  <a:cubicBezTo>
                    <a:pt x="0" y="528638"/>
                    <a:pt x="115443" y="342233"/>
                    <a:pt x="287274" y="242030"/>
                  </a:cubicBezTo>
                  <a:cubicBezTo>
                    <a:pt x="372047" y="192596"/>
                    <a:pt x="425863" y="103442"/>
                    <a:pt x="425863" y="5239"/>
                  </a:cubicBezTo>
                  <a:lnTo>
                    <a:pt x="425863" y="0"/>
                  </a:lnTo>
                </a:path>
              </a:pathLst>
            </a:custGeom>
            <a:noFill/>
            <a:ln w="57150" cap="sq">
              <a:solidFill>
                <a:srgbClr val="6AA7E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FF252AE-8546-24E7-266C-BD32734F2640}"/>
                </a:ext>
              </a:extLst>
            </p:cNvPr>
            <p:cNvSpPr/>
            <p:nvPr/>
          </p:nvSpPr>
          <p:spPr>
            <a:xfrm>
              <a:off x="7873840" y="1566862"/>
              <a:ext cx="739902" cy="245745"/>
            </a:xfrm>
            <a:custGeom>
              <a:avLst/>
              <a:gdLst>
                <a:gd name="connsiteX0" fmla="*/ 707041 w 739902"/>
                <a:gd name="connsiteY0" fmla="*/ 0 h 245745"/>
                <a:gd name="connsiteX1" fmla="*/ 739902 w 739902"/>
                <a:gd name="connsiteY1" fmla="*/ 32861 h 245745"/>
                <a:gd name="connsiteX2" fmla="*/ 739902 w 739902"/>
                <a:gd name="connsiteY2" fmla="*/ 212884 h 245745"/>
                <a:gd name="connsiteX3" fmla="*/ 707041 w 739902"/>
                <a:gd name="connsiteY3" fmla="*/ 245745 h 245745"/>
                <a:gd name="connsiteX4" fmla="*/ 32861 w 739902"/>
                <a:gd name="connsiteY4" fmla="*/ 245745 h 245745"/>
                <a:gd name="connsiteX5" fmla="*/ 0 w 739902"/>
                <a:gd name="connsiteY5" fmla="*/ 212884 h 245745"/>
                <a:gd name="connsiteX6" fmla="*/ 0 w 739902"/>
                <a:gd name="connsiteY6" fmla="*/ 32861 h 245745"/>
                <a:gd name="connsiteX7" fmla="*/ 32861 w 739902"/>
                <a:gd name="connsiteY7" fmla="*/ 0 h 245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9902" h="245745">
                  <a:moveTo>
                    <a:pt x="707041" y="0"/>
                  </a:moveTo>
                  <a:cubicBezTo>
                    <a:pt x="725190" y="0"/>
                    <a:pt x="739902" y="14712"/>
                    <a:pt x="739902" y="32861"/>
                  </a:cubicBezTo>
                  <a:lnTo>
                    <a:pt x="739902" y="212884"/>
                  </a:lnTo>
                  <a:cubicBezTo>
                    <a:pt x="739902" y="231033"/>
                    <a:pt x="725190" y="245745"/>
                    <a:pt x="707041" y="245745"/>
                  </a:cubicBezTo>
                  <a:lnTo>
                    <a:pt x="32861" y="245745"/>
                  </a:lnTo>
                  <a:cubicBezTo>
                    <a:pt x="14712" y="245745"/>
                    <a:pt x="0" y="231033"/>
                    <a:pt x="0" y="212884"/>
                  </a:cubicBezTo>
                  <a:lnTo>
                    <a:pt x="0" y="32861"/>
                  </a:lnTo>
                  <a:cubicBezTo>
                    <a:pt x="0" y="14712"/>
                    <a:pt x="14712" y="0"/>
                    <a:pt x="32861" y="0"/>
                  </a:cubicBezTo>
                  <a:close/>
                </a:path>
              </a:pathLst>
            </a:custGeom>
            <a:solidFill>
              <a:srgbClr val="6AA7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F4D68B4-D51F-999F-1854-EC95AE2E39C1}"/>
              </a:ext>
            </a:extLst>
          </p:cNvPr>
          <p:cNvGrpSpPr/>
          <p:nvPr/>
        </p:nvGrpSpPr>
        <p:grpSpPr>
          <a:xfrm>
            <a:off x="2629134" y="6078746"/>
            <a:ext cx="2449639" cy="446967"/>
            <a:chOff x="7519816" y="1446334"/>
            <a:chExt cx="2449639" cy="446967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0EC59F3-E11B-8A4A-75E5-C0F4822401A6}"/>
                </a:ext>
              </a:extLst>
            </p:cNvPr>
            <p:cNvSpPr/>
            <p:nvPr/>
          </p:nvSpPr>
          <p:spPr>
            <a:xfrm>
              <a:off x="7519816" y="1446334"/>
              <a:ext cx="243694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CF51D8B-31D3-C1A3-3203-7D7339F081CF}"/>
                </a:ext>
              </a:extLst>
            </p:cNvPr>
            <p:cNvSpPr txBox="1"/>
            <p:nvPr/>
          </p:nvSpPr>
          <p:spPr>
            <a:xfrm>
              <a:off x="7519817" y="1531317"/>
              <a:ext cx="244963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Non-Quantized Water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519ADAB-6C44-16B0-2002-732A71BAFE0E}"/>
              </a:ext>
            </a:extLst>
          </p:cNvPr>
          <p:cNvGrpSpPr/>
          <p:nvPr/>
        </p:nvGrpSpPr>
        <p:grpSpPr>
          <a:xfrm>
            <a:off x="876225" y="128589"/>
            <a:ext cx="776175" cy="6600822"/>
            <a:chOff x="5088127" y="128589"/>
            <a:chExt cx="776175" cy="6600822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141AF88-0FAE-94E8-A169-2EDB3B3BB645}"/>
                </a:ext>
              </a:extLst>
            </p:cNvPr>
            <p:cNvSpPr/>
            <p:nvPr/>
          </p:nvSpPr>
          <p:spPr>
            <a:xfrm>
              <a:off x="5120223" y="128589"/>
              <a:ext cx="711982" cy="6600822"/>
            </a:xfrm>
            <a:prstGeom prst="roundRect">
              <a:avLst>
                <a:gd name="adj" fmla="val 50000"/>
              </a:avLst>
            </a:prstGeom>
            <a:solidFill>
              <a:srgbClr val="F37D11"/>
            </a:solidFill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C76C658-029B-8D6A-9E7A-3431E8A1C3ED}"/>
                </a:ext>
              </a:extLst>
            </p:cNvPr>
            <p:cNvSpPr txBox="1"/>
            <p:nvPr/>
          </p:nvSpPr>
          <p:spPr>
            <a:xfrm>
              <a:off x="5088127" y="276225"/>
              <a:ext cx="77617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250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9618BD-3121-0D67-A489-8DDE538C6035}"/>
                </a:ext>
              </a:extLst>
            </p:cNvPr>
            <p:cNvSpPr txBox="1"/>
            <p:nvPr/>
          </p:nvSpPr>
          <p:spPr>
            <a:xfrm>
              <a:off x="5282892" y="6089332"/>
              <a:ext cx="38664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8AFE9C7-8F05-8193-A19F-4403A766E025}"/>
                </a:ext>
              </a:extLst>
            </p:cNvPr>
            <p:cNvSpPr txBox="1"/>
            <p:nvPr/>
          </p:nvSpPr>
          <p:spPr>
            <a:xfrm>
              <a:off x="5189116" y="4926709"/>
              <a:ext cx="57419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50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29B419C-44C6-2F11-AB00-3B256C98A803}"/>
                </a:ext>
              </a:extLst>
            </p:cNvPr>
            <p:cNvSpPr txBox="1"/>
            <p:nvPr/>
          </p:nvSpPr>
          <p:spPr>
            <a:xfrm>
              <a:off x="5124194" y="3764088"/>
              <a:ext cx="70404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100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C0A5BE4-A6D7-0638-DC9E-AF3EF028F86B}"/>
                </a:ext>
              </a:extLst>
            </p:cNvPr>
            <p:cNvSpPr txBox="1"/>
            <p:nvPr/>
          </p:nvSpPr>
          <p:spPr>
            <a:xfrm>
              <a:off x="5135415" y="2601467"/>
              <a:ext cx="68159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150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09DD374-4ECF-5257-2BE5-472C7322F1AF}"/>
                </a:ext>
              </a:extLst>
            </p:cNvPr>
            <p:cNvSpPr txBox="1"/>
            <p:nvPr/>
          </p:nvSpPr>
          <p:spPr>
            <a:xfrm>
              <a:off x="5088127" y="1438846"/>
              <a:ext cx="77617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Madimi One" pitchFamily="2" charset="0"/>
                </a:rPr>
                <a:t>200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6989A95-323A-6C93-AB0C-E05760C1B63A}"/>
                </a:ext>
              </a:extLst>
            </p:cNvPr>
            <p:cNvCxnSpPr>
              <a:cxnSpLocks/>
              <a:endCxn id="27" idx="0"/>
            </p:cNvCxnSpPr>
            <p:nvPr/>
          </p:nvCxnSpPr>
          <p:spPr>
            <a:xfrm>
              <a:off x="5476214" y="725328"/>
              <a:ext cx="1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469C475-344C-ABAF-C005-5A25FEF56E27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1887949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B8EECC-5CE2-8B91-48C8-449B0949B280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3050570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537317E-7DCF-85B6-BCED-CBF68688C406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4213191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83131A4-77E5-9516-0DEF-48DD09DF1CA3}"/>
                </a:ext>
              </a:extLst>
            </p:cNvPr>
            <p:cNvCxnSpPr>
              <a:cxnSpLocks/>
            </p:cNvCxnSpPr>
            <p:nvPr/>
          </p:nvCxnSpPr>
          <p:spPr>
            <a:xfrm>
              <a:off x="5476214" y="5375812"/>
              <a:ext cx="0" cy="713518"/>
            </a:xfrm>
            <a:prstGeom prst="line">
              <a:avLst/>
            </a:prstGeom>
            <a:ln w="8890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8AC3CD74-DBA0-61A9-8A19-D7AF1AB5F898}"/>
              </a:ext>
            </a:extLst>
          </p:cNvPr>
          <p:cNvSpPr/>
          <p:nvPr/>
        </p:nvSpPr>
        <p:spPr>
          <a:xfrm rot="16200000">
            <a:off x="1458471" y="308926"/>
            <a:ext cx="411006" cy="426494"/>
          </a:xfrm>
          <a:prstGeom prst="triangle">
            <a:avLst/>
          </a:prstGeom>
          <a:solidFill>
            <a:srgbClr val="FF0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5F0941-173A-3BDD-4ADA-D29225357663}"/>
              </a:ext>
            </a:extLst>
          </p:cNvPr>
          <p:cNvSpPr txBox="1"/>
          <p:nvPr/>
        </p:nvSpPr>
        <p:spPr>
          <a:xfrm rot="16200000">
            <a:off x="-865260" y="3198168"/>
            <a:ext cx="2722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Mass (g) of Water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BC7B1F2-C30C-B6B8-C2F4-E5B08A31AE96}"/>
              </a:ext>
            </a:extLst>
          </p:cNvPr>
          <p:cNvGrpSpPr/>
          <p:nvPr/>
        </p:nvGrpSpPr>
        <p:grpSpPr>
          <a:xfrm>
            <a:off x="6819916" y="2057699"/>
            <a:ext cx="3123209" cy="615553"/>
            <a:chOff x="1987162" y="5848883"/>
            <a:chExt cx="3123209" cy="6155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4640515-B74A-E8BC-AC04-7DD050506550}"/>
                </a:ext>
              </a:extLst>
            </p:cNvPr>
            <p:cNvSpPr txBox="1"/>
            <p:nvPr/>
          </p:nvSpPr>
          <p:spPr>
            <a:xfrm>
              <a:off x="1987162" y="5848883"/>
              <a:ext cx="932948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Mass of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Water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8859330-863E-C418-A5ED-B1C3EF5DF04A}"/>
                </a:ext>
              </a:extLst>
            </p:cNvPr>
            <p:cNvSpPr txBox="1"/>
            <p:nvPr/>
          </p:nvSpPr>
          <p:spPr>
            <a:xfrm>
              <a:off x="2846220" y="5941216"/>
              <a:ext cx="4555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A0A8"/>
                  </a:solidFill>
                  <a:latin typeface="Balsamiq Sans" pitchFamily="2" charset="0"/>
                  <a:ea typeface="Balsamiq Sans" pitchFamily="2" charset="0"/>
                </a:rPr>
                <a:t>=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11B3D4E-1DCF-EE5B-078E-7337DC49B974}"/>
                </a:ext>
              </a:extLst>
            </p:cNvPr>
            <p:cNvSpPr txBox="1"/>
            <p:nvPr/>
          </p:nvSpPr>
          <p:spPr>
            <a:xfrm>
              <a:off x="3277765" y="5959226"/>
              <a:ext cx="17152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n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712BCE7-99BC-0C1E-1912-40164434D88F}"/>
                </a:ext>
              </a:extLst>
            </p:cNvPr>
            <p:cNvSpPr txBox="1"/>
            <p:nvPr/>
          </p:nvSpPr>
          <p:spPr>
            <a:xfrm>
              <a:off x="3556056" y="5941216"/>
              <a:ext cx="15869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800" b="1" dirty="0">
                  <a:solidFill>
                    <a:srgbClr val="00A0A8"/>
                  </a:solidFill>
                  <a:latin typeface="Balsamiq Sans" pitchFamily="2" charset="0"/>
                  <a:ea typeface="Balsamiq Sans" pitchFamily="2" charset="0"/>
                </a:rPr>
                <a:t>x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5FE3A5E-B36E-BF94-9757-BE504C2AE349}"/>
                </a:ext>
              </a:extLst>
            </p:cNvPr>
            <p:cNvSpPr txBox="1"/>
            <p:nvPr/>
          </p:nvSpPr>
          <p:spPr>
            <a:xfrm>
              <a:off x="3791421" y="5848883"/>
              <a:ext cx="13189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Mass of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1 Ice Cube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53BD2C05-32CA-938F-A782-93D0D0147234}"/>
              </a:ext>
            </a:extLst>
          </p:cNvPr>
          <p:cNvSpPr txBox="1"/>
          <p:nvPr/>
        </p:nvSpPr>
        <p:spPr>
          <a:xfrm>
            <a:off x="6323868" y="2784140"/>
            <a:ext cx="4052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n is a positive integer (1, 2, 3, …)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064B5C6-7C24-DD09-6713-FCFCA605E6DF}"/>
              </a:ext>
            </a:extLst>
          </p:cNvPr>
          <p:cNvSpPr txBox="1"/>
          <p:nvPr/>
        </p:nvSpPr>
        <p:spPr>
          <a:xfrm>
            <a:off x="2978585" y="1297388"/>
            <a:ext cx="169277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No Limitations</a:t>
            </a:r>
          </a:p>
        </p:txBody>
      </p:sp>
    </p:spTree>
    <p:extLst>
      <p:ext uri="{BB962C8B-B14F-4D97-AF65-F5344CB8AC3E}">
        <p14:creationId xmlns:p14="http://schemas.microsoft.com/office/powerpoint/2010/main" val="4119140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1.85185E-6 L -1.66667E-6 -0.10764 " pathEditMode="relative" rAng="0" ptsTypes="AA">
                                      <p:cBhvr>
                                        <p:cTn id="25" dur="1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-0.10764 L -1.66667E-6 -0.21273 " pathEditMode="relative" rAng="0" ptsTypes="AA">
                                      <p:cBhvr>
                                        <p:cTn id="32" dur="1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-0.21273 L -1.66667E-6 -0.31806 " pathEditMode="relative" rAng="0" ptsTypes="AA">
                                      <p:cBhvr>
                                        <p:cTn id="39" dur="1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-0.31806 L -1.66667E-6 -0.42315 " pathEditMode="relative" rAng="0" ptsTypes="AA">
                                      <p:cBhvr>
                                        <p:cTn id="46" dur="1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fill="hold" grpId="5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-0.42315 L -1.66667E-6 -0.52871 " pathEditMode="relative" rAng="0" ptsTypes="AA">
                                      <p:cBhvr>
                                        <p:cTn id="53" dur="1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6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-0.52871 L -1.66667E-6 -0.63195 " pathEditMode="relative" rAng="0" ptsTypes="AA">
                                      <p:cBhvr>
                                        <p:cTn id="60" dur="1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  <p:bldP spid="177" grpId="0" animBg="1"/>
      <p:bldP spid="177" grpId="1" animBg="1"/>
      <p:bldP spid="177" grpId="2" animBg="1"/>
      <p:bldP spid="177" grpId="3" animBg="1"/>
      <p:bldP spid="177" grpId="4" animBg="1"/>
      <p:bldP spid="177" grpId="5" animBg="1"/>
      <p:bldP spid="177" grpId="6" animBg="1"/>
      <p:bldP spid="44" grpId="0"/>
      <p:bldP spid="4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B7989-7EB3-514F-20DC-10C34AD63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A062213-B606-1493-1A42-F304ACA28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C6523EA-928C-FFB2-931E-243DD7390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44C40D1A-E717-F43B-1EAD-B625A8DE4DE7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94374AA-C637-2C14-F012-BDE3E8E89FDC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38A971C4-70EB-E30F-5198-5349D6C06B19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D4500C4-D81B-39ED-9B57-B8568804F5BD}"/>
              </a:ext>
            </a:extLst>
          </p:cNvPr>
          <p:cNvGrpSpPr/>
          <p:nvPr/>
        </p:nvGrpSpPr>
        <p:grpSpPr>
          <a:xfrm>
            <a:off x="6610350" y="1864874"/>
            <a:ext cx="2285506" cy="446967"/>
            <a:chOff x="7700556" y="1446334"/>
            <a:chExt cx="2285506" cy="446967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FD99FAFE-A721-A34D-EE9B-4B060318F25A}"/>
                </a:ext>
              </a:extLst>
            </p:cNvPr>
            <p:cNvSpPr/>
            <p:nvPr/>
          </p:nvSpPr>
          <p:spPr>
            <a:xfrm>
              <a:off x="7700556" y="1446334"/>
              <a:ext cx="2285506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381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8EC6E49-8580-39EE-DAEF-4672B5B2E666}"/>
                </a:ext>
              </a:extLst>
            </p:cNvPr>
            <p:cNvSpPr txBox="1"/>
            <p:nvPr/>
          </p:nvSpPr>
          <p:spPr>
            <a:xfrm>
              <a:off x="7874935" y="1493697"/>
              <a:ext cx="1936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24D2C5A-C21A-471A-4CC2-E5A815B43B75}"/>
              </a:ext>
            </a:extLst>
          </p:cNvPr>
          <p:cNvSpPr txBox="1"/>
          <p:nvPr/>
        </p:nvSpPr>
        <p:spPr>
          <a:xfrm>
            <a:off x="3798334" y="2897884"/>
            <a:ext cx="79095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Balsamiq Sans" pitchFamily="2" charset="0"/>
                <a:ea typeface="Balsamiq Sans" pitchFamily="2" charset="0"/>
              </a:rPr>
              <a:t>This theory states that energy is absorbed or emitted in the form of</a:t>
            </a:r>
            <a:br>
              <a:rPr lang="en-US" sz="2000" dirty="0">
                <a:latin typeface="Balsamiq Sans" pitchFamily="2" charset="0"/>
                <a:ea typeface="Balsamiq Sans" pitchFamily="2" charset="0"/>
              </a:rPr>
            </a:br>
            <a:r>
              <a:rPr lang="en-US" sz="2000" dirty="0">
                <a:latin typeface="Balsamiq Sans" pitchFamily="2" charset="0"/>
                <a:ea typeface="Balsamiq Sans" pitchFamily="2" charset="0"/>
              </a:rPr>
              <a:t>discrete energy packets called </a:t>
            </a:r>
            <a:r>
              <a:rPr lang="en-US" sz="2000" dirty="0">
                <a:solidFill>
                  <a:srgbClr val="00AFB9"/>
                </a:solidFill>
                <a:latin typeface="Balsamiq Sans" pitchFamily="2" charset="0"/>
                <a:ea typeface="Balsamiq Sans" pitchFamily="2" charset="0"/>
              </a:rPr>
              <a:t>Quanta</a:t>
            </a:r>
            <a:r>
              <a:rPr lang="en-US" sz="2000" dirty="0">
                <a:latin typeface="Balsamiq Sans" pitchFamily="2" charset="0"/>
                <a:ea typeface="Balsamiq Sans" pitchFamily="2" charset="0"/>
              </a:rPr>
              <a:t>, singular </a:t>
            </a:r>
            <a:r>
              <a:rPr lang="en-US" sz="2000" dirty="0">
                <a:solidFill>
                  <a:srgbClr val="00AFB9"/>
                </a:solidFill>
                <a:latin typeface="Balsamiq Sans" pitchFamily="2" charset="0"/>
                <a:ea typeface="Balsamiq Sans" pitchFamily="2" charset="0"/>
              </a:rPr>
              <a:t>Quantum</a:t>
            </a:r>
            <a:r>
              <a:rPr lang="en-US" sz="2000" dirty="0">
                <a:latin typeface="Balsamiq Sans" pitchFamily="2" charset="0"/>
                <a:ea typeface="Balsamiq Sans" pitchFamily="2" charset="0"/>
              </a:rPr>
              <a:t>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5C86A3-790C-5B25-BF0D-91E62B2E9CCD}"/>
              </a:ext>
            </a:extLst>
          </p:cNvPr>
          <p:cNvSpPr txBox="1"/>
          <p:nvPr/>
        </p:nvSpPr>
        <p:spPr>
          <a:xfrm>
            <a:off x="7129997" y="404413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CAA9935-E1ED-AD70-281C-FF177AE88B99}"/>
              </a:ext>
            </a:extLst>
          </p:cNvPr>
          <p:cNvGrpSpPr/>
          <p:nvPr/>
        </p:nvGrpSpPr>
        <p:grpSpPr>
          <a:xfrm>
            <a:off x="6891327" y="4676719"/>
            <a:ext cx="2103461" cy="751977"/>
            <a:chOff x="6891327" y="5295746"/>
            <a:chExt cx="2103461" cy="75197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71644546-365A-039F-804E-4095FEEA8503}"/>
                    </a:ext>
                  </a:extLst>
                </p14:cNvPr>
                <p14:cNvContentPartPr/>
                <p14:nvPr/>
              </p14:nvContentPartPr>
              <p14:xfrm>
                <a:off x="7866738" y="5295746"/>
                <a:ext cx="152640" cy="3416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541BFD3-B287-00FD-051D-D1E27EC0288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849098" y="5277746"/>
                  <a:ext cx="188280" cy="3772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A06D7A7-2300-F0CE-8093-B41C01CF6E38}"/>
                </a:ext>
              </a:extLst>
            </p:cNvPr>
            <p:cNvSpPr txBox="1"/>
            <p:nvPr/>
          </p:nvSpPr>
          <p:spPr>
            <a:xfrm>
              <a:off x="6891327" y="5678391"/>
              <a:ext cx="21034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Planck’s Constant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4B15085-1023-7B73-45AF-262432FB3B4A}"/>
              </a:ext>
            </a:extLst>
          </p:cNvPr>
          <p:cNvGrpSpPr/>
          <p:nvPr/>
        </p:nvGrpSpPr>
        <p:grpSpPr>
          <a:xfrm>
            <a:off x="8387250" y="4490248"/>
            <a:ext cx="3298076" cy="406925"/>
            <a:chOff x="8387250" y="5109275"/>
            <a:chExt cx="3298076" cy="4069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5F8B4A6-9AD7-CF4F-CC0C-646C824D100C}"/>
                    </a:ext>
                  </a:extLst>
                </p14:cNvPr>
                <p14:cNvContentPartPr/>
                <p14:nvPr/>
              </p14:nvContentPartPr>
              <p14:xfrm>
                <a:off x="8387250" y="5109275"/>
                <a:ext cx="282600" cy="2278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579749C-E2C0-5DE9-64F9-8B1F590D6C8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369250" y="5091635"/>
                  <a:ext cx="318240" cy="2635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A36928C-2B67-9342-0242-0F4F0169AE84}"/>
                </a:ext>
              </a:extLst>
            </p:cNvPr>
            <p:cNvSpPr txBox="1"/>
            <p:nvPr/>
          </p:nvSpPr>
          <p:spPr>
            <a:xfrm>
              <a:off x="8679375" y="5146868"/>
              <a:ext cx="30059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Balsamiq Sans" pitchFamily="2" charset="0"/>
                  <a:ea typeface="Balsamiq Sans" pitchFamily="2" charset="0"/>
                </a:rPr>
                <a:t>Frequency of the radiation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5617A17-DB9F-76CD-F8AB-CE2EEA9768E9}"/>
              </a:ext>
            </a:extLst>
          </p:cNvPr>
          <p:cNvGrpSpPr/>
          <p:nvPr/>
        </p:nvGrpSpPr>
        <p:grpSpPr>
          <a:xfrm>
            <a:off x="8410110" y="3825924"/>
            <a:ext cx="973722" cy="369332"/>
            <a:chOff x="8387250" y="5146868"/>
            <a:chExt cx="973722" cy="36933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8416083E-6348-3C24-FF41-7EE7D56A1293}"/>
                    </a:ext>
                  </a:extLst>
                </p14:cNvPr>
                <p14:cNvContentPartPr/>
                <p14:nvPr/>
              </p14:nvContentPartPr>
              <p14:xfrm flipV="1">
                <a:off x="8387250" y="5242984"/>
                <a:ext cx="282600" cy="2278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FEB3E99-7695-C02B-DEC6-A75962D29ED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flipV="1">
                  <a:off x="8369250" y="5225344"/>
                  <a:ext cx="318240" cy="2635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6A61B39-2C3E-57E3-DC85-1DF067F65C4F}"/>
                </a:ext>
              </a:extLst>
            </p:cNvPr>
            <p:cNvSpPr txBox="1"/>
            <p:nvPr/>
          </p:nvSpPr>
          <p:spPr>
            <a:xfrm>
              <a:off x="8679375" y="5146868"/>
              <a:ext cx="6815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Balsamiq Sans" pitchFamily="2" charset="0"/>
                  <a:ea typeface="Balsamiq Sans" pitchFamily="2" charset="0"/>
                </a:rPr>
                <a:t>“Nu”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0A3F528-A228-1003-ACA0-4C325704CF3C}"/>
              </a:ext>
            </a:extLst>
          </p:cNvPr>
          <p:cNvSpPr txBox="1"/>
          <p:nvPr/>
        </p:nvSpPr>
        <p:spPr>
          <a:xfrm>
            <a:off x="7457600" y="403377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6928FE-0A24-4BB5-F7D5-110F50BC2F6C}"/>
              </a:ext>
            </a:extLst>
          </p:cNvPr>
          <p:cNvSpPr txBox="1"/>
          <p:nvPr/>
        </p:nvSpPr>
        <p:spPr>
          <a:xfrm>
            <a:off x="7813274" y="403377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FDC6B2-1C91-FD6E-ECDC-9D9615A11DE7}"/>
              </a:ext>
            </a:extLst>
          </p:cNvPr>
          <p:cNvSpPr txBox="1"/>
          <p:nvPr/>
        </p:nvSpPr>
        <p:spPr>
          <a:xfrm>
            <a:off x="8090081" y="4033774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DB6BFE-785D-AB22-435A-78BBF24FA42E}"/>
              </a:ext>
            </a:extLst>
          </p:cNvPr>
          <p:cNvGrpSpPr/>
          <p:nvPr/>
        </p:nvGrpSpPr>
        <p:grpSpPr>
          <a:xfrm>
            <a:off x="5568148" y="4556433"/>
            <a:ext cx="1664442" cy="694086"/>
            <a:chOff x="5488437" y="5181806"/>
            <a:chExt cx="1664442" cy="69408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21DF004-1B05-51AC-FEA9-EE4747F00B1B}"/>
                    </a:ext>
                  </a:extLst>
                </p14:cNvPr>
                <p14:cNvContentPartPr/>
                <p14:nvPr/>
              </p14:nvContentPartPr>
              <p14:xfrm>
                <a:off x="6813399" y="5181806"/>
                <a:ext cx="339480" cy="3409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7457935C-BE27-E319-FDF4-6C0525D70AF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795399" y="5164166"/>
                  <a:ext cx="375120" cy="37656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5385CEC-FB61-87AE-7D54-1DF039B42F4D}"/>
                </a:ext>
              </a:extLst>
            </p:cNvPr>
            <p:cNvSpPr txBox="1"/>
            <p:nvPr/>
          </p:nvSpPr>
          <p:spPr>
            <a:xfrm>
              <a:off x="5488437" y="5229561"/>
              <a:ext cx="12955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Energy of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1 Quantum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430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C5AEB-A6A4-15AD-774F-CFB3ADC5C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5B229427-0425-016B-8E27-68A9EA74DA08}"/>
              </a:ext>
            </a:extLst>
          </p:cNvPr>
          <p:cNvSpPr txBox="1"/>
          <p:nvPr/>
        </p:nvSpPr>
        <p:spPr>
          <a:xfrm>
            <a:off x="9446963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096352A-1993-1BE0-1B95-E426EC6E6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6DCD1E0-6B1F-9367-C2F3-14A15DB201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BB1D67B-1FE8-B541-9A69-1CFC77B420DB}"/>
              </a:ext>
            </a:extLst>
          </p:cNvPr>
          <p:cNvSpPr txBox="1"/>
          <p:nvPr/>
        </p:nvSpPr>
        <p:spPr>
          <a:xfrm>
            <a:off x="4297958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C4FEAA-1A9F-9283-CD5A-58B190ACD2A6}"/>
              </a:ext>
            </a:extLst>
          </p:cNvPr>
          <p:cNvSpPr txBox="1"/>
          <p:nvPr/>
        </p:nvSpPr>
        <p:spPr>
          <a:xfrm>
            <a:off x="4625561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5794A2-76B1-A05D-67A7-29EF344F3ABE}"/>
              </a:ext>
            </a:extLst>
          </p:cNvPr>
          <p:cNvSpPr txBox="1"/>
          <p:nvPr/>
        </p:nvSpPr>
        <p:spPr>
          <a:xfrm>
            <a:off x="4981235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9AC3C5-F587-CF38-66F3-4C20CB5ED409}"/>
              </a:ext>
            </a:extLst>
          </p:cNvPr>
          <p:cNvSpPr txBox="1"/>
          <p:nvPr/>
        </p:nvSpPr>
        <p:spPr>
          <a:xfrm>
            <a:off x="5258042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A129CF-E2B0-F97B-0172-FEBEF386C107}"/>
              </a:ext>
            </a:extLst>
          </p:cNvPr>
          <p:cNvSpPr txBox="1"/>
          <p:nvPr/>
        </p:nvSpPr>
        <p:spPr>
          <a:xfrm>
            <a:off x="10201449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3F2579-E847-1E80-E412-20246408A164}"/>
              </a:ext>
            </a:extLst>
          </p:cNvPr>
          <p:cNvSpPr txBox="1"/>
          <p:nvPr/>
        </p:nvSpPr>
        <p:spPr>
          <a:xfrm>
            <a:off x="9839893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CE11A7-D207-8702-7D75-996D610EA1DB}"/>
              </a:ext>
            </a:extLst>
          </p:cNvPr>
          <p:cNvSpPr txBox="1"/>
          <p:nvPr/>
        </p:nvSpPr>
        <p:spPr>
          <a:xfrm>
            <a:off x="904762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C49A40A-CB7A-0354-5671-F79479720AAC}"/>
              </a:ext>
            </a:extLst>
          </p:cNvPr>
          <p:cNvGrpSpPr/>
          <p:nvPr/>
        </p:nvGrpSpPr>
        <p:grpSpPr>
          <a:xfrm>
            <a:off x="10430679" y="1250364"/>
            <a:ext cx="1714309" cy="369332"/>
            <a:chOff x="8387250" y="5146868"/>
            <a:chExt cx="1714309" cy="36933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C45FD40-B87A-F678-75C5-BDADF85A4017}"/>
                    </a:ext>
                  </a:extLst>
                </p14:cNvPr>
                <p14:cNvContentPartPr/>
                <p14:nvPr/>
              </p14:nvContentPartPr>
              <p14:xfrm flipV="1">
                <a:off x="8387250" y="5242984"/>
                <a:ext cx="282600" cy="2278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C45FD40-B87A-F678-75C5-BDADF85A401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flipV="1">
                  <a:off x="8369250" y="5224956"/>
                  <a:ext cx="318240" cy="263576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2EED0E-AA84-A487-30F0-AA7686295E84}"/>
                </a:ext>
              </a:extLst>
            </p:cNvPr>
            <p:cNvSpPr txBox="1"/>
            <p:nvPr/>
          </p:nvSpPr>
          <p:spPr>
            <a:xfrm>
              <a:off x="8679375" y="5146868"/>
              <a:ext cx="14221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Balsamiq Sans" pitchFamily="2" charset="0"/>
                  <a:ea typeface="Balsamiq Sans" pitchFamily="2" charset="0"/>
                </a:rPr>
                <a:t>Wavelength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426A403-E68C-C814-3000-EA7C769D2AF3}"/>
              </a:ext>
            </a:extLst>
          </p:cNvPr>
          <p:cNvGrpSpPr/>
          <p:nvPr/>
        </p:nvGrpSpPr>
        <p:grpSpPr>
          <a:xfrm>
            <a:off x="7827034" y="1983938"/>
            <a:ext cx="1308015" cy="646331"/>
            <a:chOff x="5844864" y="5171444"/>
            <a:chExt cx="1308015" cy="64633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2ED5AE3-CBE6-A731-539A-15DA59BD9613}"/>
                    </a:ext>
                  </a:extLst>
                </p14:cNvPr>
                <p14:cNvContentPartPr/>
                <p14:nvPr/>
              </p14:nvContentPartPr>
              <p14:xfrm>
                <a:off x="6813399" y="5181806"/>
                <a:ext cx="339480" cy="3409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2ED5AE3-CBE6-A731-539A-15DA59BD961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795399" y="5163806"/>
                  <a:ext cx="375120" cy="37656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01829ED-A19A-37CE-BE88-0DEDDD3FAAE9}"/>
                </a:ext>
              </a:extLst>
            </p:cNvPr>
            <p:cNvSpPr txBox="1"/>
            <p:nvPr/>
          </p:nvSpPr>
          <p:spPr>
            <a:xfrm>
              <a:off x="5844864" y="5171444"/>
              <a:ext cx="9685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latin typeface="Balsamiq Sans" pitchFamily="2" charset="0"/>
                  <a:ea typeface="Balsamiq Sans" pitchFamily="2" charset="0"/>
                </a:rPr>
                <a:t>Speed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of Light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A830898-6C19-8ABB-372D-63FA92932604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00D9CE3F-0A9B-F712-FC43-74F345B9D8C5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95DD5473-C58E-5EBC-FB2B-BDBEA8F6CF29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51903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25146-67A0-699F-F0A7-CD02C0485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B56996C-F61B-3274-B6C7-8472F3F61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6FCAC82-4F6C-39E0-E38D-27E1DD9D8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4CE50E9-76A7-B083-2C38-EBBC87515BF1}"/>
              </a:ext>
            </a:extLst>
          </p:cNvPr>
          <p:cNvSpPr txBox="1"/>
          <p:nvPr/>
        </p:nvSpPr>
        <p:spPr>
          <a:xfrm>
            <a:off x="4300535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9C9D0C-16A7-B61F-590E-27241470BA05}"/>
              </a:ext>
            </a:extLst>
          </p:cNvPr>
          <p:cNvSpPr txBox="1"/>
          <p:nvPr/>
        </p:nvSpPr>
        <p:spPr>
          <a:xfrm>
            <a:off x="4628138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BD8119-1AAB-41B8-8B03-CB91AF890135}"/>
              </a:ext>
            </a:extLst>
          </p:cNvPr>
          <p:cNvSpPr txBox="1"/>
          <p:nvPr/>
        </p:nvSpPr>
        <p:spPr>
          <a:xfrm>
            <a:off x="4983812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175C33-7C88-1A3F-7105-465E80E60AD7}"/>
              </a:ext>
            </a:extLst>
          </p:cNvPr>
          <p:cNvSpPr txBox="1"/>
          <p:nvPr/>
        </p:nvSpPr>
        <p:spPr>
          <a:xfrm>
            <a:off x="5260619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498DC2-47F2-6B9D-EF07-B4E72EB7EA2E}"/>
              </a:ext>
            </a:extLst>
          </p:cNvPr>
          <p:cNvSpPr txBox="1"/>
          <p:nvPr/>
        </p:nvSpPr>
        <p:spPr>
          <a:xfrm>
            <a:off x="9047076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A59AEA2-39B2-D599-E671-3937191DE452}"/>
              </a:ext>
            </a:extLst>
          </p:cNvPr>
          <p:cNvCxnSpPr>
            <a:cxnSpLocks/>
          </p:cNvCxnSpPr>
          <p:nvPr/>
        </p:nvCxnSpPr>
        <p:spPr>
          <a:xfrm>
            <a:off x="9003045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06B7A65-16BF-CBD8-4CD8-C0CD28BB0127}"/>
              </a:ext>
            </a:extLst>
          </p:cNvPr>
          <p:cNvSpPr txBox="1"/>
          <p:nvPr/>
        </p:nvSpPr>
        <p:spPr>
          <a:xfrm>
            <a:off x="9047076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812043-8C11-9066-B703-4E81F300F9F1}"/>
              </a:ext>
            </a:extLst>
          </p:cNvPr>
          <p:cNvSpPr txBox="1"/>
          <p:nvPr/>
        </p:nvSpPr>
        <p:spPr>
          <a:xfrm>
            <a:off x="9446419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D1FF2DD-4599-0926-0A55-B537539835DC}"/>
              </a:ext>
            </a:extLst>
          </p:cNvPr>
          <p:cNvSpPr txBox="1"/>
          <p:nvPr/>
        </p:nvSpPr>
        <p:spPr>
          <a:xfrm>
            <a:off x="9839349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995FE61-B97A-B9D3-AD1A-C72260DCB239}"/>
              </a:ext>
            </a:extLst>
          </p:cNvPr>
          <p:cNvSpPr txBox="1"/>
          <p:nvPr/>
        </p:nvSpPr>
        <p:spPr>
          <a:xfrm>
            <a:off x="4300535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C53834B-5BDC-08AD-D447-2DC3159F2A89}"/>
              </a:ext>
            </a:extLst>
          </p:cNvPr>
          <p:cNvSpPr txBox="1"/>
          <p:nvPr/>
        </p:nvSpPr>
        <p:spPr>
          <a:xfrm>
            <a:off x="4628138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FC38FA7-26BC-74CE-CCD5-F27C43991DC0}"/>
              </a:ext>
            </a:extLst>
          </p:cNvPr>
          <p:cNvSpPr txBox="1"/>
          <p:nvPr/>
        </p:nvSpPr>
        <p:spPr>
          <a:xfrm>
            <a:off x="4983812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08C3AF-E713-F842-D727-CC25152369DD}"/>
              </a:ext>
            </a:extLst>
          </p:cNvPr>
          <p:cNvSpPr txBox="1"/>
          <p:nvPr/>
        </p:nvSpPr>
        <p:spPr>
          <a:xfrm>
            <a:off x="5260619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25163E-4EEC-129B-1794-7A757A221AB2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3498245-A5F4-881F-97B7-2657764B9F02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96DEDAF0-46DC-2A04-08B7-9815B569E351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13869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83975-8D81-34BB-8067-030DA61AB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62B366A-E7BA-9EAA-1660-1A80109F7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3F65E43-CE47-C6FD-BAAC-76A37B12F8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F3DDD6C-B745-ABCA-A541-0A02DEDB9CBB}"/>
              </a:ext>
            </a:extLst>
          </p:cNvPr>
          <p:cNvSpPr txBox="1"/>
          <p:nvPr/>
        </p:nvSpPr>
        <p:spPr>
          <a:xfrm>
            <a:off x="4298715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8B82F5-8094-A0CE-CDE9-43FC10E334CF}"/>
              </a:ext>
            </a:extLst>
          </p:cNvPr>
          <p:cNvSpPr txBox="1"/>
          <p:nvPr/>
        </p:nvSpPr>
        <p:spPr>
          <a:xfrm>
            <a:off x="4626318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F46F2F-FCB6-29AC-2A27-B92D37ADA5D9}"/>
              </a:ext>
            </a:extLst>
          </p:cNvPr>
          <p:cNvSpPr txBox="1"/>
          <p:nvPr/>
        </p:nvSpPr>
        <p:spPr>
          <a:xfrm>
            <a:off x="4981992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D658DB-D951-316C-7EEF-09B3B3DADA73}"/>
              </a:ext>
            </a:extLst>
          </p:cNvPr>
          <p:cNvSpPr txBox="1"/>
          <p:nvPr/>
        </p:nvSpPr>
        <p:spPr>
          <a:xfrm>
            <a:off x="5258799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A23A8A-B676-E2A1-8DA9-F243D78CEBC8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CD2EC9A-7137-C81D-D4A6-085012530D46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95F190A-0333-CEF0-5BD4-80C0E532319D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DFC846-7903-F984-7129-B642D8A33B5D}"/>
              </a:ext>
            </a:extLst>
          </p:cNvPr>
          <p:cNvSpPr txBox="1"/>
          <p:nvPr/>
        </p:nvSpPr>
        <p:spPr>
          <a:xfrm>
            <a:off x="9447411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60DE620-19FA-F5D4-2BB2-8A9DF21AD230}"/>
              </a:ext>
            </a:extLst>
          </p:cNvPr>
          <p:cNvSpPr txBox="1"/>
          <p:nvPr/>
        </p:nvSpPr>
        <p:spPr>
          <a:xfrm>
            <a:off x="984034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F7B0FF-0B73-6F8C-3F63-4EAAAE888C74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B3A7FF-35E9-4EDF-6462-05C71A9D515E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CBB2F00-D026-70A5-AF1D-62187FEAC5F1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0BDC0B5-1E07-EFBB-3A17-59069BC72E1E}"/>
              </a:ext>
            </a:extLst>
          </p:cNvPr>
          <p:cNvSpPr txBox="1"/>
          <p:nvPr/>
        </p:nvSpPr>
        <p:spPr>
          <a:xfrm>
            <a:off x="6470866" y="1512218"/>
            <a:ext cx="20518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9AB92B-76C2-491D-B346-AC6AE8CA6872}"/>
              </a:ext>
            </a:extLst>
          </p:cNvPr>
          <p:cNvSpPr txBox="1"/>
          <p:nvPr/>
        </p:nvSpPr>
        <p:spPr>
          <a:xfrm>
            <a:off x="6798469" y="1501857"/>
            <a:ext cx="22281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DFBDA3-284B-E1F6-AA2E-96F4A3DC770F}"/>
              </a:ext>
            </a:extLst>
          </p:cNvPr>
          <p:cNvSpPr txBox="1"/>
          <p:nvPr/>
        </p:nvSpPr>
        <p:spPr>
          <a:xfrm>
            <a:off x="7154143" y="1501857"/>
            <a:ext cx="25006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7DE284-7A5F-6A0B-6BC6-72403D0B7C8D}"/>
              </a:ext>
            </a:extLst>
          </p:cNvPr>
          <p:cNvSpPr txBox="1"/>
          <p:nvPr/>
        </p:nvSpPr>
        <p:spPr>
          <a:xfrm>
            <a:off x="7430950" y="1501856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B4D1FF-1B89-1268-B698-7F645BC32A14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57E759B-6663-F53E-3C4F-80D9A32F925E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0661FB8-7BBF-132A-8BC0-8BF88840C0B1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0528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 advTm="0">
        <p159:morph option="byObject"/>
      </p:transition>
    </mc:Choice>
    <mc:Fallback xmlns="">
      <p:transition spd="slow" advTm="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56C51-0AA0-D36F-17EE-6812C8B27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9E025D1E-F347-00A7-330C-2AC1B5B58112}"/>
              </a:ext>
            </a:extLst>
          </p:cNvPr>
          <p:cNvGrpSpPr/>
          <p:nvPr/>
        </p:nvGrpSpPr>
        <p:grpSpPr>
          <a:xfrm>
            <a:off x="4293867" y="2916699"/>
            <a:ext cx="2989584" cy="446967"/>
            <a:chOff x="7748254" y="1446334"/>
            <a:chExt cx="1980064" cy="446967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A685345A-9D05-1A15-F915-D06F1D178E2D}"/>
                </a:ext>
              </a:extLst>
            </p:cNvPr>
            <p:cNvSpPr/>
            <p:nvPr/>
          </p:nvSpPr>
          <p:spPr>
            <a:xfrm>
              <a:off x="7748254" y="1446334"/>
              <a:ext cx="1980064" cy="446967"/>
            </a:xfrm>
            <a:prstGeom prst="roundRect">
              <a:avLst>
                <a:gd name="adj" fmla="val 0"/>
              </a:avLst>
            </a:prstGeom>
            <a:solidFill>
              <a:srgbClr val="59B64C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B278F52-644A-B99D-DDAD-755947F28189}"/>
                </a:ext>
              </a:extLst>
            </p:cNvPr>
            <p:cNvSpPr txBox="1"/>
            <p:nvPr/>
          </p:nvSpPr>
          <p:spPr>
            <a:xfrm>
              <a:off x="7848594" y="1491501"/>
              <a:ext cx="17794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 = 2.998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ms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</a:t>
              </a:r>
              <a:endParaRPr lang="en-US" sz="24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19CF919F-B1AE-BF21-7DEE-78F7CAF84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E56B4B6-4212-8C16-8CF3-49230479F1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0AAAB571-6831-0C3D-AEF7-C1F1C2893797}"/>
              </a:ext>
            </a:extLst>
          </p:cNvPr>
          <p:cNvSpPr txBox="1"/>
          <p:nvPr/>
        </p:nvSpPr>
        <p:spPr>
          <a:xfrm>
            <a:off x="4298950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CC4DA7-8F3A-E77C-FCE4-315F2865C230}"/>
              </a:ext>
            </a:extLst>
          </p:cNvPr>
          <p:cNvSpPr txBox="1"/>
          <p:nvPr/>
        </p:nvSpPr>
        <p:spPr>
          <a:xfrm>
            <a:off x="4626553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7D7AFD-5E3C-54FA-C638-AA15012ECACD}"/>
              </a:ext>
            </a:extLst>
          </p:cNvPr>
          <p:cNvSpPr txBox="1"/>
          <p:nvPr/>
        </p:nvSpPr>
        <p:spPr>
          <a:xfrm>
            <a:off x="4982227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F46558-3DEC-55FD-5E60-7CD8C86D8E62}"/>
              </a:ext>
            </a:extLst>
          </p:cNvPr>
          <p:cNvSpPr txBox="1"/>
          <p:nvPr/>
        </p:nvSpPr>
        <p:spPr>
          <a:xfrm>
            <a:off x="5259034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9CDA44-4BAE-BA36-9303-0C0EBF1592D4}"/>
              </a:ext>
            </a:extLst>
          </p:cNvPr>
          <p:cNvSpPr txBox="1"/>
          <p:nvPr/>
        </p:nvSpPr>
        <p:spPr>
          <a:xfrm>
            <a:off x="6469948" y="150185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5ADD3A-71B4-F2F3-B867-2386BC7B2C38}"/>
              </a:ext>
            </a:extLst>
          </p:cNvPr>
          <p:cNvSpPr txBox="1"/>
          <p:nvPr/>
        </p:nvSpPr>
        <p:spPr>
          <a:xfrm>
            <a:off x="6797551" y="149149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74122B-CCD9-ECE9-94EA-39A259C16F3F}"/>
              </a:ext>
            </a:extLst>
          </p:cNvPr>
          <p:cNvSpPr txBox="1"/>
          <p:nvPr/>
        </p:nvSpPr>
        <p:spPr>
          <a:xfrm>
            <a:off x="7153225" y="149149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C3F0AB-084D-51B5-CB6B-C2C9E6EC3BF6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5AA9F27-2EC8-CE33-13A1-1B5894387DCE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A11FEC0-C800-B1DE-09CF-CF7CFD0CC5B9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67BAFB-BDB8-43C0-1D3A-BB43A704E480}"/>
              </a:ext>
            </a:extLst>
          </p:cNvPr>
          <p:cNvSpPr txBox="1"/>
          <p:nvPr/>
        </p:nvSpPr>
        <p:spPr>
          <a:xfrm>
            <a:off x="9447411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CFD7D9-CF59-A6B9-1B64-14173D6965FD}"/>
              </a:ext>
            </a:extLst>
          </p:cNvPr>
          <p:cNvSpPr txBox="1"/>
          <p:nvPr/>
        </p:nvSpPr>
        <p:spPr>
          <a:xfrm>
            <a:off x="984034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7B379F9-BA60-D671-16C1-0389344BD512}"/>
              </a:ext>
            </a:extLst>
          </p:cNvPr>
          <p:cNvSpPr txBox="1"/>
          <p:nvPr/>
        </p:nvSpPr>
        <p:spPr>
          <a:xfrm>
            <a:off x="7536149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E0C88F9-C1A5-2800-E87E-16AB254B6F27}"/>
              </a:ext>
            </a:extLst>
          </p:cNvPr>
          <p:cNvCxnSpPr>
            <a:cxnSpLocks/>
          </p:cNvCxnSpPr>
          <p:nvPr/>
        </p:nvCxnSpPr>
        <p:spPr>
          <a:xfrm>
            <a:off x="7492118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0A0ADB9-1D4F-A6CA-978E-30CE0567C5C8}"/>
              </a:ext>
            </a:extLst>
          </p:cNvPr>
          <p:cNvSpPr txBox="1"/>
          <p:nvPr/>
        </p:nvSpPr>
        <p:spPr>
          <a:xfrm>
            <a:off x="7536149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A51EDE3-D7D9-B508-6833-8851743E00FD}"/>
              </a:ext>
            </a:extLst>
          </p:cNvPr>
          <p:cNvSpPr/>
          <p:nvPr/>
        </p:nvSpPr>
        <p:spPr>
          <a:xfrm>
            <a:off x="4154669" y="1433752"/>
            <a:ext cx="1525406" cy="6286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E9992D7-7494-6778-1B54-0C4BECF40180}"/>
              </a:ext>
            </a:extLst>
          </p:cNvPr>
          <p:cNvSpPr/>
          <p:nvPr/>
        </p:nvSpPr>
        <p:spPr>
          <a:xfrm>
            <a:off x="6314974" y="1300161"/>
            <a:ext cx="1676500" cy="10477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703FEC-3D26-4947-71AF-4B0B113DCC29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194F674-548F-A34E-715A-EFB6AF11952E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7E79088-1FC2-0EF5-B6F4-D8E0D63E990E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ACE734C-0B4B-A38D-C24D-D4FBF1932A6E}"/>
              </a:ext>
            </a:extLst>
          </p:cNvPr>
          <p:cNvGrpSpPr/>
          <p:nvPr/>
        </p:nvGrpSpPr>
        <p:grpSpPr>
          <a:xfrm>
            <a:off x="7798668" y="2916699"/>
            <a:ext cx="3003768" cy="446967"/>
            <a:chOff x="7743557" y="1446334"/>
            <a:chExt cx="1989458" cy="44696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4C3EA98C-3607-ABDE-56E6-7B7CCCB3E80C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580BF6B-EF14-9361-7353-2EE8CC0F985C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  <p:pic>
        <p:nvPicPr>
          <p:cNvPr id="46" name="Graphic 45">
            <a:extLst>
              <a:ext uri="{FF2B5EF4-FFF2-40B4-BE49-F238E27FC236}">
                <a16:creationId xmlns:a16="http://schemas.microsoft.com/office/drawing/2014/main" id="{8AF130AE-6EBB-FA33-92AD-510F5F0247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2304" y="3936567"/>
            <a:ext cx="7400925" cy="647700"/>
          </a:xfrm>
          <a:prstGeom prst="rect">
            <a:avLst/>
          </a:prstGeom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B95A5F81-1920-877F-567E-73C360309EE2}"/>
              </a:ext>
            </a:extLst>
          </p:cNvPr>
          <p:cNvGrpSpPr/>
          <p:nvPr/>
        </p:nvGrpSpPr>
        <p:grpSpPr>
          <a:xfrm>
            <a:off x="4747178" y="4036933"/>
            <a:ext cx="1482172" cy="446967"/>
            <a:chOff x="7903771" y="1446334"/>
            <a:chExt cx="1669030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1A1FF8CD-842A-8FC0-B278-25CDF3D1693C}"/>
                </a:ext>
              </a:extLst>
            </p:cNvPr>
            <p:cNvSpPr/>
            <p:nvPr/>
          </p:nvSpPr>
          <p:spPr>
            <a:xfrm>
              <a:off x="7903771" y="1446334"/>
              <a:ext cx="1669030" cy="446967"/>
            </a:xfrm>
            <a:prstGeom prst="roundRect">
              <a:avLst>
                <a:gd name="adj" fmla="val 0"/>
              </a:avLst>
            </a:prstGeom>
            <a:solidFill>
              <a:srgbClr val="CB85FF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0DD0346-98B4-CC36-5484-205123AB5D2B}"/>
                </a:ext>
              </a:extLst>
            </p:cNvPr>
            <p:cNvSpPr txBox="1"/>
            <p:nvPr/>
          </p:nvSpPr>
          <p:spPr>
            <a:xfrm>
              <a:off x="7954739" y="1525582"/>
              <a:ext cx="156711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l-GR" sz="2000" b="1" i="0" dirty="0">
                  <a:solidFill>
                    <a:schemeClr val="bg1"/>
                  </a:solidFill>
                  <a:effectLst/>
                  <a:latin typeface="Google Sans"/>
                </a:rPr>
                <a:t>λ</a:t>
              </a:r>
              <a:r>
                <a:rPr lang="en-US" sz="2000" b="1" i="0" dirty="0">
                  <a:solidFill>
                    <a:schemeClr val="bg1"/>
                  </a:solidFill>
                  <a:effectLst/>
                  <a:latin typeface="Google Sans"/>
                </a:rPr>
                <a:t>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= 700 nm</a:t>
              </a:r>
              <a:endParaRPr lang="en-US" sz="2000" i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9770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8" grpId="0" animBg="1"/>
        </p:bldLst>
      </p:timing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494A5-2DC6-01BB-337C-1479E8192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213433EA-F813-5B60-5DB8-6B65D4151356}"/>
              </a:ext>
            </a:extLst>
          </p:cNvPr>
          <p:cNvGrpSpPr/>
          <p:nvPr/>
        </p:nvGrpSpPr>
        <p:grpSpPr>
          <a:xfrm>
            <a:off x="4293867" y="2916699"/>
            <a:ext cx="2989584" cy="446967"/>
            <a:chOff x="7748254" y="1446334"/>
            <a:chExt cx="1980064" cy="446967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95D337AA-1D07-6D07-2085-B2A76BBC894B}"/>
                </a:ext>
              </a:extLst>
            </p:cNvPr>
            <p:cNvSpPr/>
            <p:nvPr/>
          </p:nvSpPr>
          <p:spPr>
            <a:xfrm>
              <a:off x="7748254" y="1446334"/>
              <a:ext cx="1980064" cy="446967"/>
            </a:xfrm>
            <a:prstGeom prst="roundRect">
              <a:avLst>
                <a:gd name="adj" fmla="val 0"/>
              </a:avLst>
            </a:prstGeom>
            <a:solidFill>
              <a:srgbClr val="59B64C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274661E-8885-388E-CBF0-C860A3EA118A}"/>
                </a:ext>
              </a:extLst>
            </p:cNvPr>
            <p:cNvSpPr txBox="1"/>
            <p:nvPr/>
          </p:nvSpPr>
          <p:spPr>
            <a:xfrm>
              <a:off x="7848594" y="1491501"/>
              <a:ext cx="17794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 = 2.998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ms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</a:t>
              </a:r>
              <a:endParaRPr lang="en-US" sz="24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5CE0CCC2-3599-024E-44F5-44734174F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C1B6440-A7A2-F047-DE18-9D1B21720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0FD2507-563A-1B27-6BFC-6C1158F8CC08}"/>
              </a:ext>
            </a:extLst>
          </p:cNvPr>
          <p:cNvSpPr txBox="1"/>
          <p:nvPr/>
        </p:nvSpPr>
        <p:spPr>
          <a:xfrm>
            <a:off x="4298950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503F22-3DF7-5C46-5D6F-A3AFBF28F16C}"/>
              </a:ext>
            </a:extLst>
          </p:cNvPr>
          <p:cNvSpPr txBox="1"/>
          <p:nvPr/>
        </p:nvSpPr>
        <p:spPr>
          <a:xfrm>
            <a:off x="4626553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86E835-0F59-8946-00D0-C0FEAA792414}"/>
              </a:ext>
            </a:extLst>
          </p:cNvPr>
          <p:cNvSpPr txBox="1"/>
          <p:nvPr/>
        </p:nvSpPr>
        <p:spPr>
          <a:xfrm>
            <a:off x="4982227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AA2BF5-6826-CCDD-4A5A-61374A700264}"/>
              </a:ext>
            </a:extLst>
          </p:cNvPr>
          <p:cNvSpPr txBox="1"/>
          <p:nvPr/>
        </p:nvSpPr>
        <p:spPr>
          <a:xfrm>
            <a:off x="5259034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78104-8DCF-392D-EA2E-596F6222C66B}"/>
              </a:ext>
            </a:extLst>
          </p:cNvPr>
          <p:cNvSpPr txBox="1"/>
          <p:nvPr/>
        </p:nvSpPr>
        <p:spPr>
          <a:xfrm>
            <a:off x="6470506" y="150185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48CAD7-8620-C80A-E128-8974015A2E8D}"/>
              </a:ext>
            </a:extLst>
          </p:cNvPr>
          <p:cNvSpPr txBox="1"/>
          <p:nvPr/>
        </p:nvSpPr>
        <p:spPr>
          <a:xfrm>
            <a:off x="6798109" y="149149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19D6B0-487B-EAB6-0809-87B9DFBF261E}"/>
              </a:ext>
            </a:extLst>
          </p:cNvPr>
          <p:cNvSpPr txBox="1"/>
          <p:nvPr/>
        </p:nvSpPr>
        <p:spPr>
          <a:xfrm>
            <a:off x="7153783" y="149149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05168D-7F17-7813-D1EB-3A504ECB853D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551F061-FF0C-3A33-6955-B72C1EFFF78D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9AB4B11-1E74-CAA4-03F5-BB2D35488DD1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99A933-27F9-A473-DD4D-5697F79F1232}"/>
              </a:ext>
            </a:extLst>
          </p:cNvPr>
          <p:cNvSpPr txBox="1"/>
          <p:nvPr/>
        </p:nvSpPr>
        <p:spPr>
          <a:xfrm>
            <a:off x="9447411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5BDCC45-1210-8CF7-FD88-89614E055096}"/>
              </a:ext>
            </a:extLst>
          </p:cNvPr>
          <p:cNvSpPr txBox="1"/>
          <p:nvPr/>
        </p:nvSpPr>
        <p:spPr>
          <a:xfrm>
            <a:off x="984034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7A176F1-7FBE-FF67-4A72-32B6BC8339D3}"/>
              </a:ext>
            </a:extLst>
          </p:cNvPr>
          <p:cNvSpPr txBox="1"/>
          <p:nvPr/>
        </p:nvSpPr>
        <p:spPr>
          <a:xfrm>
            <a:off x="753670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3ACB28E-A7FA-51C8-827E-D985736A60BE}"/>
              </a:ext>
            </a:extLst>
          </p:cNvPr>
          <p:cNvCxnSpPr>
            <a:cxnSpLocks/>
          </p:cNvCxnSpPr>
          <p:nvPr/>
        </p:nvCxnSpPr>
        <p:spPr>
          <a:xfrm>
            <a:off x="749267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F7ABADD-4AC7-2889-7699-81A416702297}"/>
              </a:ext>
            </a:extLst>
          </p:cNvPr>
          <p:cNvSpPr txBox="1"/>
          <p:nvPr/>
        </p:nvSpPr>
        <p:spPr>
          <a:xfrm>
            <a:off x="753670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D53907-D597-90DE-FB03-B7D9E35F27AA}"/>
              </a:ext>
            </a:extLst>
          </p:cNvPr>
          <p:cNvSpPr/>
          <p:nvPr/>
        </p:nvSpPr>
        <p:spPr>
          <a:xfrm>
            <a:off x="4154669" y="1433752"/>
            <a:ext cx="1525406" cy="6286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D5BBA15-11FD-060A-005A-DF3D54DA8111}"/>
              </a:ext>
            </a:extLst>
          </p:cNvPr>
          <p:cNvSpPr/>
          <p:nvPr/>
        </p:nvSpPr>
        <p:spPr>
          <a:xfrm>
            <a:off x="6314974" y="1300161"/>
            <a:ext cx="1676500" cy="10477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31E33D6-E4A3-9908-B321-3B52820E4DE6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E8EE0026-6048-327C-ABCF-706FE60E9C55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4F9C2BA-86F7-8310-BB56-899500718A5F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6" name="Graphic 45">
            <a:extLst>
              <a:ext uri="{FF2B5EF4-FFF2-40B4-BE49-F238E27FC236}">
                <a16:creationId xmlns:a16="http://schemas.microsoft.com/office/drawing/2014/main" id="{9A3C9237-B0B9-27A5-A470-265DC321F7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2304" y="3944731"/>
            <a:ext cx="7400925" cy="647700"/>
          </a:xfrm>
          <a:prstGeom prst="rect">
            <a:avLst/>
          </a:prstGeom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C2AF3F57-0688-FE31-D54B-48B1340CF9B3}"/>
              </a:ext>
            </a:extLst>
          </p:cNvPr>
          <p:cNvGrpSpPr/>
          <p:nvPr/>
        </p:nvGrpSpPr>
        <p:grpSpPr>
          <a:xfrm>
            <a:off x="4328996" y="4045097"/>
            <a:ext cx="2318536" cy="446967"/>
            <a:chOff x="7432869" y="1446334"/>
            <a:chExt cx="2610835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7FEA0DC2-980C-FE02-9F40-9F0A7851F9D6}"/>
                </a:ext>
              </a:extLst>
            </p:cNvPr>
            <p:cNvSpPr/>
            <p:nvPr/>
          </p:nvSpPr>
          <p:spPr>
            <a:xfrm>
              <a:off x="7432869" y="1446334"/>
              <a:ext cx="2610835" cy="446967"/>
            </a:xfrm>
            <a:prstGeom prst="roundRect">
              <a:avLst>
                <a:gd name="adj" fmla="val 0"/>
              </a:avLst>
            </a:prstGeom>
            <a:solidFill>
              <a:srgbClr val="CB85FF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2DDA32E-DACF-A0DD-6E3C-040312E98D20}"/>
                </a:ext>
              </a:extLst>
            </p:cNvPr>
            <p:cNvSpPr txBox="1"/>
            <p:nvPr/>
          </p:nvSpPr>
          <p:spPr>
            <a:xfrm>
              <a:off x="7632859" y="1525582"/>
              <a:ext cx="221087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l-GR" sz="2000" b="1" i="0" dirty="0">
                  <a:solidFill>
                    <a:schemeClr val="bg1"/>
                  </a:solidFill>
                  <a:effectLst/>
                  <a:latin typeface="Google Sans"/>
                </a:rPr>
                <a:t>λ</a:t>
              </a:r>
              <a:r>
                <a:rPr lang="en-US" sz="2000" b="1" i="0" dirty="0">
                  <a:solidFill>
                    <a:schemeClr val="bg1"/>
                  </a:solidFill>
                  <a:effectLst/>
                  <a:latin typeface="Google Sans"/>
                </a:rPr>
                <a:t>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= 700 x 10</a:t>
              </a:r>
              <a:r>
                <a:rPr lang="en-US" sz="2000" i="0" baseline="3000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-9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m</a:t>
              </a:r>
              <a:endParaRPr lang="en-US" sz="2000" i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C8D485B-C36D-C9C7-0E2D-7FBA655BEB0E}"/>
              </a:ext>
            </a:extLst>
          </p:cNvPr>
          <p:cNvSpPr txBox="1"/>
          <p:nvPr/>
        </p:nvSpPr>
        <p:spPr>
          <a:xfrm>
            <a:off x="6470506" y="150185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06828A-F5AB-B95E-4C31-C421BC1F352C}"/>
              </a:ext>
            </a:extLst>
          </p:cNvPr>
          <p:cNvSpPr txBox="1"/>
          <p:nvPr/>
        </p:nvSpPr>
        <p:spPr>
          <a:xfrm>
            <a:off x="6798109" y="149149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49F185-C0A7-DB3B-A9F1-237D003E7670}"/>
              </a:ext>
            </a:extLst>
          </p:cNvPr>
          <p:cNvSpPr txBox="1"/>
          <p:nvPr/>
        </p:nvSpPr>
        <p:spPr>
          <a:xfrm>
            <a:off x="7153783" y="149149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B60F55-110C-989A-3F13-359B41E7611D}"/>
              </a:ext>
            </a:extLst>
          </p:cNvPr>
          <p:cNvSpPr txBox="1"/>
          <p:nvPr/>
        </p:nvSpPr>
        <p:spPr>
          <a:xfrm>
            <a:off x="753670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6B530E6-CCAA-B456-3493-26DF1BDFB518}"/>
              </a:ext>
            </a:extLst>
          </p:cNvPr>
          <p:cNvCxnSpPr>
            <a:cxnSpLocks/>
          </p:cNvCxnSpPr>
          <p:nvPr/>
        </p:nvCxnSpPr>
        <p:spPr>
          <a:xfrm>
            <a:off x="749267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CEAF00F-EFAE-BB9C-4CAD-C6B32D8349E1}"/>
              </a:ext>
            </a:extLst>
          </p:cNvPr>
          <p:cNvSpPr txBox="1"/>
          <p:nvPr/>
        </p:nvSpPr>
        <p:spPr>
          <a:xfrm>
            <a:off x="753670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E6B6DD2-20C3-59E2-474B-F9EEED21B656}"/>
              </a:ext>
            </a:extLst>
          </p:cNvPr>
          <p:cNvGrpSpPr/>
          <p:nvPr/>
        </p:nvGrpSpPr>
        <p:grpSpPr>
          <a:xfrm>
            <a:off x="7798668" y="2916699"/>
            <a:ext cx="3003768" cy="446967"/>
            <a:chOff x="7743557" y="1446334"/>
            <a:chExt cx="1989458" cy="446967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1B82E019-5BC6-4B42-5AD5-53A252A0780C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0E3CA21-6038-F3CE-FBFD-6D01F22C9E9D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2071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9" grpId="0"/>
      <p:bldP spid="21" grpId="0"/>
      <p:bldP spid="2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22400-247A-B771-FEC6-51175471F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EE6828B9-2392-FB63-622C-551DCC3C4BE7}"/>
              </a:ext>
            </a:extLst>
          </p:cNvPr>
          <p:cNvGrpSpPr/>
          <p:nvPr/>
        </p:nvGrpSpPr>
        <p:grpSpPr>
          <a:xfrm>
            <a:off x="4293867" y="2916699"/>
            <a:ext cx="2989584" cy="446967"/>
            <a:chOff x="7748254" y="1446334"/>
            <a:chExt cx="1980064" cy="446967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35F9901-C396-E1C6-9FD4-38094682AE21}"/>
                </a:ext>
              </a:extLst>
            </p:cNvPr>
            <p:cNvSpPr/>
            <p:nvPr/>
          </p:nvSpPr>
          <p:spPr>
            <a:xfrm>
              <a:off x="7748254" y="1446334"/>
              <a:ext cx="1980064" cy="446967"/>
            </a:xfrm>
            <a:prstGeom prst="roundRect">
              <a:avLst>
                <a:gd name="adj" fmla="val 0"/>
              </a:avLst>
            </a:prstGeom>
            <a:solidFill>
              <a:srgbClr val="59B64C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6725CCE-FA2D-5E33-7651-DEDEBCBE6133}"/>
                </a:ext>
              </a:extLst>
            </p:cNvPr>
            <p:cNvSpPr txBox="1"/>
            <p:nvPr/>
          </p:nvSpPr>
          <p:spPr>
            <a:xfrm>
              <a:off x="7848594" y="1491501"/>
              <a:ext cx="17794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 = 2.998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ms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</a:t>
              </a:r>
              <a:endParaRPr lang="en-US" sz="24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035E5200-006C-5E60-1BC5-52E994BCF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F7023AA-368D-F191-24CD-1E917A731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F5DDBE2-EA21-8620-36F7-CAFDFA0BDD84}"/>
              </a:ext>
            </a:extLst>
          </p:cNvPr>
          <p:cNvSpPr txBox="1"/>
          <p:nvPr/>
        </p:nvSpPr>
        <p:spPr>
          <a:xfrm>
            <a:off x="4298950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B7836F-9453-4FAB-C132-7C84FF8AFCB0}"/>
              </a:ext>
            </a:extLst>
          </p:cNvPr>
          <p:cNvSpPr txBox="1"/>
          <p:nvPr/>
        </p:nvSpPr>
        <p:spPr>
          <a:xfrm>
            <a:off x="4626553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C69402-E218-64D5-ABEF-E855025C3192}"/>
              </a:ext>
            </a:extLst>
          </p:cNvPr>
          <p:cNvSpPr txBox="1"/>
          <p:nvPr/>
        </p:nvSpPr>
        <p:spPr>
          <a:xfrm>
            <a:off x="4982227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6A67D5-7234-555A-B20B-94E904F06B5C}"/>
              </a:ext>
            </a:extLst>
          </p:cNvPr>
          <p:cNvSpPr txBox="1"/>
          <p:nvPr/>
        </p:nvSpPr>
        <p:spPr>
          <a:xfrm>
            <a:off x="5259034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DA24D4-D6BE-8099-4598-40985E5FA8F8}"/>
              </a:ext>
            </a:extLst>
          </p:cNvPr>
          <p:cNvSpPr txBox="1"/>
          <p:nvPr/>
        </p:nvSpPr>
        <p:spPr>
          <a:xfrm>
            <a:off x="6470506" y="150185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042C9B-D627-19D1-915A-A7D115546042}"/>
              </a:ext>
            </a:extLst>
          </p:cNvPr>
          <p:cNvSpPr txBox="1"/>
          <p:nvPr/>
        </p:nvSpPr>
        <p:spPr>
          <a:xfrm>
            <a:off x="6798109" y="149149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4D7EE9-E612-FC02-C235-09498F8A7DD1}"/>
              </a:ext>
            </a:extLst>
          </p:cNvPr>
          <p:cNvSpPr txBox="1"/>
          <p:nvPr/>
        </p:nvSpPr>
        <p:spPr>
          <a:xfrm>
            <a:off x="7153783" y="149149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B836A1-26AE-7AC5-4981-EB44C9C3F58D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499DF99-B62F-6FF9-1ECB-4AF402318CAF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B0668B8-2A5D-B6FE-5736-7282F0776F4B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828492-6957-CD03-6000-B2C3E801F68C}"/>
              </a:ext>
            </a:extLst>
          </p:cNvPr>
          <p:cNvSpPr txBox="1"/>
          <p:nvPr/>
        </p:nvSpPr>
        <p:spPr>
          <a:xfrm>
            <a:off x="9447411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D3FE8B-A741-C23E-C72F-E9A61EF90925}"/>
              </a:ext>
            </a:extLst>
          </p:cNvPr>
          <p:cNvSpPr txBox="1"/>
          <p:nvPr/>
        </p:nvSpPr>
        <p:spPr>
          <a:xfrm>
            <a:off x="984034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8FA44D-1584-871A-5E7F-81F44981CF70}"/>
              </a:ext>
            </a:extLst>
          </p:cNvPr>
          <p:cNvSpPr txBox="1"/>
          <p:nvPr/>
        </p:nvSpPr>
        <p:spPr>
          <a:xfrm>
            <a:off x="753670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21F24B9-E1C7-60A5-5974-C794F91873FA}"/>
              </a:ext>
            </a:extLst>
          </p:cNvPr>
          <p:cNvCxnSpPr>
            <a:cxnSpLocks/>
          </p:cNvCxnSpPr>
          <p:nvPr/>
        </p:nvCxnSpPr>
        <p:spPr>
          <a:xfrm>
            <a:off x="749267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212B200-2FDF-373E-4309-919B038A3E82}"/>
              </a:ext>
            </a:extLst>
          </p:cNvPr>
          <p:cNvSpPr txBox="1"/>
          <p:nvPr/>
        </p:nvSpPr>
        <p:spPr>
          <a:xfrm>
            <a:off x="753670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D605DCE-BDD0-48E2-22E5-563BEBD58C62}"/>
              </a:ext>
            </a:extLst>
          </p:cNvPr>
          <p:cNvSpPr/>
          <p:nvPr/>
        </p:nvSpPr>
        <p:spPr>
          <a:xfrm>
            <a:off x="4154669" y="1433752"/>
            <a:ext cx="1525406" cy="6286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D3DAFE9-C808-D54E-8006-3F1F9892FDCA}"/>
              </a:ext>
            </a:extLst>
          </p:cNvPr>
          <p:cNvSpPr/>
          <p:nvPr/>
        </p:nvSpPr>
        <p:spPr>
          <a:xfrm>
            <a:off x="6314974" y="1300161"/>
            <a:ext cx="1676500" cy="10477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E4F880B-75AB-521E-01AB-0C8FC52997F8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98180C5-B275-88C0-9375-02061AB1EC0F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E3DDE51-846B-A365-9628-E17BDC943B48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6" name="Graphic 45">
            <a:extLst>
              <a:ext uri="{FF2B5EF4-FFF2-40B4-BE49-F238E27FC236}">
                <a16:creationId xmlns:a16="http://schemas.microsoft.com/office/drawing/2014/main" id="{0FE03DF9-D54A-E265-1679-A7B74CDE15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2304" y="3947090"/>
            <a:ext cx="7400925" cy="647700"/>
          </a:xfrm>
          <a:prstGeom prst="rect">
            <a:avLst/>
          </a:prstGeom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0B1E1BD-A354-7D6F-9383-9BCF3041A511}"/>
              </a:ext>
            </a:extLst>
          </p:cNvPr>
          <p:cNvGrpSpPr/>
          <p:nvPr/>
        </p:nvGrpSpPr>
        <p:grpSpPr>
          <a:xfrm>
            <a:off x="4328996" y="4047456"/>
            <a:ext cx="2318536" cy="446967"/>
            <a:chOff x="4328996" y="3855958"/>
            <a:chExt cx="2318536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E09E93FA-C8E8-AB66-3DB4-2FDABE075BCE}"/>
                </a:ext>
              </a:extLst>
            </p:cNvPr>
            <p:cNvSpPr/>
            <p:nvPr/>
          </p:nvSpPr>
          <p:spPr>
            <a:xfrm>
              <a:off x="4328996" y="3855958"/>
              <a:ext cx="2318536" cy="446967"/>
            </a:xfrm>
            <a:prstGeom prst="roundRect">
              <a:avLst>
                <a:gd name="adj" fmla="val 0"/>
              </a:avLst>
            </a:prstGeom>
            <a:solidFill>
              <a:srgbClr val="CB85FF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3F5CFD7-9A23-B897-063A-A8431EE8BD05}"/>
                </a:ext>
              </a:extLst>
            </p:cNvPr>
            <p:cNvSpPr txBox="1"/>
            <p:nvPr/>
          </p:nvSpPr>
          <p:spPr>
            <a:xfrm>
              <a:off x="4506596" y="3935206"/>
              <a:ext cx="196335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l-GR" sz="2000" b="1" i="0" dirty="0">
                  <a:solidFill>
                    <a:schemeClr val="bg1"/>
                  </a:solidFill>
                  <a:effectLst/>
                  <a:latin typeface="Google Sans"/>
                </a:rPr>
                <a:t>λ</a:t>
              </a:r>
              <a:r>
                <a:rPr lang="en-US" sz="2000" b="1" i="0" dirty="0">
                  <a:solidFill>
                    <a:schemeClr val="bg1"/>
                  </a:solidFill>
                  <a:effectLst/>
                  <a:latin typeface="Google Sans"/>
                </a:rPr>
                <a:t>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= 700 x 10</a:t>
              </a:r>
              <a:r>
                <a:rPr lang="en-US" sz="2000" i="0" baseline="3000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-9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m</a:t>
              </a:r>
              <a:endParaRPr lang="en-US" sz="2000" i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89CBB67-D13A-8499-FA2E-0969CCD757E7}"/>
              </a:ext>
            </a:extLst>
          </p:cNvPr>
          <p:cNvSpPr txBox="1"/>
          <p:nvPr/>
        </p:nvSpPr>
        <p:spPr>
          <a:xfrm>
            <a:off x="4450301" y="542424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1DE3CC-4F03-31F0-CC58-5494D3D1CF3A}"/>
              </a:ext>
            </a:extLst>
          </p:cNvPr>
          <p:cNvSpPr txBox="1"/>
          <p:nvPr/>
        </p:nvSpPr>
        <p:spPr>
          <a:xfrm>
            <a:off x="4777904" y="541388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90643D-6A9D-5F96-E90E-75006807F420}"/>
              </a:ext>
            </a:extLst>
          </p:cNvPr>
          <p:cNvSpPr txBox="1"/>
          <p:nvPr/>
        </p:nvSpPr>
        <p:spPr>
          <a:xfrm>
            <a:off x="5133578" y="541388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2D711E-CFCF-9426-7B70-8D929F35A4B2}"/>
              </a:ext>
            </a:extLst>
          </p:cNvPr>
          <p:cNvSpPr txBox="1"/>
          <p:nvPr/>
        </p:nvSpPr>
        <p:spPr>
          <a:xfrm>
            <a:off x="5516502" y="5178026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E280EE-2CE4-95BE-A729-32273208D422}"/>
              </a:ext>
            </a:extLst>
          </p:cNvPr>
          <p:cNvCxnSpPr>
            <a:cxnSpLocks/>
          </p:cNvCxnSpPr>
          <p:nvPr/>
        </p:nvCxnSpPr>
        <p:spPr>
          <a:xfrm>
            <a:off x="5472471" y="5719441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5F6D64F-608E-491C-E94B-F4B1064D950A}"/>
              </a:ext>
            </a:extLst>
          </p:cNvPr>
          <p:cNvSpPr txBox="1"/>
          <p:nvPr/>
        </p:nvSpPr>
        <p:spPr>
          <a:xfrm>
            <a:off x="5516502" y="5765009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4B0C62C-237F-27E1-DD4B-D7F9385BE43C}"/>
              </a:ext>
            </a:extLst>
          </p:cNvPr>
          <p:cNvGrpSpPr/>
          <p:nvPr/>
        </p:nvGrpSpPr>
        <p:grpSpPr>
          <a:xfrm>
            <a:off x="7798668" y="2916699"/>
            <a:ext cx="3003768" cy="446967"/>
            <a:chOff x="7743557" y="1446334"/>
            <a:chExt cx="1989458" cy="446967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01441DA4-146F-26D7-D814-1812B1AFD387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98CCC3C-4283-3E6E-1E54-23DB84AB5464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8715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48A0E-EC3D-D6AF-4B95-59F55E898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2489D2E3-0554-FF2B-4DD4-139D433A25F0}"/>
              </a:ext>
            </a:extLst>
          </p:cNvPr>
          <p:cNvGrpSpPr/>
          <p:nvPr/>
        </p:nvGrpSpPr>
        <p:grpSpPr>
          <a:xfrm>
            <a:off x="4293867" y="2916699"/>
            <a:ext cx="2989584" cy="446967"/>
            <a:chOff x="7748254" y="1446334"/>
            <a:chExt cx="1980064" cy="446967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B1ADF7FE-D2CB-E198-2343-72EF519CF88F}"/>
                </a:ext>
              </a:extLst>
            </p:cNvPr>
            <p:cNvSpPr/>
            <p:nvPr/>
          </p:nvSpPr>
          <p:spPr>
            <a:xfrm>
              <a:off x="7748254" y="1446334"/>
              <a:ext cx="1980064" cy="446967"/>
            </a:xfrm>
            <a:prstGeom prst="roundRect">
              <a:avLst>
                <a:gd name="adj" fmla="val 0"/>
              </a:avLst>
            </a:prstGeom>
            <a:solidFill>
              <a:srgbClr val="59B64C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7B7107E-690D-8CDF-1893-CFC8E8D40F57}"/>
                </a:ext>
              </a:extLst>
            </p:cNvPr>
            <p:cNvSpPr txBox="1"/>
            <p:nvPr/>
          </p:nvSpPr>
          <p:spPr>
            <a:xfrm>
              <a:off x="7848594" y="1491501"/>
              <a:ext cx="17794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 = 2.998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ms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</a:t>
              </a:r>
              <a:endParaRPr lang="en-US" sz="24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AD666D4B-9B3C-CB76-54FC-D292AF80B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577B3CF-DC2C-6FD3-93C7-F3E9B5914B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81DB142-C992-2516-12C2-344644769AC2}"/>
              </a:ext>
            </a:extLst>
          </p:cNvPr>
          <p:cNvSpPr txBox="1"/>
          <p:nvPr/>
        </p:nvSpPr>
        <p:spPr>
          <a:xfrm>
            <a:off x="4298950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5DD4D9-0B6A-7EB6-3F1B-FB9937F9507A}"/>
              </a:ext>
            </a:extLst>
          </p:cNvPr>
          <p:cNvSpPr txBox="1"/>
          <p:nvPr/>
        </p:nvSpPr>
        <p:spPr>
          <a:xfrm>
            <a:off x="4626553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5A3EE7-B83E-7269-24FA-858F4E908674}"/>
              </a:ext>
            </a:extLst>
          </p:cNvPr>
          <p:cNvSpPr txBox="1"/>
          <p:nvPr/>
        </p:nvSpPr>
        <p:spPr>
          <a:xfrm>
            <a:off x="4982227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91D55F-79B9-D2AE-8140-6151BB6641BD}"/>
              </a:ext>
            </a:extLst>
          </p:cNvPr>
          <p:cNvSpPr txBox="1"/>
          <p:nvPr/>
        </p:nvSpPr>
        <p:spPr>
          <a:xfrm>
            <a:off x="5259034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F65193-7E7E-1FEE-5B2D-3F006977E06E}"/>
              </a:ext>
            </a:extLst>
          </p:cNvPr>
          <p:cNvSpPr txBox="1"/>
          <p:nvPr/>
        </p:nvSpPr>
        <p:spPr>
          <a:xfrm>
            <a:off x="6470506" y="150185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2CD0BE-1F1D-28F2-1755-F47C50DDC6F5}"/>
              </a:ext>
            </a:extLst>
          </p:cNvPr>
          <p:cNvSpPr txBox="1"/>
          <p:nvPr/>
        </p:nvSpPr>
        <p:spPr>
          <a:xfrm>
            <a:off x="6798109" y="149149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2E2F50-76C4-1A35-CEFD-3BB14F87C95B}"/>
              </a:ext>
            </a:extLst>
          </p:cNvPr>
          <p:cNvSpPr txBox="1"/>
          <p:nvPr/>
        </p:nvSpPr>
        <p:spPr>
          <a:xfrm>
            <a:off x="7153783" y="149149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90D4B6-CBA8-84CA-292D-7C92B3433E1E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A621523-627A-0EE7-E4EB-5C0EA4AB6BCA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1B4FD77-FF8A-616D-B988-AB6DEC9B89CA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CFDF37-3C4B-5649-E72D-FBDA1C06E33F}"/>
              </a:ext>
            </a:extLst>
          </p:cNvPr>
          <p:cNvSpPr txBox="1"/>
          <p:nvPr/>
        </p:nvSpPr>
        <p:spPr>
          <a:xfrm>
            <a:off x="9447411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2C22590-294F-C1EF-BDF5-3505F58B7BD1}"/>
              </a:ext>
            </a:extLst>
          </p:cNvPr>
          <p:cNvSpPr txBox="1"/>
          <p:nvPr/>
        </p:nvSpPr>
        <p:spPr>
          <a:xfrm>
            <a:off x="984034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64E83A-F8BF-34BE-E098-756F63A1DE39}"/>
              </a:ext>
            </a:extLst>
          </p:cNvPr>
          <p:cNvSpPr txBox="1"/>
          <p:nvPr/>
        </p:nvSpPr>
        <p:spPr>
          <a:xfrm>
            <a:off x="753670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5F97ED1-DC34-3F6E-F19F-E9336AC5C9E4}"/>
              </a:ext>
            </a:extLst>
          </p:cNvPr>
          <p:cNvCxnSpPr>
            <a:cxnSpLocks/>
          </p:cNvCxnSpPr>
          <p:nvPr/>
        </p:nvCxnSpPr>
        <p:spPr>
          <a:xfrm>
            <a:off x="749267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2BC201A-2944-EE6D-5AE2-456F5F16A4CD}"/>
              </a:ext>
            </a:extLst>
          </p:cNvPr>
          <p:cNvSpPr txBox="1"/>
          <p:nvPr/>
        </p:nvSpPr>
        <p:spPr>
          <a:xfrm>
            <a:off x="753670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4D8B62-4744-C8A8-5FBA-13EE731B906D}"/>
              </a:ext>
            </a:extLst>
          </p:cNvPr>
          <p:cNvSpPr/>
          <p:nvPr/>
        </p:nvSpPr>
        <p:spPr>
          <a:xfrm>
            <a:off x="4154669" y="1433752"/>
            <a:ext cx="1525406" cy="6286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49BE055-3D85-67A8-FE71-17607F424CA7}"/>
              </a:ext>
            </a:extLst>
          </p:cNvPr>
          <p:cNvSpPr/>
          <p:nvPr/>
        </p:nvSpPr>
        <p:spPr>
          <a:xfrm>
            <a:off x="6314974" y="1300161"/>
            <a:ext cx="1676500" cy="10477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6188413-731A-6AA2-9AA1-295FB87947A1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D3F1E1A-7BEE-BE99-395D-23006F189A42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A07660BE-FD0A-B358-4FBF-1CDBF0F75C19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6" name="Graphic 45">
            <a:extLst>
              <a:ext uri="{FF2B5EF4-FFF2-40B4-BE49-F238E27FC236}">
                <a16:creationId xmlns:a16="http://schemas.microsoft.com/office/drawing/2014/main" id="{E773CA29-E1A2-EF3F-CB06-F8F9A80B88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2304" y="3949113"/>
            <a:ext cx="7400925" cy="647700"/>
          </a:xfrm>
          <a:prstGeom prst="rect">
            <a:avLst/>
          </a:prstGeom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40D91DC-75D1-20A8-E03D-7CEF13C0B5DB}"/>
              </a:ext>
            </a:extLst>
          </p:cNvPr>
          <p:cNvGrpSpPr/>
          <p:nvPr/>
        </p:nvGrpSpPr>
        <p:grpSpPr>
          <a:xfrm>
            <a:off x="4328996" y="4049479"/>
            <a:ext cx="2318536" cy="446967"/>
            <a:chOff x="4328996" y="3855958"/>
            <a:chExt cx="2318536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874D87A7-6B90-3791-283E-E51650370BF5}"/>
                </a:ext>
              </a:extLst>
            </p:cNvPr>
            <p:cNvSpPr/>
            <p:nvPr/>
          </p:nvSpPr>
          <p:spPr>
            <a:xfrm>
              <a:off x="4328996" y="3855958"/>
              <a:ext cx="2318536" cy="446967"/>
            </a:xfrm>
            <a:prstGeom prst="roundRect">
              <a:avLst>
                <a:gd name="adj" fmla="val 0"/>
              </a:avLst>
            </a:prstGeom>
            <a:solidFill>
              <a:srgbClr val="CB85FF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993A590-EBD1-1B34-9BAF-DA5DBD100CB9}"/>
                </a:ext>
              </a:extLst>
            </p:cNvPr>
            <p:cNvSpPr txBox="1"/>
            <p:nvPr/>
          </p:nvSpPr>
          <p:spPr>
            <a:xfrm>
              <a:off x="4506596" y="3935206"/>
              <a:ext cx="196335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l-GR" sz="2000" b="1" i="0" dirty="0">
                  <a:solidFill>
                    <a:schemeClr val="bg1"/>
                  </a:solidFill>
                  <a:effectLst/>
                  <a:latin typeface="Google Sans"/>
                </a:rPr>
                <a:t>λ</a:t>
              </a:r>
              <a:r>
                <a:rPr lang="en-US" sz="2000" b="1" i="0" dirty="0">
                  <a:solidFill>
                    <a:schemeClr val="bg1"/>
                  </a:solidFill>
                  <a:effectLst/>
                  <a:latin typeface="Google Sans"/>
                </a:rPr>
                <a:t>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= 700 x 10</a:t>
              </a:r>
              <a:r>
                <a:rPr lang="en-US" sz="2000" i="0" baseline="3000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-9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m</a:t>
              </a:r>
              <a:endParaRPr lang="en-US" sz="2000" i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90144F9-3C69-6724-30A3-17131B8E3978}"/>
              </a:ext>
            </a:extLst>
          </p:cNvPr>
          <p:cNvSpPr txBox="1"/>
          <p:nvPr/>
        </p:nvSpPr>
        <p:spPr>
          <a:xfrm>
            <a:off x="4450301" y="542424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FBA987-B36E-1D2F-A209-4C4FC0A1F501}"/>
              </a:ext>
            </a:extLst>
          </p:cNvPr>
          <p:cNvSpPr txBox="1"/>
          <p:nvPr/>
        </p:nvSpPr>
        <p:spPr>
          <a:xfrm>
            <a:off x="4777904" y="541388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48E340-3A3C-D8FB-1145-A756B2A3E6A3}"/>
              </a:ext>
            </a:extLst>
          </p:cNvPr>
          <p:cNvSpPr txBox="1"/>
          <p:nvPr/>
        </p:nvSpPr>
        <p:spPr>
          <a:xfrm>
            <a:off x="5108524" y="5473219"/>
            <a:ext cx="297677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Balsamiq Sans" pitchFamily="2" charset="0"/>
                <a:ea typeface="Balsamiq Sans" pitchFamily="2" charset="0"/>
              </a:rPr>
              <a:t>6.626 X 10</a:t>
            </a:r>
            <a:r>
              <a:rPr lang="en-US" sz="3200" baseline="30000" dirty="0">
                <a:solidFill>
                  <a:srgbClr val="F37D11"/>
                </a:solidFill>
                <a:latin typeface="Balsamiq Sans" pitchFamily="2" charset="0"/>
                <a:ea typeface="Balsamiq Sans" pitchFamily="2" charset="0"/>
              </a:rPr>
              <a:t>-34</a:t>
            </a:r>
            <a:r>
              <a:rPr lang="en-US" sz="3200" dirty="0">
                <a:solidFill>
                  <a:srgbClr val="F37D11"/>
                </a:solidFill>
                <a:latin typeface="Balsamiq Sans" pitchFamily="2" charset="0"/>
                <a:ea typeface="Balsamiq Sans" pitchFamily="2" charset="0"/>
              </a:rPr>
              <a:t> J.s</a:t>
            </a:r>
            <a:endParaRPr lang="en-US" sz="3200" i="1" dirty="0">
              <a:solidFill>
                <a:srgbClr val="F37D11"/>
              </a:solidFill>
              <a:latin typeface="PoetsenOne" panose="020108030300000D0203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EF830F-4C44-BF00-0378-BB8155EB88E4}"/>
              </a:ext>
            </a:extLst>
          </p:cNvPr>
          <p:cNvSpPr txBox="1"/>
          <p:nvPr/>
        </p:nvSpPr>
        <p:spPr>
          <a:xfrm>
            <a:off x="8416219" y="5178026"/>
            <a:ext cx="316046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Balsamiq Sans" pitchFamily="2" charset="0"/>
                <a:ea typeface="Balsamiq Sans" pitchFamily="2" charset="0"/>
              </a:rPr>
              <a:t>2.998 x 10</a:t>
            </a:r>
            <a:r>
              <a:rPr lang="en-US" sz="3200" baseline="30000" dirty="0">
                <a:solidFill>
                  <a:srgbClr val="59B64C"/>
                </a:solidFill>
                <a:latin typeface="Balsamiq Sans" pitchFamily="2" charset="0"/>
                <a:ea typeface="Balsamiq Sans" pitchFamily="2" charset="0"/>
              </a:rPr>
              <a:t>8</a:t>
            </a:r>
            <a:r>
              <a:rPr lang="en-US" sz="3200" dirty="0">
                <a:solidFill>
                  <a:srgbClr val="59B64C"/>
                </a:solidFill>
                <a:latin typeface="Balsamiq Sans" pitchFamily="2" charset="0"/>
                <a:ea typeface="Balsamiq Sans" pitchFamily="2" charset="0"/>
              </a:rPr>
              <a:t> ms</a:t>
            </a:r>
            <a:r>
              <a:rPr lang="en-US" sz="3200" baseline="30000" dirty="0">
                <a:solidFill>
                  <a:srgbClr val="59B64C"/>
                </a:solidFill>
                <a:latin typeface="Balsamiq Sans" pitchFamily="2" charset="0"/>
                <a:ea typeface="Balsamiq Sans" pitchFamily="2" charset="0"/>
              </a:rPr>
              <a:t>-1</a:t>
            </a:r>
            <a:endParaRPr lang="en-US" sz="3200" dirty="0">
              <a:solidFill>
                <a:srgbClr val="59B64C"/>
              </a:solidFill>
              <a:latin typeface="Balsamiq Sans" pitchFamily="2" charset="0"/>
              <a:ea typeface="Balsamiq Sans" pitchFamily="2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9D6E75-A734-1214-9F6E-673B48BF1ED2}"/>
              </a:ext>
            </a:extLst>
          </p:cNvPr>
          <p:cNvCxnSpPr>
            <a:cxnSpLocks/>
          </p:cNvCxnSpPr>
          <p:nvPr/>
        </p:nvCxnSpPr>
        <p:spPr>
          <a:xfrm>
            <a:off x="8640853" y="5719441"/>
            <a:ext cx="2804387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29C70C4-F6E1-4B7F-9271-4EC690E34854}"/>
              </a:ext>
            </a:extLst>
          </p:cNvPr>
          <p:cNvSpPr txBox="1"/>
          <p:nvPr/>
        </p:nvSpPr>
        <p:spPr>
          <a:xfrm>
            <a:off x="8852585" y="5765009"/>
            <a:ext cx="225406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0" dirty="0">
                <a:solidFill>
                  <a:srgbClr val="CB85FF"/>
                </a:solidFill>
                <a:effectLst/>
                <a:latin typeface="Balsamiq Sans" pitchFamily="2" charset="0"/>
                <a:ea typeface="Balsamiq Sans" pitchFamily="2" charset="0"/>
              </a:rPr>
              <a:t>700 x 10</a:t>
            </a:r>
            <a:r>
              <a:rPr lang="en-US" sz="3200" i="0" baseline="30000" dirty="0">
                <a:solidFill>
                  <a:srgbClr val="CB85FF"/>
                </a:solidFill>
                <a:effectLst/>
                <a:latin typeface="Balsamiq Sans" pitchFamily="2" charset="0"/>
                <a:ea typeface="Balsamiq Sans" pitchFamily="2" charset="0"/>
              </a:rPr>
              <a:t>-9 </a:t>
            </a:r>
            <a:r>
              <a:rPr lang="en-US" sz="3200" i="0" dirty="0">
                <a:solidFill>
                  <a:srgbClr val="CB85FF"/>
                </a:solidFill>
                <a:effectLst/>
                <a:latin typeface="Balsamiq Sans" pitchFamily="2" charset="0"/>
                <a:ea typeface="Balsamiq Sans" pitchFamily="2" charset="0"/>
              </a:rPr>
              <a:t>m</a:t>
            </a:r>
            <a:endParaRPr lang="en-US" sz="3200" b="1" i="1" dirty="0">
              <a:solidFill>
                <a:srgbClr val="CB85FF"/>
              </a:solidFill>
              <a:latin typeface="PoetsenOne" panose="020108030300000D0203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56EEA3-8E27-8121-40EE-BE9623CC8746}"/>
              </a:ext>
            </a:extLst>
          </p:cNvPr>
          <p:cNvSpPr txBox="1"/>
          <p:nvPr/>
        </p:nvSpPr>
        <p:spPr>
          <a:xfrm>
            <a:off x="8259810" y="5424247"/>
            <a:ext cx="18114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b="1" dirty="0">
                <a:latin typeface="Balsamiq Sans" pitchFamily="2" charset="0"/>
                <a:ea typeface="Balsamiq Sans" pitchFamily="2" charset="0"/>
              </a:rPr>
              <a:t>x</a:t>
            </a:r>
            <a:endParaRPr lang="en-US" sz="3200" b="1" i="1" dirty="0">
              <a:latin typeface="Balsamiq Sans" pitchFamily="2" charset="0"/>
              <a:ea typeface="Balsamiq Sans" pitchFamily="2" charset="0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825F9E8-AB85-40D4-8ECD-33C9CD2B7A9B}"/>
              </a:ext>
            </a:extLst>
          </p:cNvPr>
          <p:cNvGrpSpPr/>
          <p:nvPr/>
        </p:nvGrpSpPr>
        <p:grpSpPr>
          <a:xfrm>
            <a:off x="7798668" y="2916699"/>
            <a:ext cx="3003768" cy="446967"/>
            <a:chOff x="7743557" y="1446334"/>
            <a:chExt cx="1989458" cy="446967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424375DA-AA27-B40E-094E-58B9019FEC83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3CCD3EB-7983-D6EA-62D7-27646AE041E2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7030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3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5" grpId="0"/>
      <p:bldP spid="1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ABA40-4946-918C-F201-444E11A20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B4F2C3A4-B8C5-A2CD-607E-F36EF166ACD7}"/>
              </a:ext>
            </a:extLst>
          </p:cNvPr>
          <p:cNvGrpSpPr/>
          <p:nvPr/>
        </p:nvGrpSpPr>
        <p:grpSpPr>
          <a:xfrm>
            <a:off x="4293867" y="2916699"/>
            <a:ext cx="2989584" cy="446967"/>
            <a:chOff x="7748254" y="1446334"/>
            <a:chExt cx="1980064" cy="446967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70078AB8-CE80-11F6-587B-59FC79B9341A}"/>
                </a:ext>
              </a:extLst>
            </p:cNvPr>
            <p:cNvSpPr/>
            <p:nvPr/>
          </p:nvSpPr>
          <p:spPr>
            <a:xfrm>
              <a:off x="7748254" y="1446334"/>
              <a:ext cx="1980064" cy="446967"/>
            </a:xfrm>
            <a:prstGeom prst="roundRect">
              <a:avLst>
                <a:gd name="adj" fmla="val 0"/>
              </a:avLst>
            </a:prstGeom>
            <a:solidFill>
              <a:srgbClr val="59B64C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BDCC8C5-30A0-0B57-D9A1-FC3851383A7B}"/>
                </a:ext>
              </a:extLst>
            </p:cNvPr>
            <p:cNvSpPr txBox="1"/>
            <p:nvPr/>
          </p:nvSpPr>
          <p:spPr>
            <a:xfrm>
              <a:off x="7848594" y="1491501"/>
              <a:ext cx="17794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 = 2.998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ms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</a:t>
              </a:r>
              <a:endParaRPr lang="en-US" sz="24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0DCB10E3-1E39-065B-B645-029E40221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BB9D2E7-7F86-A3CB-816C-720B02293F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A68A785-ECC5-5C78-939F-A22484EA8329}"/>
              </a:ext>
            </a:extLst>
          </p:cNvPr>
          <p:cNvSpPr txBox="1"/>
          <p:nvPr/>
        </p:nvSpPr>
        <p:spPr>
          <a:xfrm>
            <a:off x="4298950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31653E-01B9-8FDE-5C45-D379C437E28E}"/>
              </a:ext>
            </a:extLst>
          </p:cNvPr>
          <p:cNvSpPr txBox="1"/>
          <p:nvPr/>
        </p:nvSpPr>
        <p:spPr>
          <a:xfrm>
            <a:off x="4626553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D0C4DB-3D39-3298-2F0A-F4FF407821A1}"/>
              </a:ext>
            </a:extLst>
          </p:cNvPr>
          <p:cNvSpPr txBox="1"/>
          <p:nvPr/>
        </p:nvSpPr>
        <p:spPr>
          <a:xfrm>
            <a:off x="4982227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729D2B-1380-7452-1E8C-4AB696508A3A}"/>
              </a:ext>
            </a:extLst>
          </p:cNvPr>
          <p:cNvSpPr txBox="1"/>
          <p:nvPr/>
        </p:nvSpPr>
        <p:spPr>
          <a:xfrm>
            <a:off x="5259034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5FE27C-F52A-A3E1-E435-6FF08C322467}"/>
              </a:ext>
            </a:extLst>
          </p:cNvPr>
          <p:cNvSpPr txBox="1"/>
          <p:nvPr/>
        </p:nvSpPr>
        <p:spPr>
          <a:xfrm>
            <a:off x="6470506" y="150185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947D07-AEF4-18E0-77D0-1E4619A15B99}"/>
              </a:ext>
            </a:extLst>
          </p:cNvPr>
          <p:cNvSpPr txBox="1"/>
          <p:nvPr/>
        </p:nvSpPr>
        <p:spPr>
          <a:xfrm>
            <a:off x="6798109" y="149149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0B4FE1-F88C-70F7-B168-B846CB3FEB0C}"/>
              </a:ext>
            </a:extLst>
          </p:cNvPr>
          <p:cNvSpPr txBox="1"/>
          <p:nvPr/>
        </p:nvSpPr>
        <p:spPr>
          <a:xfrm>
            <a:off x="7153783" y="149149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1CC2DD-0ACD-DF75-8256-821587E9E3A5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F0F5482-0C87-6E40-7883-F0A80332698B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520686E-75D4-10AA-67B1-0F1CC844BF9B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C3D127F-71DF-D645-D7A1-D887E5EDD8C8}"/>
              </a:ext>
            </a:extLst>
          </p:cNvPr>
          <p:cNvSpPr txBox="1"/>
          <p:nvPr/>
        </p:nvSpPr>
        <p:spPr>
          <a:xfrm>
            <a:off x="9447411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59D62A9-B921-A807-6247-6D056D5D1735}"/>
              </a:ext>
            </a:extLst>
          </p:cNvPr>
          <p:cNvSpPr txBox="1"/>
          <p:nvPr/>
        </p:nvSpPr>
        <p:spPr>
          <a:xfrm>
            <a:off x="984034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9F2DB7-DE12-260A-BA6C-CB2E219B9252}"/>
              </a:ext>
            </a:extLst>
          </p:cNvPr>
          <p:cNvSpPr txBox="1"/>
          <p:nvPr/>
        </p:nvSpPr>
        <p:spPr>
          <a:xfrm>
            <a:off x="753670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D93AC50-9D37-F448-4FFF-35B8FF8254BB}"/>
              </a:ext>
            </a:extLst>
          </p:cNvPr>
          <p:cNvCxnSpPr>
            <a:cxnSpLocks/>
          </p:cNvCxnSpPr>
          <p:nvPr/>
        </p:nvCxnSpPr>
        <p:spPr>
          <a:xfrm>
            <a:off x="749267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CD1120F-8C09-AFDB-7AD4-27E54513EAEE}"/>
              </a:ext>
            </a:extLst>
          </p:cNvPr>
          <p:cNvSpPr txBox="1"/>
          <p:nvPr/>
        </p:nvSpPr>
        <p:spPr>
          <a:xfrm>
            <a:off x="753670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8EA7BE4-A2E4-3268-DDF2-228FD5D9AE0C}"/>
              </a:ext>
            </a:extLst>
          </p:cNvPr>
          <p:cNvSpPr/>
          <p:nvPr/>
        </p:nvSpPr>
        <p:spPr>
          <a:xfrm>
            <a:off x="4154669" y="1433752"/>
            <a:ext cx="1525406" cy="6286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B859546-6304-A48E-4BC2-61994AE460D7}"/>
              </a:ext>
            </a:extLst>
          </p:cNvPr>
          <p:cNvSpPr/>
          <p:nvPr/>
        </p:nvSpPr>
        <p:spPr>
          <a:xfrm>
            <a:off x="6314974" y="1300161"/>
            <a:ext cx="1676500" cy="10477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A479AB3-931A-A407-92F8-75073315909C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B5EF6DC6-916E-1B56-7532-2A9DD18B7587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7646E98-B554-1854-4D75-D6B31B70DB2A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6" name="Graphic 45">
            <a:extLst>
              <a:ext uri="{FF2B5EF4-FFF2-40B4-BE49-F238E27FC236}">
                <a16:creationId xmlns:a16="http://schemas.microsoft.com/office/drawing/2014/main" id="{C8E9D6D6-CFB4-509C-AD37-805D20048C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2304" y="3948793"/>
            <a:ext cx="7400925" cy="647700"/>
          </a:xfrm>
          <a:prstGeom prst="rect">
            <a:avLst/>
          </a:prstGeom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61E5CB7-13A9-02AA-EAC8-8FB61129540F}"/>
              </a:ext>
            </a:extLst>
          </p:cNvPr>
          <p:cNvGrpSpPr/>
          <p:nvPr/>
        </p:nvGrpSpPr>
        <p:grpSpPr>
          <a:xfrm>
            <a:off x="4328996" y="4049159"/>
            <a:ext cx="2318536" cy="446967"/>
            <a:chOff x="4328996" y="3855958"/>
            <a:chExt cx="2318536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5DD1A1ED-0B72-B159-22BA-E6FDB82D9A51}"/>
                </a:ext>
              </a:extLst>
            </p:cNvPr>
            <p:cNvSpPr/>
            <p:nvPr/>
          </p:nvSpPr>
          <p:spPr>
            <a:xfrm>
              <a:off x="4328996" y="3855958"/>
              <a:ext cx="2318536" cy="446967"/>
            </a:xfrm>
            <a:prstGeom prst="roundRect">
              <a:avLst>
                <a:gd name="adj" fmla="val 0"/>
              </a:avLst>
            </a:prstGeom>
            <a:solidFill>
              <a:srgbClr val="CB85FF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3885F24-353C-3EBA-A3E9-7693ED59ABCF}"/>
                </a:ext>
              </a:extLst>
            </p:cNvPr>
            <p:cNvSpPr txBox="1"/>
            <p:nvPr/>
          </p:nvSpPr>
          <p:spPr>
            <a:xfrm>
              <a:off x="4506596" y="3935206"/>
              <a:ext cx="196335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l-GR" sz="2000" b="1" i="0" dirty="0">
                  <a:solidFill>
                    <a:schemeClr val="bg1"/>
                  </a:solidFill>
                  <a:effectLst/>
                  <a:latin typeface="Google Sans"/>
                </a:rPr>
                <a:t>λ</a:t>
              </a:r>
              <a:r>
                <a:rPr lang="en-US" sz="2000" b="1" i="0" dirty="0">
                  <a:solidFill>
                    <a:schemeClr val="bg1"/>
                  </a:solidFill>
                  <a:effectLst/>
                  <a:latin typeface="Google Sans"/>
                </a:rPr>
                <a:t>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= 700 x 10</a:t>
              </a:r>
              <a:r>
                <a:rPr lang="en-US" sz="2000" i="0" baseline="3000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-9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m</a:t>
              </a:r>
              <a:endParaRPr lang="en-US" sz="2000" i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2FD23E8-6EEF-3036-9BF9-4EA81CB9BB7C}"/>
              </a:ext>
            </a:extLst>
          </p:cNvPr>
          <p:cNvSpPr txBox="1"/>
          <p:nvPr/>
        </p:nvSpPr>
        <p:spPr>
          <a:xfrm>
            <a:off x="4450301" y="542424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3EF801-C849-4D9C-504D-1DB09452652B}"/>
              </a:ext>
            </a:extLst>
          </p:cNvPr>
          <p:cNvSpPr txBox="1"/>
          <p:nvPr/>
        </p:nvSpPr>
        <p:spPr>
          <a:xfrm>
            <a:off x="4777904" y="541388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C78B51-592D-E90D-E9F3-68539C63589F}"/>
              </a:ext>
            </a:extLst>
          </p:cNvPr>
          <p:cNvSpPr txBox="1"/>
          <p:nvPr/>
        </p:nvSpPr>
        <p:spPr>
          <a:xfrm>
            <a:off x="5316268" y="5454169"/>
            <a:ext cx="23211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Balsamiq Sans" pitchFamily="2" charset="0"/>
                <a:ea typeface="Balsamiq Sans" pitchFamily="2" charset="0"/>
              </a:rPr>
              <a:t>2.84 x 10</a:t>
            </a:r>
            <a:r>
              <a:rPr lang="en-US" sz="3200" baseline="30000" dirty="0">
                <a:solidFill>
                  <a:srgbClr val="00AFB9"/>
                </a:solidFill>
                <a:latin typeface="Balsamiq Sans" pitchFamily="2" charset="0"/>
                <a:ea typeface="Balsamiq Sans" pitchFamily="2" charset="0"/>
              </a:rPr>
              <a:t>-19</a:t>
            </a:r>
            <a:r>
              <a:rPr lang="en-US" sz="3200" dirty="0">
                <a:solidFill>
                  <a:srgbClr val="00AFB9"/>
                </a:solidFill>
                <a:latin typeface="Balsamiq Sans" pitchFamily="2" charset="0"/>
                <a:ea typeface="Balsamiq Sans" pitchFamily="2" charset="0"/>
              </a:rPr>
              <a:t> J</a:t>
            </a:r>
            <a:endParaRPr lang="en-US" sz="3200" i="1" dirty="0">
              <a:solidFill>
                <a:srgbClr val="00AFB9"/>
              </a:solidFill>
              <a:latin typeface="PoetsenOne" panose="020108030300000D0203" pitchFamily="2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396EC45-2981-B931-B2BA-4EEB25D08F34}"/>
              </a:ext>
            </a:extLst>
          </p:cNvPr>
          <p:cNvGrpSpPr/>
          <p:nvPr/>
        </p:nvGrpSpPr>
        <p:grpSpPr>
          <a:xfrm>
            <a:off x="8357685" y="5352568"/>
            <a:ext cx="3600451" cy="941899"/>
            <a:chOff x="8591550" y="5105400"/>
            <a:chExt cx="3600451" cy="94189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5418800-92B0-AF38-E31C-6E670308AA31}"/>
                </a:ext>
              </a:extLst>
            </p:cNvPr>
            <p:cNvGrpSpPr/>
            <p:nvPr/>
          </p:nvGrpSpPr>
          <p:grpSpPr>
            <a:xfrm>
              <a:off x="8591550" y="5105400"/>
              <a:ext cx="3600451" cy="941899"/>
              <a:chOff x="7437968" y="1446334"/>
              <a:chExt cx="2384654" cy="446967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739DC70F-F6DE-6F83-F67B-42D55A254364}"/>
                  </a:ext>
                </a:extLst>
              </p:cNvPr>
              <p:cNvSpPr/>
              <p:nvPr/>
            </p:nvSpPr>
            <p:spPr>
              <a:xfrm>
                <a:off x="7437968" y="1446334"/>
                <a:ext cx="2384654" cy="446967"/>
              </a:xfrm>
              <a:prstGeom prst="roundRect">
                <a:avLst>
                  <a:gd name="adj" fmla="val 0"/>
                </a:avLst>
              </a:prstGeom>
              <a:solidFill>
                <a:srgbClr val="00AFB9"/>
              </a:solidFill>
              <a:ln w="2540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69F93B-5F70-7F99-8829-43C691399962}"/>
                  </a:ext>
                </a:extLst>
              </p:cNvPr>
              <p:cNvSpPr txBox="1"/>
              <p:nvPr/>
            </p:nvSpPr>
            <p:spPr>
              <a:xfrm>
                <a:off x="7564875" y="1592722"/>
                <a:ext cx="776105" cy="1752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E (eV) =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6E3981A-B6F6-3DC1-DF94-9E8152C754D1}"/>
                </a:ext>
              </a:extLst>
            </p:cNvPr>
            <p:cNvSpPr txBox="1"/>
            <p:nvPr/>
          </p:nvSpPr>
          <p:spPr>
            <a:xfrm>
              <a:off x="10179059" y="5576349"/>
              <a:ext cx="1878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1.602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-19</a:t>
              </a:r>
              <a:endParaRPr lang="en-US" sz="2400" dirty="0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BCE63E1-9BF0-0581-A123-1C942EF621F5}"/>
                </a:ext>
              </a:extLst>
            </p:cNvPr>
            <p:cNvCxnSpPr>
              <a:cxnSpLocks/>
            </p:cNvCxnSpPr>
            <p:nvPr/>
          </p:nvCxnSpPr>
          <p:spPr>
            <a:xfrm>
              <a:off x="10197120" y="5565321"/>
              <a:ext cx="1841948" cy="0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C21242C-F9FA-4F7A-ADDD-C730976B31B7}"/>
                </a:ext>
              </a:extLst>
            </p:cNvPr>
            <p:cNvSpPr txBox="1"/>
            <p:nvPr/>
          </p:nvSpPr>
          <p:spPr>
            <a:xfrm>
              <a:off x="10577579" y="5105400"/>
              <a:ext cx="10810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 (J)</a:t>
              </a:r>
              <a:endParaRPr lang="en-US" sz="2400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8D63D4F-7112-854E-5FD9-72EACA32A624}"/>
              </a:ext>
            </a:extLst>
          </p:cNvPr>
          <p:cNvGrpSpPr/>
          <p:nvPr/>
        </p:nvGrpSpPr>
        <p:grpSpPr>
          <a:xfrm>
            <a:off x="7798668" y="2916699"/>
            <a:ext cx="3003768" cy="446967"/>
            <a:chOff x="7743557" y="1446334"/>
            <a:chExt cx="1989458" cy="446967"/>
          </a:xfrm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1CA78ACA-2482-D338-088D-8DF6F2043E2C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4C170B0-2C15-6559-08B9-1219D5B0D746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7928413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2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82718-2352-322E-C9B7-EA36C7308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A520B488-273C-5DE3-892D-D5C94F046C85}"/>
              </a:ext>
            </a:extLst>
          </p:cNvPr>
          <p:cNvGrpSpPr/>
          <p:nvPr/>
        </p:nvGrpSpPr>
        <p:grpSpPr>
          <a:xfrm>
            <a:off x="4293867" y="2916699"/>
            <a:ext cx="2989584" cy="446967"/>
            <a:chOff x="7748254" y="1446334"/>
            <a:chExt cx="1980064" cy="446967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D2E84644-3EDE-D621-C556-B9190B75CA18}"/>
                </a:ext>
              </a:extLst>
            </p:cNvPr>
            <p:cNvSpPr/>
            <p:nvPr/>
          </p:nvSpPr>
          <p:spPr>
            <a:xfrm>
              <a:off x="7748254" y="1446334"/>
              <a:ext cx="1980064" cy="446967"/>
            </a:xfrm>
            <a:prstGeom prst="roundRect">
              <a:avLst>
                <a:gd name="adj" fmla="val 0"/>
              </a:avLst>
            </a:prstGeom>
            <a:solidFill>
              <a:srgbClr val="59B64C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7B0479F-C2D6-10CD-3C8A-346DAE4883F4}"/>
                </a:ext>
              </a:extLst>
            </p:cNvPr>
            <p:cNvSpPr txBox="1"/>
            <p:nvPr/>
          </p:nvSpPr>
          <p:spPr>
            <a:xfrm>
              <a:off x="7848594" y="1491501"/>
              <a:ext cx="17794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 = 2.998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ms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</a:t>
              </a:r>
              <a:endParaRPr lang="en-US" sz="24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4E54E178-DD2B-7063-5539-8E8E7F524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49413C3-F3E8-E94D-E6AC-494E323039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7F94413-C0DB-E9C6-3164-A2BC37999D4C}"/>
              </a:ext>
            </a:extLst>
          </p:cNvPr>
          <p:cNvSpPr txBox="1"/>
          <p:nvPr/>
        </p:nvSpPr>
        <p:spPr>
          <a:xfrm>
            <a:off x="4298950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06A985-6F9D-3953-B2F1-180E70579F6F}"/>
              </a:ext>
            </a:extLst>
          </p:cNvPr>
          <p:cNvSpPr txBox="1"/>
          <p:nvPr/>
        </p:nvSpPr>
        <p:spPr>
          <a:xfrm>
            <a:off x="4626553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CD2EA0-C92A-7C39-88E9-509985DEB1A4}"/>
              </a:ext>
            </a:extLst>
          </p:cNvPr>
          <p:cNvSpPr txBox="1"/>
          <p:nvPr/>
        </p:nvSpPr>
        <p:spPr>
          <a:xfrm>
            <a:off x="4982227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2A0F13-5FBC-86D7-7BD2-F43E913CE0F4}"/>
              </a:ext>
            </a:extLst>
          </p:cNvPr>
          <p:cNvSpPr txBox="1"/>
          <p:nvPr/>
        </p:nvSpPr>
        <p:spPr>
          <a:xfrm>
            <a:off x="5259034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5C6E26-4146-9A89-3187-F53A1B4B7A62}"/>
              </a:ext>
            </a:extLst>
          </p:cNvPr>
          <p:cNvSpPr txBox="1"/>
          <p:nvPr/>
        </p:nvSpPr>
        <p:spPr>
          <a:xfrm>
            <a:off x="6470506" y="150185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453A51-3C5F-0E3B-2804-21BCB5318322}"/>
              </a:ext>
            </a:extLst>
          </p:cNvPr>
          <p:cNvSpPr txBox="1"/>
          <p:nvPr/>
        </p:nvSpPr>
        <p:spPr>
          <a:xfrm>
            <a:off x="6798109" y="149149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516E50-C6FC-F948-A8A3-EB4E92CD626B}"/>
              </a:ext>
            </a:extLst>
          </p:cNvPr>
          <p:cNvSpPr txBox="1"/>
          <p:nvPr/>
        </p:nvSpPr>
        <p:spPr>
          <a:xfrm>
            <a:off x="7153783" y="149149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C04923-B9CC-6D5A-7E9E-607A1C5D9856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2D92FC5-81D6-E968-1AE4-C0F4D3C1CD94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235AFC1-8C49-FE4C-3DAE-FEDF21CF426E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CE20C0-EC9B-E9C0-2DD9-E2624AFAE944}"/>
              </a:ext>
            </a:extLst>
          </p:cNvPr>
          <p:cNvSpPr txBox="1"/>
          <p:nvPr/>
        </p:nvSpPr>
        <p:spPr>
          <a:xfrm>
            <a:off x="9447411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62534A8-5817-D506-22BE-80F2669458F9}"/>
              </a:ext>
            </a:extLst>
          </p:cNvPr>
          <p:cNvSpPr txBox="1"/>
          <p:nvPr/>
        </p:nvSpPr>
        <p:spPr>
          <a:xfrm>
            <a:off x="984034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126295C-F4F5-4B91-283F-B42D137DD505}"/>
              </a:ext>
            </a:extLst>
          </p:cNvPr>
          <p:cNvSpPr txBox="1"/>
          <p:nvPr/>
        </p:nvSpPr>
        <p:spPr>
          <a:xfrm>
            <a:off x="753670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3653E9A-0C56-FA94-A728-7D1BBFAB4E2A}"/>
              </a:ext>
            </a:extLst>
          </p:cNvPr>
          <p:cNvCxnSpPr>
            <a:cxnSpLocks/>
          </p:cNvCxnSpPr>
          <p:nvPr/>
        </p:nvCxnSpPr>
        <p:spPr>
          <a:xfrm>
            <a:off x="749267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FCDFA35-7495-7B9F-96C6-9A468C825E69}"/>
              </a:ext>
            </a:extLst>
          </p:cNvPr>
          <p:cNvSpPr txBox="1"/>
          <p:nvPr/>
        </p:nvSpPr>
        <p:spPr>
          <a:xfrm>
            <a:off x="753670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D5742DD-3AB8-5141-9070-306F7088FCFE}"/>
              </a:ext>
            </a:extLst>
          </p:cNvPr>
          <p:cNvSpPr/>
          <p:nvPr/>
        </p:nvSpPr>
        <p:spPr>
          <a:xfrm>
            <a:off x="4154669" y="1433752"/>
            <a:ext cx="1525406" cy="6286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EAF72BD-D398-3BE0-625C-663B78D080CC}"/>
              </a:ext>
            </a:extLst>
          </p:cNvPr>
          <p:cNvSpPr/>
          <p:nvPr/>
        </p:nvSpPr>
        <p:spPr>
          <a:xfrm>
            <a:off x="6314974" y="1300161"/>
            <a:ext cx="1676500" cy="10477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8B8227C-6D99-0EC8-1132-5B7675B033DE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F0D3F5E-5C71-0C8C-76ED-2B3E44936EEC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BF3F788-8B17-3111-9F38-DEBE702BD525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6" name="Graphic 45">
            <a:extLst>
              <a:ext uri="{FF2B5EF4-FFF2-40B4-BE49-F238E27FC236}">
                <a16:creationId xmlns:a16="http://schemas.microsoft.com/office/drawing/2014/main" id="{61B9AF94-3A24-761E-D19C-DEB84AF3C4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2304" y="3948793"/>
            <a:ext cx="7400925" cy="647700"/>
          </a:xfrm>
          <a:prstGeom prst="rect">
            <a:avLst/>
          </a:prstGeom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AC88609-D1BF-D799-BF91-F3FF277D66B0}"/>
              </a:ext>
            </a:extLst>
          </p:cNvPr>
          <p:cNvGrpSpPr/>
          <p:nvPr/>
        </p:nvGrpSpPr>
        <p:grpSpPr>
          <a:xfrm>
            <a:off x="4328996" y="4049159"/>
            <a:ext cx="2318536" cy="446967"/>
            <a:chOff x="4328996" y="3855958"/>
            <a:chExt cx="2318536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0CEAA7CE-2DCC-183F-4708-2BC1DE2C0303}"/>
                </a:ext>
              </a:extLst>
            </p:cNvPr>
            <p:cNvSpPr/>
            <p:nvPr/>
          </p:nvSpPr>
          <p:spPr>
            <a:xfrm>
              <a:off x="4328996" y="3855958"/>
              <a:ext cx="2318536" cy="446967"/>
            </a:xfrm>
            <a:prstGeom prst="roundRect">
              <a:avLst>
                <a:gd name="adj" fmla="val 0"/>
              </a:avLst>
            </a:prstGeom>
            <a:solidFill>
              <a:srgbClr val="CB85FF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EE68888-94CA-2124-CF2D-69C13E411789}"/>
                </a:ext>
              </a:extLst>
            </p:cNvPr>
            <p:cNvSpPr txBox="1"/>
            <p:nvPr/>
          </p:nvSpPr>
          <p:spPr>
            <a:xfrm>
              <a:off x="4506596" y="3935206"/>
              <a:ext cx="196335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l-GR" sz="2000" b="1" i="0" dirty="0">
                  <a:solidFill>
                    <a:schemeClr val="bg1"/>
                  </a:solidFill>
                  <a:effectLst/>
                  <a:latin typeface="Google Sans"/>
                </a:rPr>
                <a:t>λ</a:t>
              </a:r>
              <a:r>
                <a:rPr lang="en-US" sz="2000" b="1" i="0" dirty="0">
                  <a:solidFill>
                    <a:schemeClr val="bg1"/>
                  </a:solidFill>
                  <a:effectLst/>
                  <a:latin typeface="Google Sans"/>
                </a:rPr>
                <a:t>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= 700 x 10</a:t>
              </a:r>
              <a:r>
                <a:rPr lang="en-US" sz="2000" i="0" baseline="3000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-9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m</a:t>
              </a:r>
              <a:endParaRPr lang="en-US" sz="2000" i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BBA2020-7BA1-0271-FE63-529584B83B3C}"/>
              </a:ext>
            </a:extLst>
          </p:cNvPr>
          <p:cNvSpPr txBox="1"/>
          <p:nvPr/>
        </p:nvSpPr>
        <p:spPr>
          <a:xfrm>
            <a:off x="4450301" y="542424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8DA37B-E559-5959-4F11-0733B4BD89AD}"/>
              </a:ext>
            </a:extLst>
          </p:cNvPr>
          <p:cNvSpPr txBox="1"/>
          <p:nvPr/>
        </p:nvSpPr>
        <p:spPr>
          <a:xfrm>
            <a:off x="4777904" y="541388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26AB52-2150-E721-AE8C-0FE7257D7139}"/>
              </a:ext>
            </a:extLst>
          </p:cNvPr>
          <p:cNvSpPr txBox="1"/>
          <p:nvPr/>
        </p:nvSpPr>
        <p:spPr>
          <a:xfrm>
            <a:off x="5159513" y="5119628"/>
            <a:ext cx="23211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Balsamiq Sans" pitchFamily="2" charset="0"/>
                <a:ea typeface="Balsamiq Sans" pitchFamily="2" charset="0"/>
              </a:rPr>
              <a:t>2.84 x 10</a:t>
            </a:r>
            <a:r>
              <a:rPr lang="en-US" sz="3200" baseline="30000" dirty="0">
                <a:solidFill>
                  <a:srgbClr val="00AFB9"/>
                </a:solidFill>
                <a:latin typeface="Balsamiq Sans" pitchFamily="2" charset="0"/>
                <a:ea typeface="Balsamiq Sans" pitchFamily="2" charset="0"/>
              </a:rPr>
              <a:t>-19</a:t>
            </a:r>
            <a:r>
              <a:rPr lang="en-US" sz="3200" dirty="0">
                <a:solidFill>
                  <a:srgbClr val="00AFB9"/>
                </a:solidFill>
                <a:latin typeface="Balsamiq Sans" pitchFamily="2" charset="0"/>
                <a:ea typeface="Balsamiq Sans" pitchFamily="2" charset="0"/>
              </a:rPr>
              <a:t> J</a:t>
            </a:r>
            <a:endParaRPr lang="en-US" sz="3200" i="1" dirty="0">
              <a:solidFill>
                <a:srgbClr val="00AFB9"/>
              </a:solidFill>
              <a:latin typeface="PoetsenOne" panose="020108030300000D0203" pitchFamily="2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3ACC58F-978D-8550-BE42-ECAB6952DEE8}"/>
              </a:ext>
            </a:extLst>
          </p:cNvPr>
          <p:cNvGrpSpPr/>
          <p:nvPr/>
        </p:nvGrpSpPr>
        <p:grpSpPr>
          <a:xfrm>
            <a:off x="8357685" y="5352568"/>
            <a:ext cx="3600451" cy="941899"/>
            <a:chOff x="8591550" y="5105400"/>
            <a:chExt cx="3600451" cy="94189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BF9A5E-15EB-E7BF-D6FB-CA1AB3DBDB12}"/>
                </a:ext>
              </a:extLst>
            </p:cNvPr>
            <p:cNvGrpSpPr/>
            <p:nvPr/>
          </p:nvGrpSpPr>
          <p:grpSpPr>
            <a:xfrm>
              <a:off x="8591550" y="5105400"/>
              <a:ext cx="3600451" cy="941899"/>
              <a:chOff x="7437968" y="1446334"/>
              <a:chExt cx="2384654" cy="446967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E863947D-7FEC-B707-D73F-C715354CB0D8}"/>
                  </a:ext>
                </a:extLst>
              </p:cNvPr>
              <p:cNvSpPr/>
              <p:nvPr/>
            </p:nvSpPr>
            <p:spPr>
              <a:xfrm>
                <a:off x="7437968" y="1446334"/>
                <a:ext cx="2384654" cy="446967"/>
              </a:xfrm>
              <a:prstGeom prst="roundRect">
                <a:avLst>
                  <a:gd name="adj" fmla="val 0"/>
                </a:avLst>
              </a:prstGeom>
              <a:solidFill>
                <a:srgbClr val="00AFB9"/>
              </a:solidFill>
              <a:ln w="2540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6BAE5EC-76CE-5B49-40CD-495A4F25E9F3}"/>
                  </a:ext>
                </a:extLst>
              </p:cNvPr>
              <p:cNvSpPr txBox="1"/>
              <p:nvPr/>
            </p:nvSpPr>
            <p:spPr>
              <a:xfrm>
                <a:off x="7564875" y="1592722"/>
                <a:ext cx="776105" cy="1752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E (eV) =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909E106-3A1C-3E09-41BC-2012788D7224}"/>
                </a:ext>
              </a:extLst>
            </p:cNvPr>
            <p:cNvSpPr txBox="1"/>
            <p:nvPr/>
          </p:nvSpPr>
          <p:spPr>
            <a:xfrm>
              <a:off x="10179059" y="5576349"/>
              <a:ext cx="1878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1.602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-19</a:t>
              </a:r>
              <a:endParaRPr lang="en-US" sz="2400" dirty="0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AD6E796-B324-EA04-9DA3-7A93DA90368E}"/>
                </a:ext>
              </a:extLst>
            </p:cNvPr>
            <p:cNvCxnSpPr>
              <a:cxnSpLocks/>
            </p:cNvCxnSpPr>
            <p:nvPr/>
          </p:nvCxnSpPr>
          <p:spPr>
            <a:xfrm>
              <a:off x="10197120" y="5565321"/>
              <a:ext cx="1841948" cy="0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ABA0898-3C7F-DF80-DCA4-3376E2EA2E24}"/>
                </a:ext>
              </a:extLst>
            </p:cNvPr>
            <p:cNvSpPr txBox="1"/>
            <p:nvPr/>
          </p:nvSpPr>
          <p:spPr>
            <a:xfrm>
              <a:off x="10577579" y="5105400"/>
              <a:ext cx="10810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 (J)</a:t>
              </a:r>
              <a:endParaRPr lang="en-US" sz="2400" dirty="0"/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3F46EF2-6964-2BF9-9DF8-2BE2039EF250}"/>
              </a:ext>
            </a:extLst>
          </p:cNvPr>
          <p:cNvCxnSpPr>
            <a:cxnSpLocks/>
          </p:cNvCxnSpPr>
          <p:nvPr/>
        </p:nvCxnSpPr>
        <p:spPr>
          <a:xfrm>
            <a:off x="5166470" y="5696283"/>
            <a:ext cx="2237381" cy="0"/>
          </a:xfrm>
          <a:prstGeom prst="line">
            <a:avLst/>
          </a:prstGeom>
          <a:ln w="508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B72BDCC-45BA-04F3-5950-9AD39D94583F}"/>
              </a:ext>
            </a:extLst>
          </p:cNvPr>
          <p:cNvSpPr txBox="1"/>
          <p:nvPr/>
        </p:nvSpPr>
        <p:spPr>
          <a:xfrm>
            <a:off x="5172183" y="5812489"/>
            <a:ext cx="219130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Balsamiq Sans" pitchFamily="2" charset="0"/>
                <a:ea typeface="Balsamiq Sans" pitchFamily="2" charset="0"/>
              </a:rPr>
              <a:t>1.602 X 10</a:t>
            </a:r>
            <a:r>
              <a:rPr lang="en-US" sz="3200" baseline="30000" dirty="0">
                <a:solidFill>
                  <a:srgbClr val="00AFB9"/>
                </a:solidFill>
                <a:latin typeface="Balsamiq Sans" pitchFamily="2" charset="0"/>
                <a:ea typeface="Balsamiq Sans" pitchFamily="2" charset="0"/>
              </a:rPr>
              <a:t>-19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2D280A2-E47B-28CC-510C-1AD8A7D7A2BC}"/>
              </a:ext>
            </a:extLst>
          </p:cNvPr>
          <p:cNvGrpSpPr/>
          <p:nvPr/>
        </p:nvGrpSpPr>
        <p:grpSpPr>
          <a:xfrm>
            <a:off x="7798668" y="2916699"/>
            <a:ext cx="3003768" cy="446967"/>
            <a:chOff x="7743557" y="1446334"/>
            <a:chExt cx="1989458" cy="446967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9521590F-A370-1A3E-3D60-E59FE93211F7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747A4B8-1933-DC8E-5660-B4CBD48B38D2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8715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BA0D2-6110-2281-6FC1-FBC8ECA34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0DD0CFF-AC90-CD05-4A41-736AEF145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BCA76D4-C5C5-6476-BD99-749279DF8F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3892FFD-EA92-573E-69FF-F74C3AD94994}"/>
              </a:ext>
            </a:extLst>
          </p:cNvPr>
          <p:cNvSpPr txBox="1"/>
          <p:nvPr/>
        </p:nvSpPr>
        <p:spPr>
          <a:xfrm>
            <a:off x="4298950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F4BDD-DA00-0AD0-8C3D-1762C64E5F02}"/>
              </a:ext>
            </a:extLst>
          </p:cNvPr>
          <p:cNvSpPr txBox="1"/>
          <p:nvPr/>
        </p:nvSpPr>
        <p:spPr>
          <a:xfrm>
            <a:off x="4626553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5FFBA9-12AE-270E-0317-2DDE93BAE6EE}"/>
              </a:ext>
            </a:extLst>
          </p:cNvPr>
          <p:cNvSpPr txBox="1"/>
          <p:nvPr/>
        </p:nvSpPr>
        <p:spPr>
          <a:xfrm>
            <a:off x="4982227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447277-F048-9621-C199-C47520672668}"/>
              </a:ext>
            </a:extLst>
          </p:cNvPr>
          <p:cNvSpPr txBox="1"/>
          <p:nvPr/>
        </p:nvSpPr>
        <p:spPr>
          <a:xfrm>
            <a:off x="5259034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7824A5-B434-35FF-0053-885295642E8F}"/>
              </a:ext>
            </a:extLst>
          </p:cNvPr>
          <p:cNvSpPr txBox="1"/>
          <p:nvPr/>
        </p:nvSpPr>
        <p:spPr>
          <a:xfrm>
            <a:off x="6470506" y="150185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9CAD0B-32BB-5373-A88A-DE614305A357}"/>
              </a:ext>
            </a:extLst>
          </p:cNvPr>
          <p:cNvSpPr txBox="1"/>
          <p:nvPr/>
        </p:nvSpPr>
        <p:spPr>
          <a:xfrm>
            <a:off x="6798109" y="149149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26CAE3-BB34-EA13-A4E2-9CBC2E95419F}"/>
              </a:ext>
            </a:extLst>
          </p:cNvPr>
          <p:cNvSpPr txBox="1"/>
          <p:nvPr/>
        </p:nvSpPr>
        <p:spPr>
          <a:xfrm>
            <a:off x="7153783" y="149149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91CA52-82A5-D337-7A65-9E2ECFA71741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EDFF2D0-BFE4-4B64-6B0F-25C2A2C87340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548FC07-B3B1-0E8D-BDE5-DA8FCC45B936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8B35D1-E53A-BA1B-8795-56EA918C4767}"/>
              </a:ext>
            </a:extLst>
          </p:cNvPr>
          <p:cNvSpPr txBox="1"/>
          <p:nvPr/>
        </p:nvSpPr>
        <p:spPr>
          <a:xfrm>
            <a:off x="9447411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42C2CB-AB76-CBC5-F8CD-D35A28236754}"/>
              </a:ext>
            </a:extLst>
          </p:cNvPr>
          <p:cNvSpPr txBox="1"/>
          <p:nvPr/>
        </p:nvSpPr>
        <p:spPr>
          <a:xfrm>
            <a:off x="984034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FE5E63D-9543-8AF4-C5C0-3724871184C1}"/>
              </a:ext>
            </a:extLst>
          </p:cNvPr>
          <p:cNvSpPr txBox="1"/>
          <p:nvPr/>
        </p:nvSpPr>
        <p:spPr>
          <a:xfrm>
            <a:off x="753670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6EDC17E-0AF3-7B01-86AA-827146DB0C35}"/>
              </a:ext>
            </a:extLst>
          </p:cNvPr>
          <p:cNvCxnSpPr>
            <a:cxnSpLocks/>
          </p:cNvCxnSpPr>
          <p:nvPr/>
        </p:nvCxnSpPr>
        <p:spPr>
          <a:xfrm>
            <a:off x="749267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5B4F8BF-24A2-86F7-399E-FA8AEB0AE8A0}"/>
              </a:ext>
            </a:extLst>
          </p:cNvPr>
          <p:cNvSpPr txBox="1"/>
          <p:nvPr/>
        </p:nvSpPr>
        <p:spPr>
          <a:xfrm>
            <a:off x="753670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1095EAB-C3CB-C130-1A84-E850FAA3A141}"/>
              </a:ext>
            </a:extLst>
          </p:cNvPr>
          <p:cNvSpPr/>
          <p:nvPr/>
        </p:nvSpPr>
        <p:spPr>
          <a:xfrm>
            <a:off x="4154669" y="1433752"/>
            <a:ext cx="1525406" cy="6286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7E56390-D243-EF6B-73AF-9415F471A074}"/>
              </a:ext>
            </a:extLst>
          </p:cNvPr>
          <p:cNvSpPr/>
          <p:nvPr/>
        </p:nvSpPr>
        <p:spPr>
          <a:xfrm>
            <a:off x="6314974" y="1300161"/>
            <a:ext cx="1676500" cy="10477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425F399-617A-A2F2-235D-156EFA9C0C18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A34E1D1D-7213-D889-B1C6-E4ABD61BB800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D285B82-772B-D5AA-13B4-9AFBE28B7A9E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6" name="Graphic 45">
            <a:extLst>
              <a:ext uri="{FF2B5EF4-FFF2-40B4-BE49-F238E27FC236}">
                <a16:creationId xmlns:a16="http://schemas.microsoft.com/office/drawing/2014/main" id="{4634C606-FB85-50B3-6AF2-01AF3B1BAD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2304" y="3948793"/>
            <a:ext cx="7400925" cy="647700"/>
          </a:xfrm>
          <a:prstGeom prst="rect">
            <a:avLst/>
          </a:prstGeom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0A65F29-BA75-40C0-F286-A6BBFCEE265F}"/>
              </a:ext>
            </a:extLst>
          </p:cNvPr>
          <p:cNvGrpSpPr/>
          <p:nvPr/>
        </p:nvGrpSpPr>
        <p:grpSpPr>
          <a:xfrm>
            <a:off x="4328996" y="4049159"/>
            <a:ext cx="2318536" cy="446967"/>
            <a:chOff x="4328996" y="3855958"/>
            <a:chExt cx="2318536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65F9B8FE-CF9C-F3F2-5908-2447F4E6C0DE}"/>
                </a:ext>
              </a:extLst>
            </p:cNvPr>
            <p:cNvSpPr/>
            <p:nvPr/>
          </p:nvSpPr>
          <p:spPr>
            <a:xfrm>
              <a:off x="4328996" y="3855958"/>
              <a:ext cx="2318536" cy="446967"/>
            </a:xfrm>
            <a:prstGeom prst="roundRect">
              <a:avLst>
                <a:gd name="adj" fmla="val 0"/>
              </a:avLst>
            </a:prstGeom>
            <a:solidFill>
              <a:srgbClr val="CB85FF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6E2604A-C1A1-A2E6-F66C-03C62B57F830}"/>
                </a:ext>
              </a:extLst>
            </p:cNvPr>
            <p:cNvSpPr txBox="1"/>
            <p:nvPr/>
          </p:nvSpPr>
          <p:spPr>
            <a:xfrm>
              <a:off x="4506596" y="3935206"/>
              <a:ext cx="196335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l-GR" sz="2000" b="1" i="0" dirty="0">
                  <a:solidFill>
                    <a:schemeClr val="bg1"/>
                  </a:solidFill>
                  <a:effectLst/>
                  <a:latin typeface="Google Sans"/>
                </a:rPr>
                <a:t>λ</a:t>
              </a:r>
              <a:r>
                <a:rPr lang="en-US" sz="2000" b="1" i="0" dirty="0">
                  <a:solidFill>
                    <a:schemeClr val="bg1"/>
                  </a:solidFill>
                  <a:effectLst/>
                  <a:latin typeface="Google Sans"/>
                </a:rPr>
                <a:t>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= 700 x 10</a:t>
              </a:r>
              <a:r>
                <a:rPr lang="en-US" sz="2000" i="0" baseline="3000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-9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m</a:t>
              </a:r>
              <a:endParaRPr lang="en-US" sz="2000" i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AB36254-C526-1CB5-C770-87120CF23D96}"/>
              </a:ext>
            </a:extLst>
          </p:cNvPr>
          <p:cNvSpPr txBox="1"/>
          <p:nvPr/>
        </p:nvSpPr>
        <p:spPr>
          <a:xfrm>
            <a:off x="4450301" y="542424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E4708B-1A3A-CFFF-A04E-C998A62BCE82}"/>
              </a:ext>
            </a:extLst>
          </p:cNvPr>
          <p:cNvSpPr txBox="1"/>
          <p:nvPr/>
        </p:nvSpPr>
        <p:spPr>
          <a:xfrm>
            <a:off x="4777904" y="541388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C40FB61-F617-F5AE-E9C2-6D6DAB5A5957}"/>
              </a:ext>
            </a:extLst>
          </p:cNvPr>
          <p:cNvGrpSpPr/>
          <p:nvPr/>
        </p:nvGrpSpPr>
        <p:grpSpPr>
          <a:xfrm>
            <a:off x="8357685" y="5352568"/>
            <a:ext cx="3600451" cy="941899"/>
            <a:chOff x="8591550" y="5105400"/>
            <a:chExt cx="3600451" cy="94189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CE8E7F2-CF12-519C-7BD6-AD4F3727A03B}"/>
                </a:ext>
              </a:extLst>
            </p:cNvPr>
            <p:cNvGrpSpPr/>
            <p:nvPr/>
          </p:nvGrpSpPr>
          <p:grpSpPr>
            <a:xfrm>
              <a:off x="8591550" y="5105400"/>
              <a:ext cx="3600451" cy="941899"/>
              <a:chOff x="7437968" y="1446334"/>
              <a:chExt cx="2384654" cy="446967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4E465CF7-FB31-0783-2BD2-708B8B5FD9C2}"/>
                  </a:ext>
                </a:extLst>
              </p:cNvPr>
              <p:cNvSpPr/>
              <p:nvPr/>
            </p:nvSpPr>
            <p:spPr>
              <a:xfrm>
                <a:off x="7437968" y="1446334"/>
                <a:ext cx="2384654" cy="446967"/>
              </a:xfrm>
              <a:prstGeom prst="roundRect">
                <a:avLst>
                  <a:gd name="adj" fmla="val 0"/>
                </a:avLst>
              </a:prstGeom>
              <a:solidFill>
                <a:srgbClr val="00AFB9"/>
              </a:solidFill>
              <a:ln w="2540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09B21E7-9CDE-34EF-D3D9-F9FDCBA645E2}"/>
                  </a:ext>
                </a:extLst>
              </p:cNvPr>
              <p:cNvSpPr txBox="1"/>
              <p:nvPr/>
            </p:nvSpPr>
            <p:spPr>
              <a:xfrm>
                <a:off x="7564875" y="1592722"/>
                <a:ext cx="776105" cy="1752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E (eV) =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AB31DD2-CE12-74D1-AA8B-B760B702FFF9}"/>
                </a:ext>
              </a:extLst>
            </p:cNvPr>
            <p:cNvSpPr txBox="1"/>
            <p:nvPr/>
          </p:nvSpPr>
          <p:spPr>
            <a:xfrm>
              <a:off x="10179059" y="5576349"/>
              <a:ext cx="1878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1.602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-19</a:t>
              </a:r>
              <a:endParaRPr lang="en-US" sz="2400" dirty="0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4E0D043-45DD-73C7-52ED-5BF1305F7E02}"/>
                </a:ext>
              </a:extLst>
            </p:cNvPr>
            <p:cNvCxnSpPr>
              <a:cxnSpLocks/>
            </p:cNvCxnSpPr>
            <p:nvPr/>
          </p:nvCxnSpPr>
          <p:spPr>
            <a:xfrm>
              <a:off x="10197120" y="5565321"/>
              <a:ext cx="1841948" cy="0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C0A45AB-0AB4-79D9-0481-93F4687663AB}"/>
                </a:ext>
              </a:extLst>
            </p:cNvPr>
            <p:cNvSpPr txBox="1"/>
            <p:nvPr/>
          </p:nvSpPr>
          <p:spPr>
            <a:xfrm>
              <a:off x="10577579" y="5105400"/>
              <a:ext cx="10810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 (J)</a:t>
              </a:r>
              <a:endParaRPr lang="en-US" sz="240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F52A70F-FDB9-16B6-AA8D-482041A5FF61}"/>
              </a:ext>
            </a:extLst>
          </p:cNvPr>
          <p:cNvSpPr txBox="1"/>
          <p:nvPr/>
        </p:nvSpPr>
        <p:spPr>
          <a:xfrm>
            <a:off x="5239018" y="5469589"/>
            <a:ext cx="125034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Balsamiq Sans" pitchFamily="2" charset="0"/>
                <a:ea typeface="Balsamiq Sans" pitchFamily="2" charset="0"/>
              </a:rPr>
              <a:t>1.77 eV</a:t>
            </a:r>
            <a:endParaRPr lang="en-US" sz="3200" baseline="30000" dirty="0">
              <a:solidFill>
                <a:srgbClr val="00AFB9"/>
              </a:solidFill>
              <a:latin typeface="Balsamiq Sans" pitchFamily="2" charset="0"/>
              <a:ea typeface="Balsamiq Sans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DB61D2-BA71-5995-3B67-DE82E50909F7}"/>
              </a:ext>
            </a:extLst>
          </p:cNvPr>
          <p:cNvGrpSpPr/>
          <p:nvPr/>
        </p:nvGrpSpPr>
        <p:grpSpPr>
          <a:xfrm>
            <a:off x="595405" y="7466765"/>
            <a:ext cx="2643689" cy="2642153"/>
            <a:chOff x="2138154" y="1842492"/>
            <a:chExt cx="2643689" cy="2642153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F4BFA92A-0741-8D4D-8B37-C91A93AF9030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CB85FF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3348EAC-E72D-A4A3-584F-EAAC384FDEBD}"/>
                </a:ext>
              </a:extLst>
            </p:cNvPr>
            <p:cNvSpPr/>
            <p:nvPr/>
          </p:nvSpPr>
          <p:spPr>
            <a:xfrm flipH="1"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9A2668E-F81A-E08F-96FE-9DEB73F8C875}"/>
              </a:ext>
            </a:extLst>
          </p:cNvPr>
          <p:cNvGrpSpPr/>
          <p:nvPr/>
        </p:nvGrpSpPr>
        <p:grpSpPr>
          <a:xfrm>
            <a:off x="9558820" y="5043406"/>
            <a:ext cx="1437350" cy="1344808"/>
            <a:chOff x="7787640" y="5230759"/>
            <a:chExt cx="1437350" cy="134480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E4A9A3-83AF-5F32-D8B7-43F04111EADC}"/>
                </a:ext>
              </a:extLst>
            </p:cNvPr>
            <p:cNvSpPr txBox="1"/>
            <p:nvPr/>
          </p:nvSpPr>
          <p:spPr>
            <a:xfrm>
              <a:off x="8013392" y="6098740"/>
              <a:ext cx="98584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1.77 eV</a:t>
              </a:r>
              <a:endParaRPr lang="en-US" sz="2400" b="1" baseline="30000" dirty="0"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F9B2B7F-56B1-66A5-18D7-3326DB2185CF}"/>
                </a:ext>
              </a:extLst>
            </p:cNvPr>
            <p:cNvSpPr/>
            <p:nvPr/>
          </p:nvSpPr>
          <p:spPr>
            <a:xfrm>
              <a:off x="8283497" y="5356143"/>
              <a:ext cx="445636" cy="445636"/>
            </a:xfrm>
            <a:prstGeom prst="ellipse">
              <a:avLst/>
            </a:prstGeom>
            <a:solidFill>
              <a:srgbClr val="EF23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0690B1E-A255-4788-4DA5-27BF3D017313}"/>
                </a:ext>
              </a:extLst>
            </p:cNvPr>
            <p:cNvSpPr/>
            <p:nvPr/>
          </p:nvSpPr>
          <p:spPr>
            <a:xfrm>
              <a:off x="7787640" y="5230759"/>
              <a:ext cx="1437350" cy="1344808"/>
            </a:xfrm>
            <a:prstGeom prst="rect">
              <a:avLst/>
            </a:prstGeom>
            <a:noFill/>
            <a:ln w="38100" cap="rnd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6F94A4C-EDF7-31C6-B5CB-0D439B647654}"/>
              </a:ext>
            </a:extLst>
          </p:cNvPr>
          <p:cNvGrpSpPr/>
          <p:nvPr/>
        </p:nvGrpSpPr>
        <p:grpSpPr>
          <a:xfrm>
            <a:off x="1184778" y="5204604"/>
            <a:ext cx="1711362" cy="1077674"/>
            <a:chOff x="1037869" y="5443552"/>
            <a:chExt cx="1711362" cy="1077674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1F104D7-92AA-66DF-6954-08DFB31DE10E}"/>
                </a:ext>
              </a:extLst>
            </p:cNvPr>
            <p:cNvGrpSpPr/>
            <p:nvPr/>
          </p:nvGrpSpPr>
          <p:grpSpPr>
            <a:xfrm>
              <a:off x="1135334" y="5443552"/>
              <a:ext cx="1516433" cy="502805"/>
              <a:chOff x="1147406" y="5443552"/>
              <a:chExt cx="1516433" cy="502805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DA96374-880C-1A5F-593E-1169F6EEAFD1}"/>
                  </a:ext>
                </a:extLst>
              </p:cNvPr>
              <p:cNvSpPr txBox="1"/>
              <p:nvPr/>
            </p:nvSpPr>
            <p:spPr>
              <a:xfrm>
                <a:off x="1147406" y="5453914"/>
                <a:ext cx="20518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00AFB9"/>
                    </a:solidFill>
                    <a:latin typeface="PoetsenOne" panose="020108030300000D0203" pitchFamily="2" charset="0"/>
                  </a:rPr>
                  <a:t>E</a:t>
                </a:r>
                <a:endParaRPr lang="en-US" sz="3200" i="1" dirty="0">
                  <a:solidFill>
                    <a:srgbClr val="FA4032"/>
                  </a:solidFill>
                  <a:latin typeface="PoetsenOne" panose="020108030300000D0203" pitchFamily="2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EBF178B-A2D5-D5C4-D7F2-E2BD8B663418}"/>
                  </a:ext>
                </a:extLst>
              </p:cNvPr>
              <p:cNvSpPr txBox="1"/>
              <p:nvPr/>
            </p:nvSpPr>
            <p:spPr>
              <a:xfrm>
                <a:off x="1441555" y="5443553"/>
                <a:ext cx="22281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latin typeface="PoetsenOne" panose="020108030300000D0203" pitchFamily="2" charset="0"/>
                  </a:rPr>
                  <a:t>=</a:t>
                </a:r>
                <a:endParaRPr lang="en-US" sz="3200" i="1" dirty="0">
                  <a:solidFill>
                    <a:srgbClr val="FA4032"/>
                  </a:solidFill>
                  <a:latin typeface="PoetsenOne" panose="020108030300000D0203" pitchFamily="2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299AF24-A722-9283-9263-DE775A3FD423}"/>
                  </a:ext>
                </a:extLst>
              </p:cNvPr>
              <p:cNvSpPr txBox="1"/>
              <p:nvPr/>
            </p:nvSpPr>
            <p:spPr>
              <a:xfrm>
                <a:off x="2148917" y="5443553"/>
                <a:ext cx="2500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F37D11"/>
                    </a:solidFill>
                    <a:latin typeface="PoetsenOne" panose="020108030300000D0203" pitchFamily="2" charset="0"/>
                  </a:rPr>
                  <a:t>h</a:t>
                </a:r>
                <a:endParaRPr lang="en-US" sz="3200" i="1" dirty="0">
                  <a:solidFill>
                    <a:srgbClr val="FA4032"/>
                  </a:solidFill>
                  <a:latin typeface="PoetsenOne" panose="020108030300000D0203" pitchFamily="2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CF63BDA-9A28-7956-E792-EAB1F6EA34D8}"/>
                  </a:ext>
                </a:extLst>
              </p:cNvPr>
              <p:cNvSpPr txBox="1"/>
              <p:nvPr/>
            </p:nvSpPr>
            <p:spPr>
              <a:xfrm>
                <a:off x="2434609" y="5443552"/>
                <a:ext cx="22923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200" i="1" dirty="0">
                    <a:solidFill>
                      <a:srgbClr val="FA4032"/>
                    </a:solidFill>
                    <a:latin typeface="PoetsenOne" panose="020108030300000D0203" pitchFamily="2" charset="0"/>
                  </a:rPr>
                  <a:t>v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FFBCE42-22F5-AE7C-6CB9-7E1A4248A87B}"/>
                  </a:ext>
                </a:extLst>
              </p:cNvPr>
              <p:cNvSpPr txBox="1"/>
              <p:nvPr/>
            </p:nvSpPr>
            <p:spPr>
              <a:xfrm>
                <a:off x="1806678" y="5443553"/>
                <a:ext cx="25327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7F00FF"/>
                    </a:solidFill>
                    <a:latin typeface="PoetsenOne" panose="020108030300000D0203" pitchFamily="2" charset="0"/>
                  </a:rPr>
                  <a:t>n</a:t>
                </a:r>
                <a:endParaRPr lang="en-US" sz="3200" i="1" dirty="0">
                  <a:solidFill>
                    <a:srgbClr val="7F00FF"/>
                  </a:solidFill>
                  <a:latin typeface="PoetsenOne" panose="020108030300000D0203" pitchFamily="2" charset="0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C2D39C5-0649-EE9C-BAE9-8A6499842B4E}"/>
                </a:ext>
              </a:extLst>
            </p:cNvPr>
            <p:cNvGrpSpPr/>
            <p:nvPr/>
          </p:nvGrpSpPr>
          <p:grpSpPr>
            <a:xfrm>
              <a:off x="1037869" y="6141533"/>
              <a:ext cx="1711362" cy="379693"/>
              <a:chOff x="1250590" y="6056364"/>
              <a:chExt cx="1711362" cy="379693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B584D36-E9C5-66B5-6883-03C5A0EE72A0}"/>
                  </a:ext>
                </a:extLst>
              </p:cNvPr>
              <p:cNvSpPr txBox="1"/>
              <p:nvPr/>
            </p:nvSpPr>
            <p:spPr>
              <a:xfrm>
                <a:off x="1250590" y="6066725"/>
                <a:ext cx="1731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7F00FF"/>
                    </a:solidFill>
                    <a:latin typeface="Balsamiq Sans" pitchFamily="2" charset="0"/>
                    <a:ea typeface="Balsamiq Sans" pitchFamily="2" charset="0"/>
                  </a:rPr>
                  <a:t>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4597B92-1549-A59A-D366-00CF7B28968E}"/>
                  </a:ext>
                </a:extLst>
              </p:cNvPr>
              <p:cNvSpPr txBox="1"/>
              <p:nvPr/>
            </p:nvSpPr>
            <p:spPr>
              <a:xfrm>
                <a:off x="1518770" y="6056364"/>
                <a:ext cx="2035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=</a:t>
                </a:r>
                <a:endParaRPr lang="en-US" sz="2400" i="1" dirty="0"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80CC906-28E4-F984-4D0A-ACB0D74DED7B}"/>
                  </a:ext>
                </a:extLst>
              </p:cNvPr>
              <p:cNvSpPr txBox="1"/>
              <p:nvPr/>
            </p:nvSpPr>
            <p:spPr>
              <a:xfrm>
                <a:off x="1817408" y="6066725"/>
                <a:ext cx="11445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1, 2, 3, …</a:t>
                </a:r>
                <a:endParaRPr lang="en-US" sz="2400" i="1" dirty="0">
                  <a:latin typeface="Balsamiq Sans" pitchFamily="2" charset="0"/>
                  <a:ea typeface="Balsamiq Sans" pitchFamily="2" charset="0"/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E0B95CF-C263-C917-3579-09E01E68AB7F}"/>
              </a:ext>
            </a:extLst>
          </p:cNvPr>
          <p:cNvGrpSpPr/>
          <p:nvPr/>
        </p:nvGrpSpPr>
        <p:grpSpPr>
          <a:xfrm>
            <a:off x="4293867" y="2916699"/>
            <a:ext cx="2989584" cy="446967"/>
            <a:chOff x="7748254" y="1446334"/>
            <a:chExt cx="1980064" cy="446967"/>
          </a:xfrm>
        </p:grpSpPr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EB3B01CB-0858-8CD7-5C8B-50228FB84A67}"/>
                </a:ext>
              </a:extLst>
            </p:cNvPr>
            <p:cNvSpPr/>
            <p:nvPr/>
          </p:nvSpPr>
          <p:spPr>
            <a:xfrm>
              <a:off x="7748254" y="1446334"/>
              <a:ext cx="1980064" cy="446967"/>
            </a:xfrm>
            <a:prstGeom prst="roundRect">
              <a:avLst>
                <a:gd name="adj" fmla="val 0"/>
              </a:avLst>
            </a:prstGeom>
            <a:solidFill>
              <a:srgbClr val="59B64C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2FE3BB4-C5A5-4B70-F1E3-AC3901E909F1}"/>
                </a:ext>
              </a:extLst>
            </p:cNvPr>
            <p:cNvSpPr txBox="1"/>
            <p:nvPr/>
          </p:nvSpPr>
          <p:spPr>
            <a:xfrm>
              <a:off x="7848594" y="1491501"/>
              <a:ext cx="17794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 = 2.998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ms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</a:t>
              </a:r>
              <a:endParaRPr lang="en-US" sz="24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6AFC065-DF9E-7C8F-30A6-6906C873303C}"/>
              </a:ext>
            </a:extLst>
          </p:cNvPr>
          <p:cNvGrpSpPr/>
          <p:nvPr/>
        </p:nvGrpSpPr>
        <p:grpSpPr>
          <a:xfrm>
            <a:off x="7798668" y="2916699"/>
            <a:ext cx="3003768" cy="446967"/>
            <a:chOff x="7743557" y="1446334"/>
            <a:chExt cx="1989458" cy="446967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E61A6C12-5BB6-E252-A906-F5A0F1E2BE27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3C66A0B-86EC-F016-0BD0-5D9A0FF45AB9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62127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25" grpId="0"/>
      <p:bldP spid="25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FACB5-EB35-6A29-7A86-33662880B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75ECF22-6740-1D6B-9081-FAF756F74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AD99B0B-FA75-8241-105F-C45916DE0A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CA8A726B-7213-D822-FFE8-0D9145839494}"/>
              </a:ext>
            </a:extLst>
          </p:cNvPr>
          <p:cNvSpPr txBox="1"/>
          <p:nvPr/>
        </p:nvSpPr>
        <p:spPr>
          <a:xfrm>
            <a:off x="4298950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B910B9-5F14-0B30-9F48-CE272395BF23}"/>
              </a:ext>
            </a:extLst>
          </p:cNvPr>
          <p:cNvSpPr txBox="1"/>
          <p:nvPr/>
        </p:nvSpPr>
        <p:spPr>
          <a:xfrm>
            <a:off x="4626553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916422-14FB-4EEE-6179-C0F52A77078F}"/>
              </a:ext>
            </a:extLst>
          </p:cNvPr>
          <p:cNvSpPr txBox="1"/>
          <p:nvPr/>
        </p:nvSpPr>
        <p:spPr>
          <a:xfrm>
            <a:off x="4982227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CF6988-631A-00FD-F2A4-6894E2A96A39}"/>
              </a:ext>
            </a:extLst>
          </p:cNvPr>
          <p:cNvSpPr txBox="1"/>
          <p:nvPr/>
        </p:nvSpPr>
        <p:spPr>
          <a:xfrm>
            <a:off x="5259034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DE80D2-D6B9-2AF0-9937-D6B5F43A4528}"/>
              </a:ext>
            </a:extLst>
          </p:cNvPr>
          <p:cNvSpPr txBox="1"/>
          <p:nvPr/>
        </p:nvSpPr>
        <p:spPr>
          <a:xfrm>
            <a:off x="6470506" y="150185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147A6C-822F-AE4A-5CA3-7E0BA6993C02}"/>
              </a:ext>
            </a:extLst>
          </p:cNvPr>
          <p:cNvSpPr txBox="1"/>
          <p:nvPr/>
        </p:nvSpPr>
        <p:spPr>
          <a:xfrm>
            <a:off x="6798109" y="149149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AACB22-E0C5-D98E-E0D5-59E82D70B24B}"/>
              </a:ext>
            </a:extLst>
          </p:cNvPr>
          <p:cNvSpPr txBox="1"/>
          <p:nvPr/>
        </p:nvSpPr>
        <p:spPr>
          <a:xfrm>
            <a:off x="7153783" y="149149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FE8540-E796-A5E8-FFB7-5E52BEA7EFE7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2F3A560-DB72-20B8-269B-08BCC2D59B82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54B0BA8-6C2D-46F8-4898-DA4A56AD485D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56C3F8-3153-C572-F7D3-C5C3943B5787}"/>
              </a:ext>
            </a:extLst>
          </p:cNvPr>
          <p:cNvSpPr txBox="1"/>
          <p:nvPr/>
        </p:nvSpPr>
        <p:spPr>
          <a:xfrm>
            <a:off x="9447411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CDDBE6D-99C8-B6D0-CDAB-B8A6E0765BFB}"/>
              </a:ext>
            </a:extLst>
          </p:cNvPr>
          <p:cNvSpPr txBox="1"/>
          <p:nvPr/>
        </p:nvSpPr>
        <p:spPr>
          <a:xfrm>
            <a:off x="984034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655C151-78CF-D75F-C5A3-55F56E8513F4}"/>
              </a:ext>
            </a:extLst>
          </p:cNvPr>
          <p:cNvSpPr txBox="1"/>
          <p:nvPr/>
        </p:nvSpPr>
        <p:spPr>
          <a:xfrm>
            <a:off x="753670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442B8D0-BEFE-FEDD-CAFA-EE7459D8C9F9}"/>
              </a:ext>
            </a:extLst>
          </p:cNvPr>
          <p:cNvCxnSpPr>
            <a:cxnSpLocks/>
          </p:cNvCxnSpPr>
          <p:nvPr/>
        </p:nvCxnSpPr>
        <p:spPr>
          <a:xfrm>
            <a:off x="749267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4ED59E1-E16D-9F85-8D38-19AC8A81848F}"/>
              </a:ext>
            </a:extLst>
          </p:cNvPr>
          <p:cNvSpPr txBox="1"/>
          <p:nvPr/>
        </p:nvSpPr>
        <p:spPr>
          <a:xfrm>
            <a:off x="753670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7401B8-20A0-440E-45CF-74D4BC2816C1}"/>
              </a:ext>
            </a:extLst>
          </p:cNvPr>
          <p:cNvSpPr/>
          <p:nvPr/>
        </p:nvSpPr>
        <p:spPr>
          <a:xfrm>
            <a:off x="4154669" y="1433752"/>
            <a:ext cx="1525406" cy="6286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954D155-0CE4-4951-28BE-B2E647154F0E}"/>
              </a:ext>
            </a:extLst>
          </p:cNvPr>
          <p:cNvSpPr/>
          <p:nvPr/>
        </p:nvSpPr>
        <p:spPr>
          <a:xfrm>
            <a:off x="6314974" y="1300161"/>
            <a:ext cx="1676500" cy="10477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CA12C21-AFDF-941E-A58F-216DDC1B33B2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AFD0A25-4DED-9672-70F7-67DB566CBF4B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E3578E3-5770-6F37-FEDC-238B1923CA92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6" name="Graphic 45">
            <a:extLst>
              <a:ext uri="{FF2B5EF4-FFF2-40B4-BE49-F238E27FC236}">
                <a16:creationId xmlns:a16="http://schemas.microsoft.com/office/drawing/2014/main" id="{2203A0F6-DA8C-CA4B-2D62-183696BF36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2304" y="3948793"/>
            <a:ext cx="7400925" cy="647700"/>
          </a:xfrm>
          <a:prstGeom prst="rect">
            <a:avLst/>
          </a:prstGeom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74CE310-6840-08EE-6ED9-B83AD318F95E}"/>
              </a:ext>
            </a:extLst>
          </p:cNvPr>
          <p:cNvGrpSpPr/>
          <p:nvPr/>
        </p:nvGrpSpPr>
        <p:grpSpPr>
          <a:xfrm>
            <a:off x="4328996" y="4049159"/>
            <a:ext cx="2318536" cy="446967"/>
            <a:chOff x="4328996" y="3855958"/>
            <a:chExt cx="2318536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FD16C18F-D4DC-5EAA-9707-E364EE31C933}"/>
                </a:ext>
              </a:extLst>
            </p:cNvPr>
            <p:cNvSpPr/>
            <p:nvPr/>
          </p:nvSpPr>
          <p:spPr>
            <a:xfrm>
              <a:off x="4328996" y="3855958"/>
              <a:ext cx="2318536" cy="446967"/>
            </a:xfrm>
            <a:prstGeom prst="roundRect">
              <a:avLst>
                <a:gd name="adj" fmla="val 0"/>
              </a:avLst>
            </a:prstGeom>
            <a:solidFill>
              <a:srgbClr val="CB85FF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32BAEF7-C214-17B2-809E-559A5DB5418C}"/>
                </a:ext>
              </a:extLst>
            </p:cNvPr>
            <p:cNvSpPr txBox="1"/>
            <p:nvPr/>
          </p:nvSpPr>
          <p:spPr>
            <a:xfrm>
              <a:off x="4506596" y="3935206"/>
              <a:ext cx="196335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l-GR" sz="2000" b="1" i="0" dirty="0">
                  <a:solidFill>
                    <a:schemeClr val="bg1"/>
                  </a:solidFill>
                  <a:effectLst/>
                  <a:latin typeface="Google Sans"/>
                </a:rPr>
                <a:t>λ</a:t>
              </a:r>
              <a:r>
                <a:rPr lang="en-US" sz="2000" b="1" i="0" dirty="0">
                  <a:solidFill>
                    <a:schemeClr val="bg1"/>
                  </a:solidFill>
                  <a:effectLst/>
                  <a:latin typeface="Google Sans"/>
                </a:rPr>
                <a:t>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= 700 x 10</a:t>
              </a:r>
              <a:r>
                <a:rPr lang="en-US" sz="2000" i="0" baseline="3000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-9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m</a:t>
              </a:r>
              <a:endParaRPr lang="en-US" sz="2000" i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2D54EB2-5906-2C4D-056E-B3645A510B4B}"/>
              </a:ext>
            </a:extLst>
          </p:cNvPr>
          <p:cNvGrpSpPr/>
          <p:nvPr/>
        </p:nvGrpSpPr>
        <p:grpSpPr>
          <a:xfrm>
            <a:off x="595405" y="7466765"/>
            <a:ext cx="2643689" cy="2642153"/>
            <a:chOff x="2138154" y="1842492"/>
            <a:chExt cx="2643689" cy="2642153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9DFD3D9-D369-58BB-8C19-CAF2CAC75DCE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CB85FF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DB4F1ECD-DDCE-A5A0-7458-C3815E613B74}"/>
                </a:ext>
              </a:extLst>
            </p:cNvPr>
            <p:cNvSpPr/>
            <p:nvPr/>
          </p:nvSpPr>
          <p:spPr>
            <a:xfrm flipH="1"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04C4FF5-AB71-ABE5-6916-EDB2FDD5AD91}"/>
              </a:ext>
            </a:extLst>
          </p:cNvPr>
          <p:cNvGrpSpPr/>
          <p:nvPr/>
        </p:nvGrpSpPr>
        <p:grpSpPr>
          <a:xfrm>
            <a:off x="9558820" y="5043406"/>
            <a:ext cx="1437350" cy="1344808"/>
            <a:chOff x="7787640" y="5230759"/>
            <a:chExt cx="1437350" cy="13448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DCE7E4F-6679-11BC-A484-D81D6554A74B}"/>
                </a:ext>
              </a:extLst>
            </p:cNvPr>
            <p:cNvSpPr txBox="1"/>
            <p:nvPr/>
          </p:nvSpPr>
          <p:spPr>
            <a:xfrm>
              <a:off x="8013392" y="6098740"/>
              <a:ext cx="98584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1.77 eV</a:t>
              </a:r>
              <a:endParaRPr lang="en-US" sz="2400" b="1" baseline="30000" dirty="0"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8AD8D70-C3EF-01E2-71FB-DDF47ABB321F}"/>
                </a:ext>
              </a:extLst>
            </p:cNvPr>
            <p:cNvSpPr/>
            <p:nvPr/>
          </p:nvSpPr>
          <p:spPr>
            <a:xfrm>
              <a:off x="8283497" y="5356143"/>
              <a:ext cx="445636" cy="445636"/>
            </a:xfrm>
            <a:prstGeom prst="ellipse">
              <a:avLst/>
            </a:prstGeom>
            <a:solidFill>
              <a:srgbClr val="EF23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D361790-884A-D2DE-A97B-DDE0548D35F2}"/>
                </a:ext>
              </a:extLst>
            </p:cNvPr>
            <p:cNvSpPr/>
            <p:nvPr/>
          </p:nvSpPr>
          <p:spPr>
            <a:xfrm>
              <a:off x="7787640" y="5230759"/>
              <a:ext cx="1437350" cy="1344808"/>
            </a:xfrm>
            <a:prstGeom prst="rect">
              <a:avLst/>
            </a:prstGeom>
            <a:noFill/>
            <a:ln w="38100" cap="rnd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3163FB-D7A6-AA71-52FB-3EB335764F8F}"/>
              </a:ext>
            </a:extLst>
          </p:cNvPr>
          <p:cNvGrpSpPr/>
          <p:nvPr/>
        </p:nvGrpSpPr>
        <p:grpSpPr>
          <a:xfrm>
            <a:off x="1184778" y="5204604"/>
            <a:ext cx="1711362" cy="1077674"/>
            <a:chOff x="1037869" y="5443552"/>
            <a:chExt cx="1711362" cy="107767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A3997E3-DB89-5B7F-3F27-B6E4D46E3A17}"/>
                </a:ext>
              </a:extLst>
            </p:cNvPr>
            <p:cNvGrpSpPr/>
            <p:nvPr/>
          </p:nvGrpSpPr>
          <p:grpSpPr>
            <a:xfrm>
              <a:off x="1135334" y="5443552"/>
              <a:ext cx="1516433" cy="502805"/>
              <a:chOff x="1147406" y="5443552"/>
              <a:chExt cx="1516433" cy="502805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16AF93A-5388-7EFC-DEA9-FE17B42A1F42}"/>
                  </a:ext>
                </a:extLst>
              </p:cNvPr>
              <p:cNvSpPr txBox="1"/>
              <p:nvPr/>
            </p:nvSpPr>
            <p:spPr>
              <a:xfrm>
                <a:off x="1147406" y="5453914"/>
                <a:ext cx="20518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00AFB9"/>
                    </a:solidFill>
                    <a:latin typeface="PoetsenOne" panose="020108030300000D0203" pitchFamily="2" charset="0"/>
                  </a:rPr>
                  <a:t>E</a:t>
                </a:r>
                <a:endParaRPr lang="en-US" sz="3200" i="1" dirty="0">
                  <a:solidFill>
                    <a:srgbClr val="FA4032"/>
                  </a:solidFill>
                  <a:latin typeface="PoetsenOne" panose="020108030300000D0203" pitchFamily="2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6B05C92-47A1-9CD9-8246-79CA884E9714}"/>
                  </a:ext>
                </a:extLst>
              </p:cNvPr>
              <p:cNvSpPr txBox="1"/>
              <p:nvPr/>
            </p:nvSpPr>
            <p:spPr>
              <a:xfrm>
                <a:off x="1441555" y="5443553"/>
                <a:ext cx="22281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latin typeface="PoetsenOne" panose="020108030300000D0203" pitchFamily="2" charset="0"/>
                  </a:rPr>
                  <a:t>=</a:t>
                </a:r>
                <a:endParaRPr lang="en-US" sz="3200" i="1" dirty="0">
                  <a:solidFill>
                    <a:srgbClr val="FA4032"/>
                  </a:solidFill>
                  <a:latin typeface="PoetsenOne" panose="020108030300000D0203" pitchFamily="2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CB1969E-F8CF-EE14-16E2-568CF6D90116}"/>
                  </a:ext>
                </a:extLst>
              </p:cNvPr>
              <p:cNvSpPr txBox="1"/>
              <p:nvPr/>
            </p:nvSpPr>
            <p:spPr>
              <a:xfrm>
                <a:off x="2148917" y="5443553"/>
                <a:ext cx="2500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F37D11"/>
                    </a:solidFill>
                    <a:latin typeface="PoetsenOne" panose="020108030300000D0203" pitchFamily="2" charset="0"/>
                  </a:rPr>
                  <a:t>h</a:t>
                </a:r>
                <a:endParaRPr lang="en-US" sz="3200" i="1" dirty="0">
                  <a:solidFill>
                    <a:srgbClr val="FA4032"/>
                  </a:solidFill>
                  <a:latin typeface="PoetsenOne" panose="020108030300000D0203" pitchFamily="2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233A655-AD9A-AB3E-276A-B57DFFC75C56}"/>
                  </a:ext>
                </a:extLst>
              </p:cNvPr>
              <p:cNvSpPr txBox="1"/>
              <p:nvPr/>
            </p:nvSpPr>
            <p:spPr>
              <a:xfrm>
                <a:off x="2434609" y="5443552"/>
                <a:ext cx="22923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200" i="1" dirty="0">
                    <a:solidFill>
                      <a:srgbClr val="FA4032"/>
                    </a:solidFill>
                    <a:latin typeface="PoetsenOne" panose="020108030300000D0203" pitchFamily="2" charset="0"/>
                  </a:rPr>
                  <a:t>v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9C4425B-8580-39EF-8293-F2653A79B136}"/>
                  </a:ext>
                </a:extLst>
              </p:cNvPr>
              <p:cNvSpPr txBox="1"/>
              <p:nvPr/>
            </p:nvSpPr>
            <p:spPr>
              <a:xfrm>
                <a:off x="1806678" y="5443553"/>
                <a:ext cx="25327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7F00FF"/>
                    </a:solidFill>
                    <a:latin typeface="PoetsenOne" panose="020108030300000D0203" pitchFamily="2" charset="0"/>
                  </a:rPr>
                  <a:t>n</a:t>
                </a:r>
                <a:endParaRPr lang="en-US" sz="3200" i="1" dirty="0">
                  <a:solidFill>
                    <a:srgbClr val="7F00FF"/>
                  </a:solidFill>
                  <a:latin typeface="PoetsenOne" panose="020108030300000D0203" pitchFamily="2" charset="0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5406B66-EF71-93BE-A492-7D3EB2FFCD4D}"/>
                </a:ext>
              </a:extLst>
            </p:cNvPr>
            <p:cNvGrpSpPr/>
            <p:nvPr/>
          </p:nvGrpSpPr>
          <p:grpSpPr>
            <a:xfrm>
              <a:off x="1037869" y="6141533"/>
              <a:ext cx="1711362" cy="379693"/>
              <a:chOff x="1250590" y="6056364"/>
              <a:chExt cx="1711362" cy="379693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A150EC2-0CBC-9945-C9CF-665B2C82423F}"/>
                  </a:ext>
                </a:extLst>
              </p:cNvPr>
              <p:cNvSpPr txBox="1"/>
              <p:nvPr/>
            </p:nvSpPr>
            <p:spPr>
              <a:xfrm>
                <a:off x="1250590" y="6066725"/>
                <a:ext cx="1731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7F00FF"/>
                    </a:solidFill>
                    <a:latin typeface="Balsamiq Sans" pitchFamily="2" charset="0"/>
                    <a:ea typeface="Balsamiq Sans" pitchFamily="2" charset="0"/>
                  </a:rPr>
                  <a:t>n</a:t>
                </a:r>
                <a:endParaRPr lang="en-US" sz="2400" i="1" dirty="0">
                  <a:solidFill>
                    <a:srgbClr val="7F00FF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17ACC36-5F79-4C06-3D36-FA8F5963971D}"/>
                  </a:ext>
                </a:extLst>
              </p:cNvPr>
              <p:cNvSpPr txBox="1"/>
              <p:nvPr/>
            </p:nvSpPr>
            <p:spPr>
              <a:xfrm>
                <a:off x="1518770" y="6056364"/>
                <a:ext cx="2035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=</a:t>
                </a:r>
                <a:endParaRPr lang="en-US" sz="2400" i="1" dirty="0"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709FA9-61BF-5A7D-9A82-497BEAFCA37C}"/>
                  </a:ext>
                </a:extLst>
              </p:cNvPr>
              <p:cNvSpPr txBox="1"/>
              <p:nvPr/>
            </p:nvSpPr>
            <p:spPr>
              <a:xfrm>
                <a:off x="1817408" y="6066725"/>
                <a:ext cx="11445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1, 2, 3, …</a:t>
                </a:r>
                <a:endParaRPr lang="en-US" sz="2400" i="1" dirty="0">
                  <a:latin typeface="Balsamiq Sans" pitchFamily="2" charset="0"/>
                  <a:ea typeface="Balsamiq Sans" pitchFamily="2" charset="0"/>
                </a:endParaRP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5160CE8-5A69-56A9-263E-64CB9E34C9DC}"/>
              </a:ext>
            </a:extLst>
          </p:cNvPr>
          <p:cNvGrpSpPr/>
          <p:nvPr/>
        </p:nvGrpSpPr>
        <p:grpSpPr>
          <a:xfrm>
            <a:off x="4360724" y="5194218"/>
            <a:ext cx="1491600" cy="1553211"/>
            <a:chOff x="4360724" y="5194218"/>
            <a:chExt cx="1491600" cy="1553211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0542CBF4-0784-1F90-9F83-FC39DAC74F6C}"/>
                </a:ext>
              </a:extLst>
            </p:cNvPr>
            <p:cNvGrpSpPr/>
            <p:nvPr/>
          </p:nvGrpSpPr>
          <p:grpSpPr>
            <a:xfrm>
              <a:off x="4360724" y="5194218"/>
              <a:ext cx="1491600" cy="1111929"/>
              <a:chOff x="4324350" y="5356143"/>
              <a:chExt cx="1491600" cy="111192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788853A-A03A-FD16-1E17-D2F1ACB08981}"/>
                  </a:ext>
                </a:extLst>
              </p:cNvPr>
              <p:cNvSpPr txBox="1"/>
              <p:nvPr/>
            </p:nvSpPr>
            <p:spPr>
              <a:xfrm>
                <a:off x="4568410" y="6098740"/>
                <a:ext cx="10034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b="1" dirty="0">
                    <a:latin typeface="Balsamiq Sans" pitchFamily="2" charset="0"/>
                    <a:ea typeface="Balsamiq Sans" pitchFamily="2" charset="0"/>
                  </a:rPr>
                  <a:t>5.31 eV</a:t>
                </a:r>
                <a:endParaRPr lang="en-US" sz="2400" b="1" baseline="30000" dirty="0">
                  <a:latin typeface="Balsamiq Sans" pitchFamily="2" charset="0"/>
                  <a:ea typeface="Balsamiq Sans" pitchFamily="2" charset="0"/>
                </a:endParaRP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4B0AA2B7-1253-C01F-24C4-BF8CE4A407F6}"/>
                  </a:ext>
                </a:extLst>
              </p:cNvPr>
              <p:cNvGrpSpPr/>
              <p:nvPr/>
            </p:nvGrpSpPr>
            <p:grpSpPr>
              <a:xfrm>
                <a:off x="4324350" y="5356143"/>
                <a:ext cx="1491600" cy="445636"/>
                <a:chOff x="4324350" y="5356143"/>
                <a:chExt cx="1491600" cy="445636"/>
              </a:xfrm>
            </p:grpSpPr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685A98F6-E3A1-7BA3-DFAC-69710BA489F8}"/>
                    </a:ext>
                  </a:extLst>
                </p:cNvPr>
                <p:cNvSpPr/>
                <p:nvPr/>
              </p:nvSpPr>
              <p:spPr>
                <a:xfrm>
                  <a:off x="4324350" y="5356143"/>
                  <a:ext cx="445636" cy="445636"/>
                </a:xfrm>
                <a:prstGeom prst="ellipse">
                  <a:avLst/>
                </a:prstGeom>
                <a:solidFill>
                  <a:srgbClr val="EF2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9D66BD49-B58E-B5F8-7FF0-96737205C556}"/>
                    </a:ext>
                  </a:extLst>
                </p:cNvPr>
                <p:cNvSpPr/>
                <p:nvPr/>
              </p:nvSpPr>
              <p:spPr>
                <a:xfrm>
                  <a:off x="4847332" y="5356143"/>
                  <a:ext cx="445636" cy="445636"/>
                </a:xfrm>
                <a:prstGeom prst="ellipse">
                  <a:avLst/>
                </a:prstGeom>
                <a:solidFill>
                  <a:srgbClr val="EF2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7F0D4202-FF5C-3490-A822-5DC2C3692A51}"/>
                    </a:ext>
                  </a:extLst>
                </p:cNvPr>
                <p:cNvSpPr/>
                <p:nvPr/>
              </p:nvSpPr>
              <p:spPr>
                <a:xfrm>
                  <a:off x="5370314" y="5356143"/>
                  <a:ext cx="445636" cy="445636"/>
                </a:xfrm>
                <a:prstGeom prst="ellipse">
                  <a:avLst/>
                </a:prstGeom>
                <a:solidFill>
                  <a:srgbClr val="EF2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35DB15C-9377-886E-0B4C-063F764DA2BC}"/>
                </a:ext>
              </a:extLst>
            </p:cNvPr>
            <p:cNvGrpSpPr/>
            <p:nvPr/>
          </p:nvGrpSpPr>
          <p:grpSpPr>
            <a:xfrm>
              <a:off x="4779620" y="6367736"/>
              <a:ext cx="720705" cy="379693"/>
              <a:chOff x="4579595" y="6358211"/>
              <a:chExt cx="720705" cy="379693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0403BD7-56F6-B21E-3B55-E9BE4839B948}"/>
                  </a:ext>
                </a:extLst>
              </p:cNvPr>
              <p:cNvSpPr txBox="1"/>
              <p:nvPr/>
            </p:nvSpPr>
            <p:spPr>
              <a:xfrm>
                <a:off x="4579595" y="6368572"/>
                <a:ext cx="1731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7F00FF"/>
                    </a:solidFill>
                    <a:latin typeface="Balsamiq Sans" pitchFamily="2" charset="0"/>
                    <a:ea typeface="Balsamiq Sans" pitchFamily="2" charset="0"/>
                  </a:rPr>
                  <a:t>n</a:t>
                </a:r>
                <a:endParaRPr lang="en-US" sz="2400" i="1" dirty="0">
                  <a:solidFill>
                    <a:srgbClr val="7F00FF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0E93573-3966-5DE6-EA8D-DE0B82509CF5}"/>
                  </a:ext>
                </a:extLst>
              </p:cNvPr>
              <p:cNvSpPr txBox="1"/>
              <p:nvPr/>
            </p:nvSpPr>
            <p:spPr>
              <a:xfrm>
                <a:off x="4847775" y="6358211"/>
                <a:ext cx="2035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=</a:t>
                </a:r>
                <a:endParaRPr lang="en-US" sz="2400" i="1" dirty="0"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C666F92-75A2-AF15-03A8-C0EB02F8A5CB}"/>
                  </a:ext>
                </a:extLst>
              </p:cNvPr>
              <p:cNvSpPr txBox="1"/>
              <p:nvPr/>
            </p:nvSpPr>
            <p:spPr>
              <a:xfrm>
                <a:off x="5111146" y="6368572"/>
                <a:ext cx="1891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3</a:t>
                </a:r>
                <a:endParaRPr lang="en-US" sz="2400" i="1" dirty="0">
                  <a:latin typeface="Balsamiq Sans" pitchFamily="2" charset="0"/>
                  <a:ea typeface="Balsamiq Sans" pitchFamily="2" charset="0"/>
                </a:endParaRPr>
              </a:p>
            </p:txBody>
          </p: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04ACD47-16FF-A359-5A7C-68DB1B68029A}"/>
              </a:ext>
            </a:extLst>
          </p:cNvPr>
          <p:cNvGrpSpPr/>
          <p:nvPr/>
        </p:nvGrpSpPr>
        <p:grpSpPr>
          <a:xfrm>
            <a:off x="6453419" y="5194218"/>
            <a:ext cx="2014582" cy="1553211"/>
            <a:chOff x="6453419" y="5194218"/>
            <a:chExt cx="2014582" cy="1553211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B7F02D15-ADDC-2A0C-0ADB-03417D17E9CA}"/>
                </a:ext>
              </a:extLst>
            </p:cNvPr>
            <p:cNvGrpSpPr/>
            <p:nvPr/>
          </p:nvGrpSpPr>
          <p:grpSpPr>
            <a:xfrm>
              <a:off x="6453419" y="5194218"/>
              <a:ext cx="2014582" cy="1111929"/>
              <a:chOff x="5786669" y="5356143"/>
              <a:chExt cx="2014582" cy="1111929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7E04B80C-4DA9-6CBE-7B84-AC8EA26050F9}"/>
                  </a:ext>
                </a:extLst>
              </p:cNvPr>
              <p:cNvSpPr txBox="1"/>
              <p:nvPr/>
            </p:nvSpPr>
            <p:spPr>
              <a:xfrm>
                <a:off x="6262565" y="6098740"/>
                <a:ext cx="10627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b="1" dirty="0">
                    <a:latin typeface="Balsamiq Sans" pitchFamily="2" charset="0"/>
                    <a:ea typeface="Balsamiq Sans" pitchFamily="2" charset="0"/>
                  </a:rPr>
                  <a:t>7.08 eV</a:t>
                </a:r>
                <a:endParaRPr lang="en-US" sz="2400" b="1" baseline="30000" dirty="0">
                  <a:latin typeface="Balsamiq Sans" pitchFamily="2" charset="0"/>
                  <a:ea typeface="Balsamiq Sans" pitchFamily="2" charset="0"/>
                </a:endParaRPr>
              </a:p>
            </p:txBody>
          </p: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967A1040-B942-5FED-9E0F-F9AC9E1BCAAC}"/>
                  </a:ext>
                </a:extLst>
              </p:cNvPr>
              <p:cNvGrpSpPr/>
              <p:nvPr/>
            </p:nvGrpSpPr>
            <p:grpSpPr>
              <a:xfrm>
                <a:off x="5786669" y="5356143"/>
                <a:ext cx="2014582" cy="445636"/>
                <a:chOff x="5786669" y="5356143"/>
                <a:chExt cx="2014582" cy="445636"/>
              </a:xfrm>
            </p:grpSpPr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A392A297-FF86-D2B4-D3BE-431873A181FF}"/>
                    </a:ext>
                  </a:extLst>
                </p:cNvPr>
                <p:cNvSpPr/>
                <p:nvPr/>
              </p:nvSpPr>
              <p:spPr>
                <a:xfrm>
                  <a:off x="5786669" y="5356143"/>
                  <a:ext cx="445636" cy="445636"/>
                </a:xfrm>
                <a:prstGeom prst="ellipse">
                  <a:avLst/>
                </a:prstGeom>
                <a:solidFill>
                  <a:srgbClr val="EF2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7797346C-27D5-0BFE-491C-8F0429B9FFC2}"/>
                    </a:ext>
                  </a:extLst>
                </p:cNvPr>
                <p:cNvSpPr/>
                <p:nvPr/>
              </p:nvSpPr>
              <p:spPr>
                <a:xfrm>
                  <a:off x="6309651" y="5356143"/>
                  <a:ext cx="445636" cy="445636"/>
                </a:xfrm>
                <a:prstGeom prst="ellipse">
                  <a:avLst/>
                </a:prstGeom>
                <a:solidFill>
                  <a:srgbClr val="EF2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DBA1CD9F-4399-0464-C2B4-5DA7E108D5CA}"/>
                    </a:ext>
                  </a:extLst>
                </p:cNvPr>
                <p:cNvSpPr/>
                <p:nvPr/>
              </p:nvSpPr>
              <p:spPr>
                <a:xfrm>
                  <a:off x="6832633" y="5356143"/>
                  <a:ext cx="445636" cy="445636"/>
                </a:xfrm>
                <a:prstGeom prst="ellipse">
                  <a:avLst/>
                </a:prstGeom>
                <a:solidFill>
                  <a:srgbClr val="EF2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022E516B-8231-2DEA-1BCE-B2BA10CA72A4}"/>
                    </a:ext>
                  </a:extLst>
                </p:cNvPr>
                <p:cNvSpPr/>
                <p:nvPr/>
              </p:nvSpPr>
              <p:spPr>
                <a:xfrm>
                  <a:off x="7355615" y="5356143"/>
                  <a:ext cx="445636" cy="445636"/>
                </a:xfrm>
                <a:prstGeom prst="ellipse">
                  <a:avLst/>
                </a:prstGeom>
                <a:solidFill>
                  <a:srgbClr val="EF2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2BFFEA1-F0BF-C618-5C8F-2F0FD846AA6B}"/>
                </a:ext>
              </a:extLst>
            </p:cNvPr>
            <p:cNvGrpSpPr/>
            <p:nvPr/>
          </p:nvGrpSpPr>
          <p:grpSpPr>
            <a:xfrm>
              <a:off x="7124530" y="6367736"/>
              <a:ext cx="719904" cy="379693"/>
              <a:chOff x="4579595" y="6358211"/>
              <a:chExt cx="719904" cy="379693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0CC2D9C-5414-AF0D-447D-BDAC86FB01E7}"/>
                  </a:ext>
                </a:extLst>
              </p:cNvPr>
              <p:cNvSpPr txBox="1"/>
              <p:nvPr/>
            </p:nvSpPr>
            <p:spPr>
              <a:xfrm>
                <a:off x="4579595" y="6368572"/>
                <a:ext cx="1731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7F00FF"/>
                    </a:solidFill>
                    <a:latin typeface="Balsamiq Sans" pitchFamily="2" charset="0"/>
                    <a:ea typeface="Balsamiq Sans" pitchFamily="2" charset="0"/>
                  </a:rPr>
                  <a:t>n</a:t>
                </a:r>
                <a:endParaRPr lang="en-US" sz="2400" i="1" dirty="0">
                  <a:solidFill>
                    <a:srgbClr val="7F00FF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1E47C1A-12D7-1D18-FCAC-A00534067F3F}"/>
                  </a:ext>
                </a:extLst>
              </p:cNvPr>
              <p:cNvSpPr txBox="1"/>
              <p:nvPr/>
            </p:nvSpPr>
            <p:spPr>
              <a:xfrm>
                <a:off x="4847775" y="6358211"/>
                <a:ext cx="2035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=</a:t>
                </a:r>
                <a:endParaRPr lang="en-US" sz="2400" i="1" dirty="0"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4E6C66F-58B8-580B-06CF-08ED64413836}"/>
                  </a:ext>
                </a:extLst>
              </p:cNvPr>
              <p:cNvSpPr txBox="1"/>
              <p:nvPr/>
            </p:nvSpPr>
            <p:spPr>
              <a:xfrm>
                <a:off x="5111947" y="6368572"/>
                <a:ext cx="18755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4</a:t>
                </a:r>
                <a:endParaRPr lang="en-US" sz="2400" i="1" dirty="0">
                  <a:latin typeface="Balsamiq Sans" pitchFamily="2" charset="0"/>
                  <a:ea typeface="Balsamiq Sans" pitchFamily="2" charset="0"/>
                </a:endParaRPr>
              </a:p>
            </p:txBody>
          </p:sp>
        </p:grp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3BC15F6-7627-FD9A-CD26-BD1DA95762F8}"/>
              </a:ext>
            </a:extLst>
          </p:cNvPr>
          <p:cNvGrpSpPr/>
          <p:nvPr/>
        </p:nvGrpSpPr>
        <p:grpSpPr>
          <a:xfrm>
            <a:off x="4293867" y="2916699"/>
            <a:ext cx="2989584" cy="446967"/>
            <a:chOff x="7748254" y="1446334"/>
            <a:chExt cx="1980064" cy="446967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A82AEA9D-D18B-F8EF-4E04-C147DF03C85A}"/>
                </a:ext>
              </a:extLst>
            </p:cNvPr>
            <p:cNvSpPr/>
            <p:nvPr/>
          </p:nvSpPr>
          <p:spPr>
            <a:xfrm>
              <a:off x="7748254" y="1446334"/>
              <a:ext cx="1980064" cy="446967"/>
            </a:xfrm>
            <a:prstGeom prst="roundRect">
              <a:avLst>
                <a:gd name="adj" fmla="val 0"/>
              </a:avLst>
            </a:prstGeom>
            <a:solidFill>
              <a:srgbClr val="59B64C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DDB1591-6B6F-0270-2D23-C0441C13F9A3}"/>
                </a:ext>
              </a:extLst>
            </p:cNvPr>
            <p:cNvSpPr txBox="1"/>
            <p:nvPr/>
          </p:nvSpPr>
          <p:spPr>
            <a:xfrm>
              <a:off x="7848594" y="1491501"/>
              <a:ext cx="17794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 = 2.998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ms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</a:t>
              </a:r>
              <a:endParaRPr lang="en-US" sz="24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F375E69-6C0B-4D7A-D5C2-8AE4CAB87DA2}"/>
              </a:ext>
            </a:extLst>
          </p:cNvPr>
          <p:cNvGrpSpPr/>
          <p:nvPr/>
        </p:nvGrpSpPr>
        <p:grpSpPr>
          <a:xfrm>
            <a:off x="7798668" y="2916699"/>
            <a:ext cx="3003768" cy="446967"/>
            <a:chOff x="7743557" y="1446334"/>
            <a:chExt cx="1989458" cy="446967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ACCC6AF-D078-4A2E-D1CB-4CA16EF1D592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AE997B9-CB04-FFD5-0843-E01F4558EAA9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33160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3B9DD-4A88-99F3-6EA2-22181325F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D5348C4-A94F-F9D2-390D-0B3501F4B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699D33A-EC6E-84F7-BAEA-318D7A8D52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003BC56-E5F3-662C-496C-99FADC6BE1AD}"/>
              </a:ext>
            </a:extLst>
          </p:cNvPr>
          <p:cNvSpPr txBox="1"/>
          <p:nvPr/>
        </p:nvSpPr>
        <p:spPr>
          <a:xfrm>
            <a:off x="4298950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837DE5-08E8-2D86-B9BA-9819F52EE889}"/>
              </a:ext>
            </a:extLst>
          </p:cNvPr>
          <p:cNvSpPr txBox="1"/>
          <p:nvPr/>
        </p:nvSpPr>
        <p:spPr>
          <a:xfrm>
            <a:off x="4626553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979C8-026D-BE91-421B-F8BE9CA6EFF0}"/>
              </a:ext>
            </a:extLst>
          </p:cNvPr>
          <p:cNvSpPr txBox="1"/>
          <p:nvPr/>
        </p:nvSpPr>
        <p:spPr>
          <a:xfrm>
            <a:off x="4982227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DC37D7-5500-AFBB-99CA-818A9801BF7D}"/>
              </a:ext>
            </a:extLst>
          </p:cNvPr>
          <p:cNvSpPr txBox="1"/>
          <p:nvPr/>
        </p:nvSpPr>
        <p:spPr>
          <a:xfrm>
            <a:off x="5259034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8509BA-FE69-7F1F-9164-FFA5F61CD4F4}"/>
              </a:ext>
            </a:extLst>
          </p:cNvPr>
          <p:cNvSpPr txBox="1"/>
          <p:nvPr/>
        </p:nvSpPr>
        <p:spPr>
          <a:xfrm>
            <a:off x="6470506" y="150185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0FD757-A1ED-4A10-BD9D-3AFBB3EE674C}"/>
              </a:ext>
            </a:extLst>
          </p:cNvPr>
          <p:cNvSpPr txBox="1"/>
          <p:nvPr/>
        </p:nvSpPr>
        <p:spPr>
          <a:xfrm>
            <a:off x="6798109" y="149149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50043E-45DC-218A-1C43-3D24ACD8E184}"/>
              </a:ext>
            </a:extLst>
          </p:cNvPr>
          <p:cNvSpPr txBox="1"/>
          <p:nvPr/>
        </p:nvSpPr>
        <p:spPr>
          <a:xfrm>
            <a:off x="7153783" y="149149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4C5D11-E1EF-E6BF-753B-0E2132A5A741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89F3FD3-F9BC-BD7C-2E49-883F7C78484E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A90B86E-6F6B-BAF4-6996-A9F54F68AA90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C18AE4-DF64-D17D-A8A6-E28EB040037A}"/>
              </a:ext>
            </a:extLst>
          </p:cNvPr>
          <p:cNvSpPr txBox="1"/>
          <p:nvPr/>
        </p:nvSpPr>
        <p:spPr>
          <a:xfrm>
            <a:off x="9447411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70DBDD6-D464-0B1E-D893-30B6992543E8}"/>
              </a:ext>
            </a:extLst>
          </p:cNvPr>
          <p:cNvSpPr txBox="1"/>
          <p:nvPr/>
        </p:nvSpPr>
        <p:spPr>
          <a:xfrm>
            <a:off x="984034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AB7AB70-3405-7AA1-32E9-7DD11C4DD7DB}"/>
              </a:ext>
            </a:extLst>
          </p:cNvPr>
          <p:cNvSpPr txBox="1"/>
          <p:nvPr/>
        </p:nvSpPr>
        <p:spPr>
          <a:xfrm>
            <a:off x="753670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C3A1216-133D-0B4B-7CA0-D353CB1EEBB9}"/>
              </a:ext>
            </a:extLst>
          </p:cNvPr>
          <p:cNvCxnSpPr>
            <a:cxnSpLocks/>
          </p:cNvCxnSpPr>
          <p:nvPr/>
        </p:nvCxnSpPr>
        <p:spPr>
          <a:xfrm>
            <a:off x="749267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E44F36A4-F75F-B8F1-4D2B-787E79A34DDA}"/>
              </a:ext>
            </a:extLst>
          </p:cNvPr>
          <p:cNvSpPr txBox="1"/>
          <p:nvPr/>
        </p:nvSpPr>
        <p:spPr>
          <a:xfrm>
            <a:off x="753670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B9438B-4965-67AB-C09E-9A876AFFAB5B}"/>
              </a:ext>
            </a:extLst>
          </p:cNvPr>
          <p:cNvSpPr/>
          <p:nvPr/>
        </p:nvSpPr>
        <p:spPr>
          <a:xfrm>
            <a:off x="4154669" y="1433752"/>
            <a:ext cx="1525406" cy="6286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41581EE-710A-535B-3B9A-F717E7ACA77D}"/>
              </a:ext>
            </a:extLst>
          </p:cNvPr>
          <p:cNvSpPr/>
          <p:nvPr/>
        </p:nvSpPr>
        <p:spPr>
          <a:xfrm>
            <a:off x="6314974" y="1300161"/>
            <a:ext cx="1676500" cy="10477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DF197C8-B93C-CB56-A047-EFDEACC2F5A5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1C63398-6E0E-03F2-F1FB-7B1828B54BDD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A391463-73FA-2BEE-F2D7-1E1532A9B374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6" name="Graphic 45">
            <a:extLst>
              <a:ext uri="{FF2B5EF4-FFF2-40B4-BE49-F238E27FC236}">
                <a16:creationId xmlns:a16="http://schemas.microsoft.com/office/drawing/2014/main" id="{D8A8CE7A-125D-4B38-0666-A3AEB2E3D5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2304" y="3948793"/>
            <a:ext cx="7400925" cy="647700"/>
          </a:xfrm>
          <a:prstGeom prst="rect">
            <a:avLst/>
          </a:prstGeom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B8BD762-1650-82FF-8CFD-78588EB4D0AC}"/>
              </a:ext>
            </a:extLst>
          </p:cNvPr>
          <p:cNvGrpSpPr/>
          <p:nvPr/>
        </p:nvGrpSpPr>
        <p:grpSpPr>
          <a:xfrm>
            <a:off x="4328996" y="4049159"/>
            <a:ext cx="2318536" cy="446967"/>
            <a:chOff x="4328996" y="3855958"/>
            <a:chExt cx="2318536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759AC7D8-C7DE-B3DD-DF36-965F7932A514}"/>
                </a:ext>
              </a:extLst>
            </p:cNvPr>
            <p:cNvSpPr/>
            <p:nvPr/>
          </p:nvSpPr>
          <p:spPr>
            <a:xfrm>
              <a:off x="4328996" y="3855958"/>
              <a:ext cx="2318536" cy="446967"/>
            </a:xfrm>
            <a:prstGeom prst="roundRect">
              <a:avLst>
                <a:gd name="adj" fmla="val 0"/>
              </a:avLst>
            </a:prstGeom>
            <a:solidFill>
              <a:srgbClr val="CB85FF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EA6D926-8C7B-283C-AC82-BAC349520A53}"/>
                </a:ext>
              </a:extLst>
            </p:cNvPr>
            <p:cNvSpPr txBox="1"/>
            <p:nvPr/>
          </p:nvSpPr>
          <p:spPr>
            <a:xfrm>
              <a:off x="4506596" y="3935206"/>
              <a:ext cx="196335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l-GR" sz="2000" b="1" i="0" dirty="0">
                  <a:solidFill>
                    <a:schemeClr val="bg1"/>
                  </a:solidFill>
                  <a:effectLst/>
                  <a:latin typeface="Google Sans"/>
                </a:rPr>
                <a:t>λ</a:t>
              </a:r>
              <a:r>
                <a:rPr lang="en-US" sz="2000" b="1" i="0" dirty="0">
                  <a:solidFill>
                    <a:schemeClr val="bg1"/>
                  </a:solidFill>
                  <a:effectLst/>
                  <a:latin typeface="Google Sans"/>
                </a:rPr>
                <a:t>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= 700 x 10</a:t>
              </a:r>
              <a:r>
                <a:rPr lang="en-US" sz="2000" i="0" baseline="3000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-9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m</a:t>
              </a:r>
              <a:endParaRPr lang="en-US" sz="2000" i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1048C49-E065-2572-342A-D76267F836D6}"/>
              </a:ext>
            </a:extLst>
          </p:cNvPr>
          <p:cNvGrpSpPr/>
          <p:nvPr/>
        </p:nvGrpSpPr>
        <p:grpSpPr>
          <a:xfrm>
            <a:off x="595405" y="7466765"/>
            <a:ext cx="2643689" cy="2642153"/>
            <a:chOff x="2138154" y="1842492"/>
            <a:chExt cx="2643689" cy="2642153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FF5D9017-9269-30AE-8B71-4DD7EA8E1561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CB85FF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3116CED5-1ECB-04B3-EA04-05C743DB5CE3}"/>
                </a:ext>
              </a:extLst>
            </p:cNvPr>
            <p:cNvSpPr/>
            <p:nvPr/>
          </p:nvSpPr>
          <p:spPr>
            <a:xfrm flipH="1"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CB29D73-A400-0BE5-4726-C39B0BB8BBE8}"/>
              </a:ext>
            </a:extLst>
          </p:cNvPr>
          <p:cNvSpPr txBox="1"/>
          <p:nvPr/>
        </p:nvSpPr>
        <p:spPr>
          <a:xfrm>
            <a:off x="4602380" y="5936815"/>
            <a:ext cx="100828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5.12 eV</a:t>
            </a:r>
            <a:endParaRPr lang="en-US" sz="2400" b="1" baseline="30000" dirty="0">
              <a:solidFill>
                <a:srgbClr val="FF0000"/>
              </a:solidFill>
              <a:latin typeface="Balsamiq Sans" pitchFamily="2" charset="0"/>
              <a:ea typeface="Balsamiq Sans" pitchFamily="2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FB87457-5FEA-5BA3-9A95-3101D2C94F37}"/>
              </a:ext>
            </a:extLst>
          </p:cNvPr>
          <p:cNvSpPr/>
          <p:nvPr/>
        </p:nvSpPr>
        <p:spPr>
          <a:xfrm>
            <a:off x="4360724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1BEC5B8-1A74-2227-1182-9BBD83770981}"/>
              </a:ext>
            </a:extLst>
          </p:cNvPr>
          <p:cNvSpPr/>
          <p:nvPr/>
        </p:nvSpPr>
        <p:spPr>
          <a:xfrm>
            <a:off x="4883706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EF51889-47EF-109F-6579-5CF30A1A9290}"/>
              </a:ext>
            </a:extLst>
          </p:cNvPr>
          <p:cNvSpPr/>
          <p:nvPr/>
        </p:nvSpPr>
        <p:spPr>
          <a:xfrm>
            <a:off x="5406688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0EBB4AD-E6EA-986D-C346-D961CBE2A798}"/>
              </a:ext>
            </a:extLst>
          </p:cNvPr>
          <p:cNvGrpSpPr/>
          <p:nvPr/>
        </p:nvGrpSpPr>
        <p:grpSpPr>
          <a:xfrm>
            <a:off x="9558820" y="5043406"/>
            <a:ext cx="1437350" cy="1344808"/>
            <a:chOff x="7787640" y="5230759"/>
            <a:chExt cx="1437350" cy="13448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611C8B8-1921-37A5-5631-F2F551C6335F}"/>
                </a:ext>
              </a:extLst>
            </p:cNvPr>
            <p:cNvSpPr txBox="1"/>
            <p:nvPr/>
          </p:nvSpPr>
          <p:spPr>
            <a:xfrm>
              <a:off x="8013392" y="6098740"/>
              <a:ext cx="98584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1.77 eV</a:t>
              </a:r>
              <a:endParaRPr lang="en-US" sz="2400" b="1" baseline="30000" dirty="0"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1693E3F-EAB2-5E5E-6CE7-35FCCBF2FB63}"/>
                </a:ext>
              </a:extLst>
            </p:cNvPr>
            <p:cNvSpPr/>
            <p:nvPr/>
          </p:nvSpPr>
          <p:spPr>
            <a:xfrm>
              <a:off x="8283497" y="5356143"/>
              <a:ext cx="445636" cy="445636"/>
            </a:xfrm>
            <a:prstGeom prst="ellipse">
              <a:avLst/>
            </a:prstGeom>
            <a:solidFill>
              <a:srgbClr val="EF23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7686D43-976A-75AE-5768-E280CC1F0F9F}"/>
                </a:ext>
              </a:extLst>
            </p:cNvPr>
            <p:cNvSpPr/>
            <p:nvPr/>
          </p:nvSpPr>
          <p:spPr>
            <a:xfrm>
              <a:off x="7787640" y="5230759"/>
              <a:ext cx="1437350" cy="1344808"/>
            </a:xfrm>
            <a:prstGeom prst="rect">
              <a:avLst/>
            </a:prstGeom>
            <a:noFill/>
            <a:ln w="38100" cap="rnd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0F2819E2-273B-D268-02C9-816D912F6099}"/>
              </a:ext>
            </a:extLst>
          </p:cNvPr>
          <p:cNvSpPr txBox="1"/>
          <p:nvPr/>
        </p:nvSpPr>
        <p:spPr>
          <a:xfrm>
            <a:off x="6929315" y="5936815"/>
            <a:ext cx="106279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7.08 eV</a:t>
            </a:r>
            <a:endParaRPr lang="en-US" sz="2400" b="1" baseline="30000" dirty="0">
              <a:latin typeface="Balsamiq Sans" pitchFamily="2" charset="0"/>
              <a:ea typeface="Balsamiq Sans" pitchFamily="2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9EF58E9-E223-0158-FE74-1A36BAFA0E4D}"/>
              </a:ext>
            </a:extLst>
          </p:cNvPr>
          <p:cNvSpPr/>
          <p:nvPr/>
        </p:nvSpPr>
        <p:spPr>
          <a:xfrm>
            <a:off x="6453419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7528ED8-BC1F-954F-C34D-FBDDA93CD85C}"/>
              </a:ext>
            </a:extLst>
          </p:cNvPr>
          <p:cNvSpPr/>
          <p:nvPr/>
        </p:nvSpPr>
        <p:spPr>
          <a:xfrm>
            <a:off x="6976401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224DC77-519B-30C1-28C6-7B2CA02712C1}"/>
              </a:ext>
            </a:extLst>
          </p:cNvPr>
          <p:cNvSpPr/>
          <p:nvPr/>
        </p:nvSpPr>
        <p:spPr>
          <a:xfrm>
            <a:off x="7499383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37C7DA24-F0E6-E1A2-F12B-2E29C20A4B82}"/>
              </a:ext>
            </a:extLst>
          </p:cNvPr>
          <p:cNvSpPr/>
          <p:nvPr/>
        </p:nvSpPr>
        <p:spPr>
          <a:xfrm>
            <a:off x="8022365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BD6DCEA6-B2F2-1F44-3FA4-99C35D69E319}"/>
              </a:ext>
            </a:extLst>
          </p:cNvPr>
          <p:cNvSpPr/>
          <p:nvPr/>
        </p:nvSpPr>
        <p:spPr>
          <a:xfrm>
            <a:off x="5715493" y="5138410"/>
            <a:ext cx="192133" cy="5797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5A2ED02-42A3-3567-ABD3-B095C9611149}"/>
              </a:ext>
            </a:extLst>
          </p:cNvPr>
          <p:cNvGrpSpPr/>
          <p:nvPr/>
        </p:nvGrpSpPr>
        <p:grpSpPr>
          <a:xfrm>
            <a:off x="1184778" y="5204604"/>
            <a:ext cx="1711362" cy="1077674"/>
            <a:chOff x="1037869" y="5443552"/>
            <a:chExt cx="1711362" cy="107767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57E52F5-EF2C-81AF-1DBB-D068901437F2}"/>
                </a:ext>
              </a:extLst>
            </p:cNvPr>
            <p:cNvGrpSpPr/>
            <p:nvPr/>
          </p:nvGrpSpPr>
          <p:grpSpPr>
            <a:xfrm>
              <a:off x="1135334" y="5443552"/>
              <a:ext cx="1516433" cy="502805"/>
              <a:chOff x="1147406" y="5443552"/>
              <a:chExt cx="1516433" cy="502805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0EE08C1-A69F-0D16-86B7-0371BA1BC985}"/>
                  </a:ext>
                </a:extLst>
              </p:cNvPr>
              <p:cNvSpPr txBox="1"/>
              <p:nvPr/>
            </p:nvSpPr>
            <p:spPr>
              <a:xfrm>
                <a:off x="1147406" y="5453914"/>
                <a:ext cx="20518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00AFB9"/>
                    </a:solidFill>
                    <a:latin typeface="PoetsenOne" panose="020108030300000D0203" pitchFamily="2" charset="0"/>
                  </a:rPr>
                  <a:t>E</a:t>
                </a:r>
                <a:endParaRPr lang="en-US" sz="3200" i="1" dirty="0">
                  <a:solidFill>
                    <a:srgbClr val="FA4032"/>
                  </a:solidFill>
                  <a:latin typeface="PoetsenOne" panose="020108030300000D0203" pitchFamily="2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E9DA1A8-F1E7-B1C9-B662-9AB603473A3F}"/>
                  </a:ext>
                </a:extLst>
              </p:cNvPr>
              <p:cNvSpPr txBox="1"/>
              <p:nvPr/>
            </p:nvSpPr>
            <p:spPr>
              <a:xfrm>
                <a:off x="1441555" y="5443553"/>
                <a:ext cx="22281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latin typeface="PoetsenOne" panose="020108030300000D0203" pitchFamily="2" charset="0"/>
                  </a:rPr>
                  <a:t>=</a:t>
                </a:r>
                <a:endParaRPr lang="en-US" sz="3200" i="1" dirty="0">
                  <a:solidFill>
                    <a:srgbClr val="FA4032"/>
                  </a:solidFill>
                  <a:latin typeface="PoetsenOne" panose="020108030300000D0203" pitchFamily="2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6FECB71-835D-5ECA-CFBE-CBEB0E78D3DD}"/>
                  </a:ext>
                </a:extLst>
              </p:cNvPr>
              <p:cNvSpPr txBox="1"/>
              <p:nvPr/>
            </p:nvSpPr>
            <p:spPr>
              <a:xfrm>
                <a:off x="2148917" y="5443553"/>
                <a:ext cx="2500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F37D11"/>
                    </a:solidFill>
                    <a:latin typeface="PoetsenOne" panose="020108030300000D0203" pitchFamily="2" charset="0"/>
                  </a:rPr>
                  <a:t>h</a:t>
                </a:r>
                <a:endParaRPr lang="en-US" sz="3200" i="1" dirty="0">
                  <a:solidFill>
                    <a:srgbClr val="FA4032"/>
                  </a:solidFill>
                  <a:latin typeface="PoetsenOne" panose="020108030300000D0203" pitchFamily="2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0103CD4-2BEC-D3B4-31D3-A411263502FA}"/>
                  </a:ext>
                </a:extLst>
              </p:cNvPr>
              <p:cNvSpPr txBox="1"/>
              <p:nvPr/>
            </p:nvSpPr>
            <p:spPr>
              <a:xfrm>
                <a:off x="2434609" y="5443552"/>
                <a:ext cx="22923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200" i="1" dirty="0">
                    <a:solidFill>
                      <a:srgbClr val="FA4032"/>
                    </a:solidFill>
                    <a:latin typeface="PoetsenOne" panose="020108030300000D0203" pitchFamily="2" charset="0"/>
                  </a:rPr>
                  <a:t>v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48B486B-1B65-A3BC-E518-E40834899D07}"/>
                  </a:ext>
                </a:extLst>
              </p:cNvPr>
              <p:cNvSpPr txBox="1"/>
              <p:nvPr/>
            </p:nvSpPr>
            <p:spPr>
              <a:xfrm>
                <a:off x="1806678" y="5443553"/>
                <a:ext cx="25327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7F00FF"/>
                    </a:solidFill>
                    <a:latin typeface="PoetsenOne" panose="020108030300000D0203" pitchFamily="2" charset="0"/>
                  </a:rPr>
                  <a:t>n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107B05F-CFCA-6D16-DBCF-5180D4D153FF}"/>
                </a:ext>
              </a:extLst>
            </p:cNvPr>
            <p:cNvGrpSpPr/>
            <p:nvPr/>
          </p:nvGrpSpPr>
          <p:grpSpPr>
            <a:xfrm>
              <a:off x="1037869" y="6141533"/>
              <a:ext cx="1711362" cy="379693"/>
              <a:chOff x="1250590" y="6056364"/>
              <a:chExt cx="1711362" cy="379693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9DBA52F-0FB5-BA37-3B0D-06A5B5E90DA0}"/>
                  </a:ext>
                </a:extLst>
              </p:cNvPr>
              <p:cNvSpPr txBox="1"/>
              <p:nvPr/>
            </p:nvSpPr>
            <p:spPr>
              <a:xfrm>
                <a:off x="1250590" y="6066725"/>
                <a:ext cx="1731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FF7F00"/>
                    </a:solidFill>
                    <a:latin typeface="Balsamiq Sans" pitchFamily="2" charset="0"/>
                    <a:ea typeface="Balsamiq Sans" pitchFamily="2" charset="0"/>
                  </a:rPr>
                  <a:t>n</a:t>
                </a:r>
                <a:endParaRPr lang="en-US" sz="2400" i="1" dirty="0">
                  <a:solidFill>
                    <a:srgbClr val="FF7F00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B03CD29-6196-FD0E-B399-BC6FD2811FA1}"/>
                  </a:ext>
                </a:extLst>
              </p:cNvPr>
              <p:cNvSpPr txBox="1"/>
              <p:nvPr/>
            </p:nvSpPr>
            <p:spPr>
              <a:xfrm>
                <a:off x="1518770" y="6056364"/>
                <a:ext cx="2035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=</a:t>
                </a:r>
                <a:endParaRPr lang="en-US" sz="2400" i="1" dirty="0"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9BBBD73-F968-1E14-CF74-2C7A4DA227B2}"/>
                  </a:ext>
                </a:extLst>
              </p:cNvPr>
              <p:cNvSpPr txBox="1"/>
              <p:nvPr/>
            </p:nvSpPr>
            <p:spPr>
              <a:xfrm>
                <a:off x="1817408" y="6066725"/>
                <a:ext cx="11445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1, 2, 3, …</a:t>
                </a:r>
                <a:endParaRPr lang="en-US" sz="2400" i="1" dirty="0">
                  <a:latin typeface="Balsamiq Sans" pitchFamily="2" charset="0"/>
                  <a:ea typeface="Balsamiq Sans" pitchFamily="2" charset="0"/>
                </a:endParaRP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F291476-90A7-DF73-1030-6E2BB5B869A5}"/>
              </a:ext>
            </a:extLst>
          </p:cNvPr>
          <p:cNvGrpSpPr/>
          <p:nvPr/>
        </p:nvGrpSpPr>
        <p:grpSpPr>
          <a:xfrm>
            <a:off x="4581500" y="6367736"/>
            <a:ext cx="1129472" cy="379693"/>
            <a:chOff x="4579595" y="6358211"/>
            <a:chExt cx="1129472" cy="37969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CDFF868-C20A-D7A2-E8A1-3165C96F85EC}"/>
                </a:ext>
              </a:extLst>
            </p:cNvPr>
            <p:cNvSpPr txBox="1"/>
            <p:nvPr/>
          </p:nvSpPr>
          <p:spPr>
            <a:xfrm>
              <a:off x="4579595" y="6368572"/>
              <a:ext cx="17312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7F00FF"/>
                  </a:solidFill>
                  <a:latin typeface="Balsamiq Sans" pitchFamily="2" charset="0"/>
                  <a:ea typeface="Balsamiq Sans" pitchFamily="2" charset="0"/>
                </a:rPr>
                <a:t>n</a:t>
              </a:r>
              <a:endParaRPr lang="en-US" sz="2400" i="1" dirty="0">
                <a:solidFill>
                  <a:srgbClr val="7F00FF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9E194FD-4F70-8103-3CA7-414559300E65}"/>
                </a:ext>
              </a:extLst>
            </p:cNvPr>
            <p:cNvSpPr txBox="1"/>
            <p:nvPr/>
          </p:nvSpPr>
          <p:spPr>
            <a:xfrm>
              <a:off x="4847775" y="6358211"/>
              <a:ext cx="20358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Balsamiq Sans" pitchFamily="2" charset="0"/>
                  <a:ea typeface="Balsamiq Sans" pitchFamily="2" charset="0"/>
                </a:rPr>
                <a:t>=</a:t>
              </a:r>
              <a:endParaRPr lang="en-US" sz="2400" i="1" dirty="0"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FBDB22D-4E9C-A49E-9C72-143887538B5E}"/>
                </a:ext>
              </a:extLst>
            </p:cNvPr>
            <p:cNvSpPr txBox="1"/>
            <p:nvPr/>
          </p:nvSpPr>
          <p:spPr>
            <a:xfrm>
              <a:off x="5111146" y="6368572"/>
              <a:ext cx="59792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Balsamiq Sans" pitchFamily="2" charset="0"/>
                  <a:ea typeface="Balsamiq Sans" pitchFamily="2" charset="0"/>
                </a:rPr>
                <a:t>2.89</a:t>
              </a:r>
              <a:endParaRPr lang="en-US" sz="2400" i="1" dirty="0"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66040C8-4D59-3828-FE87-0999922B8634}"/>
              </a:ext>
            </a:extLst>
          </p:cNvPr>
          <p:cNvGrpSpPr/>
          <p:nvPr/>
        </p:nvGrpSpPr>
        <p:grpSpPr>
          <a:xfrm>
            <a:off x="7124530" y="6367736"/>
            <a:ext cx="719904" cy="379693"/>
            <a:chOff x="4579595" y="6358211"/>
            <a:chExt cx="719904" cy="37969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CD0AF53-8A38-A851-0841-74FF254440E0}"/>
                </a:ext>
              </a:extLst>
            </p:cNvPr>
            <p:cNvSpPr txBox="1"/>
            <p:nvPr/>
          </p:nvSpPr>
          <p:spPr>
            <a:xfrm>
              <a:off x="4579595" y="6368572"/>
              <a:ext cx="17312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7F00FF"/>
                  </a:solidFill>
                  <a:latin typeface="Balsamiq Sans" pitchFamily="2" charset="0"/>
                  <a:ea typeface="Balsamiq Sans" pitchFamily="2" charset="0"/>
                </a:rPr>
                <a:t>n</a:t>
              </a:r>
              <a:endParaRPr lang="en-US" sz="2400" i="1" dirty="0">
                <a:solidFill>
                  <a:srgbClr val="7F00FF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A01CD4C-63F1-AAEE-3481-BF035BC05D67}"/>
                </a:ext>
              </a:extLst>
            </p:cNvPr>
            <p:cNvSpPr txBox="1"/>
            <p:nvPr/>
          </p:nvSpPr>
          <p:spPr>
            <a:xfrm>
              <a:off x="4847775" y="6358211"/>
              <a:ext cx="20358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Balsamiq Sans" pitchFamily="2" charset="0"/>
                  <a:ea typeface="Balsamiq Sans" pitchFamily="2" charset="0"/>
                </a:rPr>
                <a:t>=</a:t>
              </a:r>
              <a:endParaRPr lang="en-US" sz="2400" i="1" dirty="0"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0CBF943-8D2A-85A4-776D-C2967FB31B87}"/>
                </a:ext>
              </a:extLst>
            </p:cNvPr>
            <p:cNvSpPr txBox="1"/>
            <p:nvPr/>
          </p:nvSpPr>
          <p:spPr>
            <a:xfrm>
              <a:off x="5111947" y="6368572"/>
              <a:ext cx="18755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Balsamiq Sans" pitchFamily="2" charset="0"/>
                  <a:ea typeface="Balsamiq Sans" pitchFamily="2" charset="0"/>
                </a:rPr>
                <a:t>4</a:t>
              </a:r>
              <a:endParaRPr lang="en-US" sz="2400" i="1" dirty="0">
                <a:latin typeface="Balsamiq Sans" pitchFamily="2" charset="0"/>
                <a:ea typeface="Balsamiq Sans" pitchFamily="2" charset="0"/>
              </a:endParaRPr>
            </a:p>
          </p:txBody>
        </p:sp>
      </p:grpSp>
      <p:sp>
        <p:nvSpPr>
          <p:cNvPr id="82" name="Cross 81">
            <a:extLst>
              <a:ext uri="{FF2B5EF4-FFF2-40B4-BE49-F238E27FC236}">
                <a16:creationId xmlns:a16="http://schemas.microsoft.com/office/drawing/2014/main" id="{D199387F-2BB9-D4E8-51CA-83F8E9EABDD4}"/>
              </a:ext>
            </a:extLst>
          </p:cNvPr>
          <p:cNvSpPr/>
          <p:nvPr/>
        </p:nvSpPr>
        <p:spPr>
          <a:xfrm rot="2700000">
            <a:off x="4187309" y="6409111"/>
            <a:ext cx="304800" cy="304800"/>
          </a:xfrm>
          <a:prstGeom prst="plus">
            <a:avLst>
              <a:gd name="adj" fmla="val 37082"/>
            </a:avLst>
          </a:prstGeom>
          <a:solidFill>
            <a:srgbClr val="FF0000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06931CE-853D-407E-B181-BA3A59E3A25D}"/>
              </a:ext>
            </a:extLst>
          </p:cNvPr>
          <p:cNvGrpSpPr/>
          <p:nvPr/>
        </p:nvGrpSpPr>
        <p:grpSpPr>
          <a:xfrm>
            <a:off x="4293867" y="2916699"/>
            <a:ext cx="2989584" cy="446967"/>
            <a:chOff x="7748254" y="1446334"/>
            <a:chExt cx="1980064" cy="446967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1268F8B6-C9F1-29A0-352B-7EC0DC4AF965}"/>
                </a:ext>
              </a:extLst>
            </p:cNvPr>
            <p:cNvSpPr/>
            <p:nvPr/>
          </p:nvSpPr>
          <p:spPr>
            <a:xfrm>
              <a:off x="7748254" y="1446334"/>
              <a:ext cx="1980064" cy="446967"/>
            </a:xfrm>
            <a:prstGeom prst="roundRect">
              <a:avLst>
                <a:gd name="adj" fmla="val 0"/>
              </a:avLst>
            </a:prstGeom>
            <a:solidFill>
              <a:srgbClr val="59B64C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6FF4707-EC00-52C5-81DB-DA3F72C05768}"/>
                </a:ext>
              </a:extLst>
            </p:cNvPr>
            <p:cNvSpPr txBox="1"/>
            <p:nvPr/>
          </p:nvSpPr>
          <p:spPr>
            <a:xfrm>
              <a:off x="7848594" y="1491501"/>
              <a:ext cx="17794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 = 2.998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ms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</a:t>
              </a:r>
              <a:endParaRPr lang="en-US" sz="24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803129F-913B-C76A-FF27-E9A058E2C23A}"/>
              </a:ext>
            </a:extLst>
          </p:cNvPr>
          <p:cNvGrpSpPr/>
          <p:nvPr/>
        </p:nvGrpSpPr>
        <p:grpSpPr>
          <a:xfrm>
            <a:off x="7798668" y="2916699"/>
            <a:ext cx="3003768" cy="446967"/>
            <a:chOff x="7743557" y="1446334"/>
            <a:chExt cx="1989458" cy="446967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6C037AC9-01F1-6B3F-781E-F67F6834A95F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805372F-6CB8-ED1E-C978-311D9B34A696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74146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5D500-9329-7CB2-EC77-8B86C1ED9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879A98C-0F78-AC58-CFFD-CD97BC744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EB87E15-1018-301D-0DA9-2A518F134B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1E2B901-D033-4321-2B10-D6F83A7C88ED}"/>
              </a:ext>
            </a:extLst>
          </p:cNvPr>
          <p:cNvSpPr txBox="1"/>
          <p:nvPr/>
        </p:nvSpPr>
        <p:spPr>
          <a:xfrm>
            <a:off x="4298950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58F30D-DC5C-75D4-E297-07280ED14527}"/>
              </a:ext>
            </a:extLst>
          </p:cNvPr>
          <p:cNvSpPr txBox="1"/>
          <p:nvPr/>
        </p:nvSpPr>
        <p:spPr>
          <a:xfrm>
            <a:off x="4626553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845EA2-F8C8-2ADD-0615-C17BB65205C1}"/>
              </a:ext>
            </a:extLst>
          </p:cNvPr>
          <p:cNvSpPr txBox="1"/>
          <p:nvPr/>
        </p:nvSpPr>
        <p:spPr>
          <a:xfrm>
            <a:off x="4982227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6684FB-99D7-0A18-A986-9EF61608E862}"/>
              </a:ext>
            </a:extLst>
          </p:cNvPr>
          <p:cNvSpPr txBox="1"/>
          <p:nvPr/>
        </p:nvSpPr>
        <p:spPr>
          <a:xfrm>
            <a:off x="5259034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2485B-0BC0-3DFC-C86F-497497CCD851}"/>
              </a:ext>
            </a:extLst>
          </p:cNvPr>
          <p:cNvSpPr txBox="1"/>
          <p:nvPr/>
        </p:nvSpPr>
        <p:spPr>
          <a:xfrm>
            <a:off x="6470506" y="150185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DF5ED4-98A9-B2A0-18D2-4AED17D4A824}"/>
              </a:ext>
            </a:extLst>
          </p:cNvPr>
          <p:cNvSpPr txBox="1"/>
          <p:nvPr/>
        </p:nvSpPr>
        <p:spPr>
          <a:xfrm>
            <a:off x="6798109" y="149149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8E8C20-1C4A-5DE9-A164-83BE7660B3E0}"/>
              </a:ext>
            </a:extLst>
          </p:cNvPr>
          <p:cNvSpPr txBox="1"/>
          <p:nvPr/>
        </p:nvSpPr>
        <p:spPr>
          <a:xfrm>
            <a:off x="7153783" y="149149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4EF244-B04F-8ECA-135A-26A7DAD33B35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C84879-C348-2CD5-D2CC-F81F4EBC11F6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681A07E-59EB-0068-6181-A37580D1D61B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A3EEB3-DADD-96C6-4A0D-98BD06E21F1E}"/>
              </a:ext>
            </a:extLst>
          </p:cNvPr>
          <p:cNvSpPr txBox="1"/>
          <p:nvPr/>
        </p:nvSpPr>
        <p:spPr>
          <a:xfrm>
            <a:off x="9447411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0AD20E-5AC4-FC29-CFA3-534E67EBB723}"/>
              </a:ext>
            </a:extLst>
          </p:cNvPr>
          <p:cNvSpPr txBox="1"/>
          <p:nvPr/>
        </p:nvSpPr>
        <p:spPr>
          <a:xfrm>
            <a:off x="984034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043A2A1-EBD1-9001-25CF-43251BC53055}"/>
              </a:ext>
            </a:extLst>
          </p:cNvPr>
          <p:cNvSpPr txBox="1"/>
          <p:nvPr/>
        </p:nvSpPr>
        <p:spPr>
          <a:xfrm>
            <a:off x="753670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6ED5B49-EE82-6A01-D9FF-8682A013245F}"/>
              </a:ext>
            </a:extLst>
          </p:cNvPr>
          <p:cNvCxnSpPr>
            <a:cxnSpLocks/>
          </p:cNvCxnSpPr>
          <p:nvPr/>
        </p:nvCxnSpPr>
        <p:spPr>
          <a:xfrm>
            <a:off x="749267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89189AA-F0A4-5825-9E55-525BAA3BEEF9}"/>
              </a:ext>
            </a:extLst>
          </p:cNvPr>
          <p:cNvSpPr txBox="1"/>
          <p:nvPr/>
        </p:nvSpPr>
        <p:spPr>
          <a:xfrm>
            <a:off x="753670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24CC324-BBF6-7DAF-D2CA-400EB454FABB}"/>
              </a:ext>
            </a:extLst>
          </p:cNvPr>
          <p:cNvSpPr/>
          <p:nvPr/>
        </p:nvSpPr>
        <p:spPr>
          <a:xfrm>
            <a:off x="4154669" y="1433752"/>
            <a:ext cx="1525406" cy="6286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4641A6B-E158-5B9A-8D9B-99C5D22FA5C1}"/>
              </a:ext>
            </a:extLst>
          </p:cNvPr>
          <p:cNvSpPr/>
          <p:nvPr/>
        </p:nvSpPr>
        <p:spPr>
          <a:xfrm>
            <a:off x="6314974" y="1300161"/>
            <a:ext cx="1676500" cy="10477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6AB7766-1207-F872-128C-8189B802A49D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CADEEC0-5D99-F2B5-1A49-AA458649047D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1D31638-0DB1-CD80-1C3A-95593ABF4D52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6" name="Graphic 45">
            <a:extLst>
              <a:ext uri="{FF2B5EF4-FFF2-40B4-BE49-F238E27FC236}">
                <a16:creationId xmlns:a16="http://schemas.microsoft.com/office/drawing/2014/main" id="{3B2CBEE1-6D70-E2E4-7F76-89D31D0CE0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2304" y="3948793"/>
            <a:ext cx="7400925" cy="647700"/>
          </a:xfrm>
          <a:prstGeom prst="rect">
            <a:avLst/>
          </a:prstGeom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4941A67-2965-D30A-808F-2D8EF1873A6E}"/>
              </a:ext>
            </a:extLst>
          </p:cNvPr>
          <p:cNvGrpSpPr/>
          <p:nvPr/>
        </p:nvGrpSpPr>
        <p:grpSpPr>
          <a:xfrm>
            <a:off x="4328996" y="4049159"/>
            <a:ext cx="2318536" cy="446967"/>
            <a:chOff x="4328996" y="3855958"/>
            <a:chExt cx="2318536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58135872-EA70-1D19-C968-D2AC32562014}"/>
                </a:ext>
              </a:extLst>
            </p:cNvPr>
            <p:cNvSpPr/>
            <p:nvPr/>
          </p:nvSpPr>
          <p:spPr>
            <a:xfrm>
              <a:off x="4328996" y="3855958"/>
              <a:ext cx="2318536" cy="446967"/>
            </a:xfrm>
            <a:prstGeom prst="roundRect">
              <a:avLst>
                <a:gd name="adj" fmla="val 0"/>
              </a:avLst>
            </a:prstGeom>
            <a:solidFill>
              <a:srgbClr val="CB85FF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DA14F22-8ED6-204C-D5BA-62498C40078B}"/>
                </a:ext>
              </a:extLst>
            </p:cNvPr>
            <p:cNvSpPr txBox="1"/>
            <p:nvPr/>
          </p:nvSpPr>
          <p:spPr>
            <a:xfrm>
              <a:off x="4506596" y="3935206"/>
              <a:ext cx="196335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l-GR" sz="2000" b="1" i="0" dirty="0">
                  <a:solidFill>
                    <a:schemeClr val="bg1"/>
                  </a:solidFill>
                  <a:effectLst/>
                  <a:latin typeface="Google Sans"/>
                </a:rPr>
                <a:t>λ</a:t>
              </a:r>
              <a:r>
                <a:rPr lang="en-US" sz="2000" b="1" i="0" dirty="0">
                  <a:solidFill>
                    <a:schemeClr val="bg1"/>
                  </a:solidFill>
                  <a:effectLst/>
                  <a:latin typeface="Google Sans"/>
                </a:rPr>
                <a:t>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= 700 x 10</a:t>
              </a:r>
              <a:r>
                <a:rPr lang="en-US" sz="2000" i="0" baseline="3000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-9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m</a:t>
              </a:r>
              <a:endParaRPr lang="en-US" sz="2000" i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EFC2982-B28A-5498-EC7A-6AA1D78AC6C0}"/>
              </a:ext>
            </a:extLst>
          </p:cNvPr>
          <p:cNvGrpSpPr/>
          <p:nvPr/>
        </p:nvGrpSpPr>
        <p:grpSpPr>
          <a:xfrm>
            <a:off x="595405" y="7466765"/>
            <a:ext cx="2643689" cy="2642153"/>
            <a:chOff x="2138154" y="1842492"/>
            <a:chExt cx="2643689" cy="2642153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7261925-9F05-9B25-06A8-C39010C2FB97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CB85FF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8B831A5-AB76-7B4C-9A0D-ED713141C6A2}"/>
                </a:ext>
              </a:extLst>
            </p:cNvPr>
            <p:cNvSpPr/>
            <p:nvPr/>
          </p:nvSpPr>
          <p:spPr>
            <a:xfrm flipH="1"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4F94887-4819-2FD6-3BF9-A137A4040057}"/>
              </a:ext>
            </a:extLst>
          </p:cNvPr>
          <p:cNvSpPr txBox="1"/>
          <p:nvPr/>
        </p:nvSpPr>
        <p:spPr>
          <a:xfrm>
            <a:off x="4602380" y="5936815"/>
            <a:ext cx="100828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5.12 eV</a:t>
            </a:r>
            <a:endParaRPr lang="en-US" sz="2400" b="1" baseline="30000" dirty="0">
              <a:solidFill>
                <a:srgbClr val="FF0000"/>
              </a:solidFill>
              <a:latin typeface="Balsamiq Sans" pitchFamily="2" charset="0"/>
              <a:ea typeface="Balsamiq Sans" pitchFamily="2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B799111-3E97-DA8C-36CB-621B3C563F65}"/>
              </a:ext>
            </a:extLst>
          </p:cNvPr>
          <p:cNvSpPr/>
          <p:nvPr/>
        </p:nvSpPr>
        <p:spPr>
          <a:xfrm>
            <a:off x="4360724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5553751-14D3-3391-B2FC-3F593BB3CA6C}"/>
              </a:ext>
            </a:extLst>
          </p:cNvPr>
          <p:cNvSpPr/>
          <p:nvPr/>
        </p:nvSpPr>
        <p:spPr>
          <a:xfrm>
            <a:off x="4883706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DBF7A1-59E2-F623-15D2-81A0D99A52E4}"/>
              </a:ext>
            </a:extLst>
          </p:cNvPr>
          <p:cNvSpPr/>
          <p:nvPr/>
        </p:nvSpPr>
        <p:spPr>
          <a:xfrm>
            <a:off x="5406688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C65F817-9BE5-822D-89C3-CE2BF69FD434}"/>
              </a:ext>
            </a:extLst>
          </p:cNvPr>
          <p:cNvGrpSpPr/>
          <p:nvPr/>
        </p:nvGrpSpPr>
        <p:grpSpPr>
          <a:xfrm>
            <a:off x="9558820" y="5043406"/>
            <a:ext cx="1437350" cy="1344808"/>
            <a:chOff x="7787640" y="5230759"/>
            <a:chExt cx="1437350" cy="13448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F4194E5-D4F0-D6DB-4A94-7D6357D826F7}"/>
                </a:ext>
              </a:extLst>
            </p:cNvPr>
            <p:cNvSpPr txBox="1"/>
            <p:nvPr/>
          </p:nvSpPr>
          <p:spPr>
            <a:xfrm>
              <a:off x="8013392" y="6098740"/>
              <a:ext cx="98584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1.77 eV</a:t>
              </a:r>
              <a:endParaRPr lang="en-US" sz="2400" b="1" baseline="30000" dirty="0"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3B91310-AA2E-04A7-6085-268EC485D206}"/>
                </a:ext>
              </a:extLst>
            </p:cNvPr>
            <p:cNvSpPr/>
            <p:nvPr/>
          </p:nvSpPr>
          <p:spPr>
            <a:xfrm>
              <a:off x="8283497" y="5356143"/>
              <a:ext cx="445636" cy="445636"/>
            </a:xfrm>
            <a:prstGeom prst="ellipse">
              <a:avLst/>
            </a:prstGeom>
            <a:solidFill>
              <a:srgbClr val="EF23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392AAF6-33C6-677C-823F-2D624E320401}"/>
                </a:ext>
              </a:extLst>
            </p:cNvPr>
            <p:cNvSpPr/>
            <p:nvPr/>
          </p:nvSpPr>
          <p:spPr>
            <a:xfrm>
              <a:off x="7787640" y="5230759"/>
              <a:ext cx="1437350" cy="1344808"/>
            </a:xfrm>
            <a:prstGeom prst="rect">
              <a:avLst/>
            </a:prstGeom>
            <a:noFill/>
            <a:ln w="38100" cap="rnd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68C653C9-D56E-98BB-D6CB-CE2BAF5FAFA2}"/>
              </a:ext>
            </a:extLst>
          </p:cNvPr>
          <p:cNvSpPr txBox="1"/>
          <p:nvPr/>
        </p:nvSpPr>
        <p:spPr>
          <a:xfrm>
            <a:off x="6962177" y="5936815"/>
            <a:ext cx="99706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7.19 eV</a:t>
            </a:r>
            <a:endParaRPr lang="en-US" sz="2400" b="1" baseline="30000" dirty="0">
              <a:solidFill>
                <a:srgbClr val="FF0000"/>
              </a:solidFill>
              <a:latin typeface="Balsamiq Sans" pitchFamily="2" charset="0"/>
              <a:ea typeface="Balsamiq Sans" pitchFamily="2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1603406-E38E-2A88-8F64-44D211261B73}"/>
              </a:ext>
            </a:extLst>
          </p:cNvPr>
          <p:cNvSpPr/>
          <p:nvPr/>
        </p:nvSpPr>
        <p:spPr>
          <a:xfrm>
            <a:off x="6453419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B42D03F-B754-35B9-726B-B2AB9104BAD7}"/>
              </a:ext>
            </a:extLst>
          </p:cNvPr>
          <p:cNvSpPr/>
          <p:nvPr/>
        </p:nvSpPr>
        <p:spPr>
          <a:xfrm>
            <a:off x="6976401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9A3B39B-62B4-525A-09B1-95C7839AFF28}"/>
              </a:ext>
            </a:extLst>
          </p:cNvPr>
          <p:cNvSpPr/>
          <p:nvPr/>
        </p:nvSpPr>
        <p:spPr>
          <a:xfrm>
            <a:off x="7499383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5B54D06-D5EC-FD35-A966-7D738AD401DF}"/>
              </a:ext>
            </a:extLst>
          </p:cNvPr>
          <p:cNvSpPr/>
          <p:nvPr/>
        </p:nvSpPr>
        <p:spPr>
          <a:xfrm>
            <a:off x="8022365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00B928BC-1CAB-1A20-E219-8BA95025CF7B}"/>
              </a:ext>
            </a:extLst>
          </p:cNvPr>
          <p:cNvSpPr/>
          <p:nvPr/>
        </p:nvSpPr>
        <p:spPr>
          <a:xfrm>
            <a:off x="5715493" y="5138410"/>
            <a:ext cx="192133" cy="5797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5E8AE52-B295-9B39-76D7-8ED046393236}"/>
              </a:ext>
            </a:extLst>
          </p:cNvPr>
          <p:cNvSpPr/>
          <p:nvPr/>
        </p:nvSpPr>
        <p:spPr>
          <a:xfrm>
            <a:off x="8545347" y="5194218"/>
            <a:ext cx="445636" cy="445636"/>
          </a:xfrm>
          <a:prstGeom prst="ellipse">
            <a:avLst/>
          </a:prstGeom>
          <a:solidFill>
            <a:srgbClr val="EF2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46C2AEB9-E521-5515-EDD8-3110162F2BCD}"/>
              </a:ext>
            </a:extLst>
          </p:cNvPr>
          <p:cNvSpPr/>
          <p:nvPr/>
        </p:nvSpPr>
        <p:spPr>
          <a:xfrm>
            <a:off x="8674101" y="5138410"/>
            <a:ext cx="361738" cy="5797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28E5E98-37CC-6917-B5C8-4DC0903BF659}"/>
              </a:ext>
            </a:extLst>
          </p:cNvPr>
          <p:cNvGrpSpPr/>
          <p:nvPr/>
        </p:nvGrpSpPr>
        <p:grpSpPr>
          <a:xfrm>
            <a:off x="1184778" y="5204604"/>
            <a:ext cx="1711362" cy="1077674"/>
            <a:chOff x="1037869" y="5443552"/>
            <a:chExt cx="1711362" cy="107767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B3CF5CB-93BD-9B24-E4F0-D13C8F1B77B6}"/>
                </a:ext>
              </a:extLst>
            </p:cNvPr>
            <p:cNvGrpSpPr/>
            <p:nvPr/>
          </p:nvGrpSpPr>
          <p:grpSpPr>
            <a:xfrm>
              <a:off x="1135334" y="5443552"/>
              <a:ext cx="1516433" cy="502805"/>
              <a:chOff x="1147406" y="5443552"/>
              <a:chExt cx="1516433" cy="50280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A2345BB-409C-9F66-FD3A-358CE259A587}"/>
                  </a:ext>
                </a:extLst>
              </p:cNvPr>
              <p:cNvSpPr txBox="1"/>
              <p:nvPr/>
            </p:nvSpPr>
            <p:spPr>
              <a:xfrm>
                <a:off x="1147406" y="5453914"/>
                <a:ext cx="20518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00AFB9"/>
                    </a:solidFill>
                    <a:latin typeface="PoetsenOne" panose="020108030300000D0203" pitchFamily="2" charset="0"/>
                  </a:rPr>
                  <a:t>E</a:t>
                </a:r>
                <a:endParaRPr lang="en-US" sz="3200" i="1" dirty="0">
                  <a:solidFill>
                    <a:srgbClr val="FA4032"/>
                  </a:solidFill>
                  <a:latin typeface="PoetsenOne" panose="020108030300000D0203" pitchFamily="2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EB4D6DD-4CA8-DE16-214B-801320040BCD}"/>
                  </a:ext>
                </a:extLst>
              </p:cNvPr>
              <p:cNvSpPr txBox="1"/>
              <p:nvPr/>
            </p:nvSpPr>
            <p:spPr>
              <a:xfrm>
                <a:off x="1441555" y="5443553"/>
                <a:ext cx="22281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latin typeface="PoetsenOne" panose="020108030300000D0203" pitchFamily="2" charset="0"/>
                  </a:rPr>
                  <a:t>=</a:t>
                </a:r>
                <a:endParaRPr lang="en-US" sz="3200" i="1" dirty="0">
                  <a:solidFill>
                    <a:srgbClr val="FA4032"/>
                  </a:solidFill>
                  <a:latin typeface="PoetsenOne" panose="020108030300000D0203" pitchFamily="2" charset="0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BF8B0CA-A31E-2456-83A2-46CF0107BD7A}"/>
                  </a:ext>
                </a:extLst>
              </p:cNvPr>
              <p:cNvSpPr txBox="1"/>
              <p:nvPr/>
            </p:nvSpPr>
            <p:spPr>
              <a:xfrm>
                <a:off x="2148917" y="5443553"/>
                <a:ext cx="2500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F37D11"/>
                    </a:solidFill>
                    <a:latin typeface="PoetsenOne" panose="020108030300000D0203" pitchFamily="2" charset="0"/>
                  </a:rPr>
                  <a:t>h</a:t>
                </a:r>
                <a:endParaRPr lang="en-US" sz="3200" i="1" dirty="0">
                  <a:solidFill>
                    <a:srgbClr val="FA4032"/>
                  </a:solidFill>
                  <a:latin typeface="PoetsenOne" panose="020108030300000D0203" pitchFamily="2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96C9A99-A634-4936-3067-E5D7684D15CD}"/>
                  </a:ext>
                </a:extLst>
              </p:cNvPr>
              <p:cNvSpPr txBox="1"/>
              <p:nvPr/>
            </p:nvSpPr>
            <p:spPr>
              <a:xfrm>
                <a:off x="2434609" y="5443552"/>
                <a:ext cx="22923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200" i="1" dirty="0">
                    <a:solidFill>
                      <a:srgbClr val="FA4032"/>
                    </a:solidFill>
                    <a:latin typeface="PoetsenOne" panose="020108030300000D0203" pitchFamily="2" charset="0"/>
                  </a:rPr>
                  <a:t>v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D8D57CF-35C8-3D5E-1B8E-2452E84435E1}"/>
                  </a:ext>
                </a:extLst>
              </p:cNvPr>
              <p:cNvSpPr txBox="1"/>
              <p:nvPr/>
            </p:nvSpPr>
            <p:spPr>
              <a:xfrm>
                <a:off x="1806678" y="5443553"/>
                <a:ext cx="25327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7F00FF"/>
                    </a:solidFill>
                    <a:latin typeface="PoetsenOne" panose="020108030300000D0203" pitchFamily="2" charset="0"/>
                  </a:rPr>
                  <a:t>n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5B7C675-C08D-5409-D5A4-7B3DC588D113}"/>
                </a:ext>
              </a:extLst>
            </p:cNvPr>
            <p:cNvGrpSpPr/>
            <p:nvPr/>
          </p:nvGrpSpPr>
          <p:grpSpPr>
            <a:xfrm>
              <a:off x="1037869" y="6141533"/>
              <a:ext cx="1711362" cy="379693"/>
              <a:chOff x="1250590" y="6056364"/>
              <a:chExt cx="1711362" cy="379693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389C5B0-0C44-CBBC-5655-A1A15CBB024A}"/>
                  </a:ext>
                </a:extLst>
              </p:cNvPr>
              <p:cNvSpPr txBox="1"/>
              <p:nvPr/>
            </p:nvSpPr>
            <p:spPr>
              <a:xfrm>
                <a:off x="1250590" y="6066725"/>
                <a:ext cx="1731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7F00FF"/>
                    </a:solidFill>
                    <a:latin typeface="Balsamiq Sans" pitchFamily="2" charset="0"/>
                    <a:ea typeface="Balsamiq Sans" pitchFamily="2" charset="0"/>
                  </a:rPr>
                  <a:t>n</a:t>
                </a:r>
                <a:endParaRPr lang="en-US" sz="2400" i="1" dirty="0">
                  <a:solidFill>
                    <a:srgbClr val="7F00FF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A6DBDEC-CC6D-B3FF-5ADF-3F4CBFA10DCC}"/>
                  </a:ext>
                </a:extLst>
              </p:cNvPr>
              <p:cNvSpPr txBox="1"/>
              <p:nvPr/>
            </p:nvSpPr>
            <p:spPr>
              <a:xfrm>
                <a:off x="1518770" y="6056364"/>
                <a:ext cx="2035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=</a:t>
                </a:r>
                <a:endParaRPr lang="en-US" sz="2400" i="1" dirty="0"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A98936F-4D20-C0BD-C892-65D70BA72EEE}"/>
                  </a:ext>
                </a:extLst>
              </p:cNvPr>
              <p:cNvSpPr txBox="1"/>
              <p:nvPr/>
            </p:nvSpPr>
            <p:spPr>
              <a:xfrm>
                <a:off x="1817408" y="6066725"/>
                <a:ext cx="11445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1, 2, 3, …</a:t>
                </a:r>
                <a:endParaRPr lang="en-US" sz="2400" i="1" dirty="0">
                  <a:latin typeface="Balsamiq Sans" pitchFamily="2" charset="0"/>
                  <a:ea typeface="Balsamiq Sans" pitchFamily="2" charset="0"/>
                </a:endParaRPr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AF6155-7027-2C40-FF41-3A551DA5F514}"/>
              </a:ext>
            </a:extLst>
          </p:cNvPr>
          <p:cNvGrpSpPr/>
          <p:nvPr/>
        </p:nvGrpSpPr>
        <p:grpSpPr>
          <a:xfrm>
            <a:off x="4581500" y="6367736"/>
            <a:ext cx="1129472" cy="379693"/>
            <a:chOff x="4579595" y="6358211"/>
            <a:chExt cx="1129472" cy="37969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5C3C1B9-4B92-2AFF-90D8-A9538CC8A98F}"/>
                </a:ext>
              </a:extLst>
            </p:cNvPr>
            <p:cNvSpPr txBox="1"/>
            <p:nvPr/>
          </p:nvSpPr>
          <p:spPr>
            <a:xfrm>
              <a:off x="4579595" y="6368572"/>
              <a:ext cx="17312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7F00FF"/>
                  </a:solidFill>
                  <a:latin typeface="Balsamiq Sans" pitchFamily="2" charset="0"/>
                  <a:ea typeface="Balsamiq Sans" pitchFamily="2" charset="0"/>
                </a:rPr>
                <a:t>n</a:t>
              </a:r>
              <a:endParaRPr lang="en-US" sz="2400" i="1" dirty="0">
                <a:solidFill>
                  <a:srgbClr val="7F00FF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C20CB1B-737A-F483-767F-5F58F5C6F431}"/>
                </a:ext>
              </a:extLst>
            </p:cNvPr>
            <p:cNvSpPr txBox="1"/>
            <p:nvPr/>
          </p:nvSpPr>
          <p:spPr>
            <a:xfrm>
              <a:off x="4847775" y="6358211"/>
              <a:ext cx="20358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Balsamiq Sans" pitchFamily="2" charset="0"/>
                  <a:ea typeface="Balsamiq Sans" pitchFamily="2" charset="0"/>
                </a:rPr>
                <a:t>=</a:t>
              </a:r>
              <a:endParaRPr lang="en-US" sz="2400" i="1" dirty="0"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B16ABF4-9313-055E-2306-0D1BF0993E99}"/>
                </a:ext>
              </a:extLst>
            </p:cNvPr>
            <p:cNvSpPr txBox="1"/>
            <p:nvPr/>
          </p:nvSpPr>
          <p:spPr>
            <a:xfrm>
              <a:off x="5111146" y="6368572"/>
              <a:ext cx="59792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Balsamiq Sans" pitchFamily="2" charset="0"/>
                  <a:ea typeface="Balsamiq Sans" pitchFamily="2" charset="0"/>
                </a:rPr>
                <a:t>2.89</a:t>
              </a:r>
              <a:endParaRPr lang="en-US" sz="2400" i="1" dirty="0"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2620FFD-1C65-F858-CE96-458D2724BB00}"/>
              </a:ext>
            </a:extLst>
          </p:cNvPr>
          <p:cNvGrpSpPr/>
          <p:nvPr/>
        </p:nvGrpSpPr>
        <p:grpSpPr>
          <a:xfrm>
            <a:off x="6880690" y="6367736"/>
            <a:ext cx="1147905" cy="379693"/>
            <a:chOff x="4579595" y="6358211"/>
            <a:chExt cx="1147905" cy="37969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0E484E-B6F8-A498-8EEC-82C020105515}"/>
                </a:ext>
              </a:extLst>
            </p:cNvPr>
            <p:cNvSpPr txBox="1"/>
            <p:nvPr/>
          </p:nvSpPr>
          <p:spPr>
            <a:xfrm>
              <a:off x="4579595" y="6368572"/>
              <a:ext cx="17312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7F00FF"/>
                  </a:solidFill>
                  <a:latin typeface="Balsamiq Sans" pitchFamily="2" charset="0"/>
                  <a:ea typeface="Balsamiq Sans" pitchFamily="2" charset="0"/>
                </a:rPr>
                <a:t>n</a:t>
              </a:r>
              <a:endParaRPr lang="en-US" sz="2400" i="1" dirty="0">
                <a:solidFill>
                  <a:srgbClr val="7F00FF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A1DD758-A72A-D5B1-A98D-1AD4D36F9ECC}"/>
                </a:ext>
              </a:extLst>
            </p:cNvPr>
            <p:cNvSpPr txBox="1"/>
            <p:nvPr/>
          </p:nvSpPr>
          <p:spPr>
            <a:xfrm>
              <a:off x="4847775" y="6358211"/>
              <a:ext cx="20358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Balsamiq Sans" pitchFamily="2" charset="0"/>
                  <a:ea typeface="Balsamiq Sans" pitchFamily="2" charset="0"/>
                </a:rPr>
                <a:t>=</a:t>
              </a:r>
              <a:endParaRPr lang="en-US" sz="2400" i="1" dirty="0"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69C7130-D53C-EAEC-B867-E25FA97612D3}"/>
                </a:ext>
              </a:extLst>
            </p:cNvPr>
            <p:cNvSpPr txBox="1"/>
            <p:nvPr/>
          </p:nvSpPr>
          <p:spPr>
            <a:xfrm>
              <a:off x="5111947" y="6368572"/>
              <a:ext cx="61555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latin typeface="Balsamiq Sans" pitchFamily="2" charset="0"/>
                  <a:ea typeface="Balsamiq Sans" pitchFamily="2" charset="0"/>
                </a:rPr>
                <a:t>4.06</a:t>
              </a:r>
              <a:endParaRPr lang="en-US" sz="2400" i="1" dirty="0">
                <a:latin typeface="Balsamiq Sans" pitchFamily="2" charset="0"/>
                <a:ea typeface="Balsamiq Sans" pitchFamily="2" charset="0"/>
              </a:endParaRPr>
            </a:p>
          </p:txBody>
        </p:sp>
      </p:grpSp>
      <p:sp>
        <p:nvSpPr>
          <p:cNvPr id="72" name="Cross 71">
            <a:extLst>
              <a:ext uri="{FF2B5EF4-FFF2-40B4-BE49-F238E27FC236}">
                <a16:creationId xmlns:a16="http://schemas.microsoft.com/office/drawing/2014/main" id="{017A13D3-1191-1CEE-DEC6-330D8F4A9962}"/>
              </a:ext>
            </a:extLst>
          </p:cNvPr>
          <p:cNvSpPr/>
          <p:nvPr/>
        </p:nvSpPr>
        <p:spPr>
          <a:xfrm rot="2700000">
            <a:off x="4187309" y="6409111"/>
            <a:ext cx="304800" cy="304800"/>
          </a:xfrm>
          <a:prstGeom prst="plus">
            <a:avLst>
              <a:gd name="adj" fmla="val 37082"/>
            </a:avLst>
          </a:prstGeom>
          <a:solidFill>
            <a:srgbClr val="FF0000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Cross 73">
            <a:extLst>
              <a:ext uri="{FF2B5EF4-FFF2-40B4-BE49-F238E27FC236}">
                <a16:creationId xmlns:a16="http://schemas.microsoft.com/office/drawing/2014/main" id="{2273B750-9F44-21FC-35F5-A567A2D40C59}"/>
              </a:ext>
            </a:extLst>
          </p:cNvPr>
          <p:cNvSpPr/>
          <p:nvPr/>
        </p:nvSpPr>
        <p:spPr>
          <a:xfrm rot="2700000">
            <a:off x="6512764" y="6409111"/>
            <a:ext cx="304800" cy="304800"/>
          </a:xfrm>
          <a:prstGeom prst="plus">
            <a:avLst>
              <a:gd name="adj" fmla="val 37082"/>
            </a:avLst>
          </a:prstGeom>
          <a:solidFill>
            <a:srgbClr val="FF0000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D5F36FD-64AD-EEB9-3393-E5A6B1F92B40}"/>
              </a:ext>
            </a:extLst>
          </p:cNvPr>
          <p:cNvGrpSpPr/>
          <p:nvPr/>
        </p:nvGrpSpPr>
        <p:grpSpPr>
          <a:xfrm>
            <a:off x="4293867" y="2916699"/>
            <a:ext cx="2989584" cy="446967"/>
            <a:chOff x="7748254" y="1446334"/>
            <a:chExt cx="1980064" cy="446967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297650C3-8EFA-4B7C-4F1F-2FB41CE409CB}"/>
                </a:ext>
              </a:extLst>
            </p:cNvPr>
            <p:cNvSpPr/>
            <p:nvPr/>
          </p:nvSpPr>
          <p:spPr>
            <a:xfrm>
              <a:off x="7748254" y="1446334"/>
              <a:ext cx="1980064" cy="446967"/>
            </a:xfrm>
            <a:prstGeom prst="roundRect">
              <a:avLst>
                <a:gd name="adj" fmla="val 0"/>
              </a:avLst>
            </a:prstGeom>
            <a:solidFill>
              <a:srgbClr val="59B64C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74443F1-F7F2-CDC7-7865-FF1CDD410700}"/>
                </a:ext>
              </a:extLst>
            </p:cNvPr>
            <p:cNvSpPr txBox="1"/>
            <p:nvPr/>
          </p:nvSpPr>
          <p:spPr>
            <a:xfrm>
              <a:off x="7848594" y="1491501"/>
              <a:ext cx="17794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 = 2.998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ms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</a:t>
              </a:r>
              <a:endParaRPr lang="en-US" sz="24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681FD80-AF16-34A8-0C62-D922DF1133A9}"/>
              </a:ext>
            </a:extLst>
          </p:cNvPr>
          <p:cNvGrpSpPr/>
          <p:nvPr/>
        </p:nvGrpSpPr>
        <p:grpSpPr>
          <a:xfrm>
            <a:off x="7798668" y="2916699"/>
            <a:ext cx="3003768" cy="446967"/>
            <a:chOff x="7743557" y="1446334"/>
            <a:chExt cx="1989458" cy="446967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1CA80AD1-5C71-787D-3828-5442049D6210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E837874-22EA-E8A2-62AD-7CF154BD9815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75702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3C9F9-148E-6D3B-B4C2-2C85E90FD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B10E87DE-7561-5192-5CCF-0CE972907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E5393FE-78BE-4730-2DC7-2051303CFE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706E074-4AE9-1A2B-285E-18213F66A82B}"/>
              </a:ext>
            </a:extLst>
          </p:cNvPr>
          <p:cNvSpPr txBox="1"/>
          <p:nvPr/>
        </p:nvSpPr>
        <p:spPr>
          <a:xfrm>
            <a:off x="4298950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A7F442-14C0-707F-7995-997697ACB90B}"/>
              </a:ext>
            </a:extLst>
          </p:cNvPr>
          <p:cNvSpPr txBox="1"/>
          <p:nvPr/>
        </p:nvSpPr>
        <p:spPr>
          <a:xfrm>
            <a:off x="4626553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7CE065-26E4-0F4D-5FCF-FC4E49C78847}"/>
              </a:ext>
            </a:extLst>
          </p:cNvPr>
          <p:cNvSpPr txBox="1"/>
          <p:nvPr/>
        </p:nvSpPr>
        <p:spPr>
          <a:xfrm>
            <a:off x="4982227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24D875-3C6F-C83E-A6C4-31ECDADACEA6}"/>
              </a:ext>
            </a:extLst>
          </p:cNvPr>
          <p:cNvSpPr txBox="1"/>
          <p:nvPr/>
        </p:nvSpPr>
        <p:spPr>
          <a:xfrm>
            <a:off x="5259034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92C8B-63DB-E822-DF6E-CBAF2F484059}"/>
              </a:ext>
            </a:extLst>
          </p:cNvPr>
          <p:cNvSpPr txBox="1"/>
          <p:nvPr/>
        </p:nvSpPr>
        <p:spPr>
          <a:xfrm>
            <a:off x="6470506" y="150185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220A6C-9565-482F-DE79-1BAB08488051}"/>
              </a:ext>
            </a:extLst>
          </p:cNvPr>
          <p:cNvSpPr txBox="1"/>
          <p:nvPr/>
        </p:nvSpPr>
        <p:spPr>
          <a:xfrm>
            <a:off x="6798109" y="149149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FC2565-BDEF-649B-E4E5-40A6374D2ACD}"/>
              </a:ext>
            </a:extLst>
          </p:cNvPr>
          <p:cNvSpPr txBox="1"/>
          <p:nvPr/>
        </p:nvSpPr>
        <p:spPr>
          <a:xfrm>
            <a:off x="7153783" y="149149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B7D130-13E7-EDC7-7093-489AFD090E47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36E9428-1F24-0DE6-0FAB-C7D8E27A18A8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DF4EB45-79DA-ED22-6FA4-56AF7F8304FE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B8C960-E6AA-C12F-E922-89FF63DBB73B}"/>
              </a:ext>
            </a:extLst>
          </p:cNvPr>
          <p:cNvSpPr txBox="1"/>
          <p:nvPr/>
        </p:nvSpPr>
        <p:spPr>
          <a:xfrm>
            <a:off x="9447411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BA27E25-3AA7-665C-C7B0-845D87256E5A}"/>
              </a:ext>
            </a:extLst>
          </p:cNvPr>
          <p:cNvSpPr txBox="1"/>
          <p:nvPr/>
        </p:nvSpPr>
        <p:spPr>
          <a:xfrm>
            <a:off x="984034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BB347E-A756-8E90-D942-0B9D2F0D981F}"/>
              </a:ext>
            </a:extLst>
          </p:cNvPr>
          <p:cNvSpPr txBox="1"/>
          <p:nvPr/>
        </p:nvSpPr>
        <p:spPr>
          <a:xfrm>
            <a:off x="753670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8835299-AA98-31E6-8C71-9F26D7A5E5A0}"/>
              </a:ext>
            </a:extLst>
          </p:cNvPr>
          <p:cNvCxnSpPr>
            <a:cxnSpLocks/>
          </p:cNvCxnSpPr>
          <p:nvPr/>
        </p:nvCxnSpPr>
        <p:spPr>
          <a:xfrm>
            <a:off x="749267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5CC35DC-4C33-DCD1-BDDB-D46ED0ED511C}"/>
              </a:ext>
            </a:extLst>
          </p:cNvPr>
          <p:cNvSpPr txBox="1"/>
          <p:nvPr/>
        </p:nvSpPr>
        <p:spPr>
          <a:xfrm>
            <a:off x="753670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78A911B-D21C-52F8-09B1-2F31663AED34}"/>
              </a:ext>
            </a:extLst>
          </p:cNvPr>
          <p:cNvSpPr/>
          <p:nvPr/>
        </p:nvSpPr>
        <p:spPr>
          <a:xfrm>
            <a:off x="4154669" y="1433752"/>
            <a:ext cx="1525406" cy="6286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82FA003-C469-8B9B-897B-31571C2DCE66}"/>
              </a:ext>
            </a:extLst>
          </p:cNvPr>
          <p:cNvSpPr/>
          <p:nvPr/>
        </p:nvSpPr>
        <p:spPr>
          <a:xfrm>
            <a:off x="6314974" y="1300161"/>
            <a:ext cx="1676500" cy="10477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9A9F19-9D8C-640A-81B3-585C857B10FF}"/>
              </a:ext>
            </a:extLst>
          </p:cNvPr>
          <p:cNvGrpSpPr/>
          <p:nvPr/>
        </p:nvGrpSpPr>
        <p:grpSpPr>
          <a:xfrm>
            <a:off x="595405" y="2120358"/>
            <a:ext cx="2643689" cy="2642153"/>
            <a:chOff x="2138154" y="1842492"/>
            <a:chExt cx="2643689" cy="264215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B038C963-2C39-C937-A0E3-669128D33D4C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B0BA42F-BDAF-C28F-37DF-92D39EFC1882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6" name="Graphic 45">
            <a:extLst>
              <a:ext uri="{FF2B5EF4-FFF2-40B4-BE49-F238E27FC236}">
                <a16:creationId xmlns:a16="http://schemas.microsoft.com/office/drawing/2014/main" id="{70EDAE2C-A699-6EBF-0DD3-4F2B04726F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2304" y="3948793"/>
            <a:ext cx="7400925" cy="647700"/>
          </a:xfrm>
          <a:prstGeom prst="rect">
            <a:avLst/>
          </a:prstGeom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E2BB1D9-1AEB-3CCB-4E00-737FC8D3482F}"/>
              </a:ext>
            </a:extLst>
          </p:cNvPr>
          <p:cNvGrpSpPr/>
          <p:nvPr/>
        </p:nvGrpSpPr>
        <p:grpSpPr>
          <a:xfrm>
            <a:off x="4328996" y="4049159"/>
            <a:ext cx="2318536" cy="446967"/>
            <a:chOff x="4328996" y="3855958"/>
            <a:chExt cx="2318536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94FE9C50-DCB9-5BC7-BBF6-B8AB9BEF0AA1}"/>
                </a:ext>
              </a:extLst>
            </p:cNvPr>
            <p:cNvSpPr/>
            <p:nvPr/>
          </p:nvSpPr>
          <p:spPr>
            <a:xfrm>
              <a:off x="4328996" y="3855958"/>
              <a:ext cx="2318536" cy="446967"/>
            </a:xfrm>
            <a:prstGeom prst="roundRect">
              <a:avLst>
                <a:gd name="adj" fmla="val 0"/>
              </a:avLst>
            </a:prstGeom>
            <a:solidFill>
              <a:srgbClr val="CB85FF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EF2ACFA-2D7C-4E80-A624-3DE439254FB3}"/>
                </a:ext>
              </a:extLst>
            </p:cNvPr>
            <p:cNvSpPr txBox="1"/>
            <p:nvPr/>
          </p:nvSpPr>
          <p:spPr>
            <a:xfrm>
              <a:off x="4506596" y="3935206"/>
              <a:ext cx="196335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l-GR" sz="2000" b="1" i="0" dirty="0">
                  <a:solidFill>
                    <a:schemeClr val="bg1"/>
                  </a:solidFill>
                  <a:effectLst/>
                  <a:latin typeface="Google Sans"/>
                </a:rPr>
                <a:t>λ</a:t>
              </a:r>
              <a:r>
                <a:rPr lang="en-US" sz="2000" b="1" i="0" dirty="0">
                  <a:solidFill>
                    <a:schemeClr val="bg1"/>
                  </a:solidFill>
                  <a:effectLst/>
                  <a:latin typeface="Google Sans"/>
                </a:rPr>
                <a:t>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= 700 x 10</a:t>
              </a:r>
              <a:r>
                <a:rPr lang="en-US" sz="2000" i="0" baseline="3000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-9 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Balsamiq Sans" pitchFamily="2" charset="0"/>
                  <a:ea typeface="Balsamiq Sans" pitchFamily="2" charset="0"/>
                </a:rPr>
                <a:t>m</a:t>
              </a:r>
              <a:endParaRPr lang="en-US" sz="2000" i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68A81C1-B644-941D-CBC0-969D420FA3D7}"/>
              </a:ext>
            </a:extLst>
          </p:cNvPr>
          <p:cNvGrpSpPr/>
          <p:nvPr/>
        </p:nvGrpSpPr>
        <p:grpSpPr>
          <a:xfrm>
            <a:off x="595405" y="7466765"/>
            <a:ext cx="2643689" cy="2642153"/>
            <a:chOff x="2138154" y="1842492"/>
            <a:chExt cx="2643689" cy="2642153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2D2CCBD-FE9E-57FF-CDA9-0CDAD5681E3C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CB85FF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48D7C35E-32E6-7C8D-F13D-E625A98A8985}"/>
                </a:ext>
              </a:extLst>
            </p:cNvPr>
            <p:cNvSpPr/>
            <p:nvPr/>
          </p:nvSpPr>
          <p:spPr>
            <a:xfrm flipH="1"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63BBD82-7EBF-964E-D5CB-BC8F6EAC1DEC}"/>
              </a:ext>
            </a:extLst>
          </p:cNvPr>
          <p:cNvGrpSpPr/>
          <p:nvPr/>
        </p:nvGrpSpPr>
        <p:grpSpPr>
          <a:xfrm>
            <a:off x="9558820" y="5043406"/>
            <a:ext cx="1437350" cy="1344808"/>
            <a:chOff x="7787640" y="5230759"/>
            <a:chExt cx="1437350" cy="13448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D692F8-59E5-ECD4-FE7D-C5ABD1A1794A}"/>
                </a:ext>
              </a:extLst>
            </p:cNvPr>
            <p:cNvSpPr txBox="1"/>
            <p:nvPr/>
          </p:nvSpPr>
          <p:spPr>
            <a:xfrm>
              <a:off x="8013392" y="6098740"/>
              <a:ext cx="98584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1.77 eV</a:t>
              </a:r>
              <a:endParaRPr lang="en-US" sz="2400" b="1" baseline="30000" dirty="0"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4FD0842-5947-FB40-3B08-EE4F9359C601}"/>
                </a:ext>
              </a:extLst>
            </p:cNvPr>
            <p:cNvSpPr/>
            <p:nvPr/>
          </p:nvSpPr>
          <p:spPr>
            <a:xfrm>
              <a:off x="8283497" y="5356143"/>
              <a:ext cx="445636" cy="445636"/>
            </a:xfrm>
            <a:prstGeom prst="ellipse">
              <a:avLst/>
            </a:prstGeom>
            <a:solidFill>
              <a:srgbClr val="EF23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A869D8C-D6C6-1D31-AE11-E77214E41825}"/>
                </a:ext>
              </a:extLst>
            </p:cNvPr>
            <p:cNvSpPr/>
            <p:nvPr/>
          </p:nvSpPr>
          <p:spPr>
            <a:xfrm>
              <a:off x="7787640" y="5230759"/>
              <a:ext cx="1437350" cy="1344808"/>
            </a:xfrm>
            <a:prstGeom prst="rect">
              <a:avLst/>
            </a:prstGeom>
            <a:noFill/>
            <a:ln w="38100" cap="rnd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59F0191-A975-F8C4-DCC1-888C47971353}"/>
              </a:ext>
            </a:extLst>
          </p:cNvPr>
          <p:cNvGrpSpPr/>
          <p:nvPr/>
        </p:nvGrpSpPr>
        <p:grpSpPr>
          <a:xfrm>
            <a:off x="209550" y="5355551"/>
            <a:ext cx="8853413" cy="772123"/>
            <a:chOff x="3378200" y="1214232"/>
            <a:chExt cx="5435600" cy="77212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AFFBB80-0466-A98D-DA08-869E7AD4FE1A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42D21423-B594-B22B-F057-20F854B90F07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A1306074-4D89-D93E-C65C-3C5956AC6D8C}"/>
                  </a:ext>
                </a:extLst>
              </p:cNvPr>
              <p:cNvSpPr/>
              <p:nvPr/>
            </p:nvSpPr>
            <p:spPr>
              <a:xfrm>
                <a:off x="3259864" y="1437753"/>
                <a:ext cx="5672276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60A1CE1-E417-7BDA-A821-A62F36CC8800}"/>
                </a:ext>
              </a:extLst>
            </p:cNvPr>
            <p:cNvSpPr txBox="1"/>
            <p:nvPr/>
          </p:nvSpPr>
          <p:spPr>
            <a:xfrm>
              <a:off x="3413184" y="1400038"/>
              <a:ext cx="53656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Light/Energy must be absorbed in the form of whole particle/quantum.</a:t>
              </a:r>
            </a:p>
          </p:txBody>
        </p:sp>
      </p:grp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0EC4B682-B3AD-D195-1922-C5260C34DC0D}"/>
              </a:ext>
            </a:extLst>
          </p:cNvPr>
          <p:cNvSpPr/>
          <p:nvPr/>
        </p:nvSpPr>
        <p:spPr>
          <a:xfrm rot="2360071">
            <a:off x="3582174" y="1059098"/>
            <a:ext cx="601783" cy="272550"/>
          </a:xfrm>
          <a:prstGeom prst="rightArrow">
            <a:avLst>
              <a:gd name="adj1" fmla="val 50000"/>
              <a:gd name="adj2" fmla="val 74460"/>
            </a:avLst>
          </a:prstGeom>
          <a:solidFill>
            <a:srgbClr val="13B635"/>
          </a:solidFill>
          <a:ln w="15875" cap="rnd">
            <a:noFill/>
            <a:prstDash val="sysDash"/>
          </a:ln>
          <a:effectLst>
            <a:outerShdw blurRad="38100" dist="63500" sx="95000" sy="95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73ABF236-87F4-B19E-5EE2-991FF3007125}"/>
              </a:ext>
            </a:extLst>
          </p:cNvPr>
          <p:cNvSpPr/>
          <p:nvPr/>
        </p:nvSpPr>
        <p:spPr>
          <a:xfrm rot="2360071">
            <a:off x="5734734" y="943268"/>
            <a:ext cx="601783" cy="272550"/>
          </a:xfrm>
          <a:prstGeom prst="rightArrow">
            <a:avLst>
              <a:gd name="adj1" fmla="val 50000"/>
              <a:gd name="adj2" fmla="val 74460"/>
            </a:avLst>
          </a:prstGeom>
          <a:solidFill>
            <a:srgbClr val="13B635"/>
          </a:solidFill>
          <a:ln w="15875" cap="rnd">
            <a:noFill/>
            <a:prstDash val="sysDash"/>
          </a:ln>
          <a:effectLst>
            <a:outerShdw blurRad="38100" dist="63500" sx="95000" sy="95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F1D6F3A-0452-76DD-ED57-E8D976A4BD4E}"/>
              </a:ext>
            </a:extLst>
          </p:cNvPr>
          <p:cNvGrpSpPr/>
          <p:nvPr/>
        </p:nvGrpSpPr>
        <p:grpSpPr>
          <a:xfrm>
            <a:off x="4293867" y="2916699"/>
            <a:ext cx="2989584" cy="446967"/>
            <a:chOff x="7748254" y="1446334"/>
            <a:chExt cx="1980064" cy="446967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F27CF8B1-A0B8-9EE8-40F7-3D1978BCA67B}"/>
                </a:ext>
              </a:extLst>
            </p:cNvPr>
            <p:cNvSpPr/>
            <p:nvPr/>
          </p:nvSpPr>
          <p:spPr>
            <a:xfrm>
              <a:off x="7748254" y="1446334"/>
              <a:ext cx="1980064" cy="446967"/>
            </a:xfrm>
            <a:prstGeom prst="roundRect">
              <a:avLst>
                <a:gd name="adj" fmla="val 0"/>
              </a:avLst>
            </a:prstGeom>
            <a:solidFill>
              <a:srgbClr val="59B64C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59A399D-A4C1-F05D-6CE7-1189E1763E1B}"/>
                </a:ext>
              </a:extLst>
            </p:cNvPr>
            <p:cNvSpPr txBox="1"/>
            <p:nvPr/>
          </p:nvSpPr>
          <p:spPr>
            <a:xfrm>
              <a:off x="7848594" y="1491501"/>
              <a:ext cx="17794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 = 2.998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ms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</a:t>
              </a:r>
              <a:endParaRPr lang="en-US" sz="24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9004046-84EA-43E1-6BCC-90F6D45FC306}"/>
              </a:ext>
            </a:extLst>
          </p:cNvPr>
          <p:cNvGrpSpPr/>
          <p:nvPr/>
        </p:nvGrpSpPr>
        <p:grpSpPr>
          <a:xfrm>
            <a:off x="7798668" y="2916699"/>
            <a:ext cx="3003768" cy="446967"/>
            <a:chOff x="7743557" y="1446334"/>
            <a:chExt cx="1989458" cy="446967"/>
          </a:xfrm>
        </p:grpSpPr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0B442A68-F152-7F5D-267A-FB148F0FB56F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EC4BF35-204F-0AC2-A1DA-3A12F1F32C20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04952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50" grpId="0" animBg="1"/>
      <p:bldP spid="50" grpId="1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73354-4084-9B9E-748A-68A79F58C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120286D-B7B6-4B76-DC7F-541A5F755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550" y="163513"/>
            <a:ext cx="354330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3CC7FA3-8AD5-50CC-91DE-68C31FD96A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50" y="80963"/>
            <a:ext cx="3543300" cy="6096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70E8BF4-EB3E-3068-D170-34FB388F87FB}"/>
              </a:ext>
            </a:extLst>
          </p:cNvPr>
          <p:cNvSpPr txBox="1"/>
          <p:nvPr/>
        </p:nvSpPr>
        <p:spPr>
          <a:xfrm>
            <a:off x="4298950" y="1501857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89A3B5-BC5F-05EF-9BF5-6AEA5847BFB8}"/>
              </a:ext>
            </a:extLst>
          </p:cNvPr>
          <p:cNvSpPr txBox="1"/>
          <p:nvPr/>
        </p:nvSpPr>
        <p:spPr>
          <a:xfrm>
            <a:off x="4626553" y="14914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5E9F74-0039-1297-DAA1-28FF5AFE9CC9}"/>
              </a:ext>
            </a:extLst>
          </p:cNvPr>
          <p:cNvSpPr txBox="1"/>
          <p:nvPr/>
        </p:nvSpPr>
        <p:spPr>
          <a:xfrm>
            <a:off x="4982227" y="149149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8C3CA1-6A62-E800-6DAF-61018FACF079}"/>
              </a:ext>
            </a:extLst>
          </p:cNvPr>
          <p:cNvSpPr txBox="1"/>
          <p:nvPr/>
        </p:nvSpPr>
        <p:spPr>
          <a:xfrm>
            <a:off x="5259034" y="149149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CBF3DF-296E-4EA8-E048-1751EBE33A0B}"/>
              </a:ext>
            </a:extLst>
          </p:cNvPr>
          <p:cNvSpPr txBox="1"/>
          <p:nvPr/>
        </p:nvSpPr>
        <p:spPr>
          <a:xfrm>
            <a:off x="6469948" y="1501856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0AFB9"/>
                </a:solidFill>
                <a:latin typeface="PoetsenOne" panose="020108030300000D0203" pitchFamily="2" charset="0"/>
              </a:rPr>
              <a:t>E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9A14CB-CF60-6683-FB7E-EB5A253168BC}"/>
              </a:ext>
            </a:extLst>
          </p:cNvPr>
          <p:cNvSpPr txBox="1"/>
          <p:nvPr/>
        </p:nvSpPr>
        <p:spPr>
          <a:xfrm>
            <a:off x="6797551" y="149149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231A8F-9A48-DEAC-4763-13D8BF9A77C2}"/>
              </a:ext>
            </a:extLst>
          </p:cNvPr>
          <p:cNvSpPr txBox="1"/>
          <p:nvPr/>
        </p:nvSpPr>
        <p:spPr>
          <a:xfrm>
            <a:off x="7153225" y="1491495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37D11"/>
                </a:solidFill>
                <a:latin typeface="PoetsenOne" panose="020108030300000D0203" pitchFamily="2" charset="0"/>
              </a:rPr>
              <a:t>h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AD83A4-DC5E-A55C-9F3E-2560D34C6EEA}"/>
              </a:ext>
            </a:extLst>
          </p:cNvPr>
          <p:cNvSpPr txBox="1"/>
          <p:nvPr/>
        </p:nvSpPr>
        <p:spPr>
          <a:xfrm>
            <a:off x="9050017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AD895B-D210-3F53-49D7-5C4F0241C48B}"/>
              </a:ext>
            </a:extLst>
          </p:cNvPr>
          <p:cNvCxnSpPr>
            <a:cxnSpLocks/>
          </p:cNvCxnSpPr>
          <p:nvPr/>
        </p:nvCxnSpPr>
        <p:spPr>
          <a:xfrm>
            <a:off x="9005986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16904F9-DCD8-6983-3473-3606A7189495}"/>
              </a:ext>
            </a:extLst>
          </p:cNvPr>
          <p:cNvSpPr txBox="1"/>
          <p:nvPr/>
        </p:nvSpPr>
        <p:spPr>
          <a:xfrm>
            <a:off x="9050017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F5EB0B-A280-7E56-DA5D-741E62A16D85}"/>
              </a:ext>
            </a:extLst>
          </p:cNvPr>
          <p:cNvSpPr txBox="1"/>
          <p:nvPr/>
        </p:nvSpPr>
        <p:spPr>
          <a:xfrm>
            <a:off x="9447411" y="150543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3956D9-71D1-431D-8AC5-521087E80148}"/>
              </a:ext>
            </a:extLst>
          </p:cNvPr>
          <p:cNvSpPr txBox="1"/>
          <p:nvPr/>
        </p:nvSpPr>
        <p:spPr>
          <a:xfrm>
            <a:off x="9840341" y="1501857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C0E0B7F-5428-798F-3186-F6C492DA7854}"/>
              </a:ext>
            </a:extLst>
          </p:cNvPr>
          <p:cNvSpPr txBox="1"/>
          <p:nvPr/>
        </p:nvSpPr>
        <p:spPr>
          <a:xfrm>
            <a:off x="7536149" y="1255635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59B64C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C6F76AE-2769-CB1E-3F21-51A9018F8356}"/>
              </a:ext>
            </a:extLst>
          </p:cNvPr>
          <p:cNvCxnSpPr>
            <a:cxnSpLocks/>
          </p:cNvCxnSpPr>
          <p:nvPr/>
        </p:nvCxnSpPr>
        <p:spPr>
          <a:xfrm>
            <a:off x="7492118" y="1797050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F983B24-DFA1-3877-EC21-A79BF10ADC08}"/>
              </a:ext>
            </a:extLst>
          </p:cNvPr>
          <p:cNvSpPr txBox="1"/>
          <p:nvPr/>
        </p:nvSpPr>
        <p:spPr>
          <a:xfrm>
            <a:off x="7536149" y="184261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6EB54C-5F83-993D-512E-67721C228324}"/>
              </a:ext>
            </a:extLst>
          </p:cNvPr>
          <p:cNvSpPr/>
          <p:nvPr/>
        </p:nvSpPr>
        <p:spPr>
          <a:xfrm>
            <a:off x="4154669" y="1433752"/>
            <a:ext cx="1525406" cy="6286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240A58D-1921-CEE5-67B6-4936C30C77D9}"/>
              </a:ext>
            </a:extLst>
          </p:cNvPr>
          <p:cNvSpPr/>
          <p:nvPr/>
        </p:nvSpPr>
        <p:spPr>
          <a:xfrm>
            <a:off x="6314974" y="1300161"/>
            <a:ext cx="1676500" cy="1047750"/>
          </a:xfrm>
          <a:prstGeom prst="rect">
            <a:avLst/>
          </a:prstGeom>
          <a:noFill/>
          <a:ln w="38100" cap="rnd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35D0DC0-B700-FE9F-154D-406F90A8F979}"/>
              </a:ext>
            </a:extLst>
          </p:cNvPr>
          <p:cNvGrpSpPr/>
          <p:nvPr/>
        </p:nvGrpSpPr>
        <p:grpSpPr>
          <a:xfrm>
            <a:off x="595405" y="482883"/>
            <a:ext cx="2643689" cy="2642153"/>
            <a:chOff x="2138154" y="1842492"/>
            <a:chExt cx="2643689" cy="264215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6CAB026-CE58-37EF-ECC1-D39EB35F428D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00AFB9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0DF7451-3149-AF8A-4D75-5043B099642B}"/>
                </a:ext>
              </a:extLst>
            </p:cNvPr>
            <p:cNvSpPr/>
            <p:nvPr/>
          </p:nvSpPr>
          <p:spPr>
            <a:xfrm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2B0664A-8257-F296-04D5-6ED674E3C78D}"/>
              </a:ext>
            </a:extLst>
          </p:cNvPr>
          <p:cNvGrpSpPr/>
          <p:nvPr/>
        </p:nvGrpSpPr>
        <p:grpSpPr>
          <a:xfrm>
            <a:off x="595405" y="3732965"/>
            <a:ext cx="2643689" cy="2642153"/>
            <a:chOff x="2138154" y="1842492"/>
            <a:chExt cx="2643689" cy="264215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477A25F-0691-33D1-1970-139339F87ECB}"/>
                </a:ext>
              </a:extLst>
            </p:cNvPr>
            <p:cNvSpPr/>
            <p:nvPr/>
          </p:nvSpPr>
          <p:spPr>
            <a:xfrm>
              <a:off x="2261843" y="1964645"/>
              <a:ext cx="2520000" cy="2520000"/>
            </a:xfrm>
            <a:prstGeom prst="roundRect">
              <a:avLst>
                <a:gd name="adj" fmla="val 4770"/>
              </a:avLst>
            </a:prstGeom>
            <a:solidFill>
              <a:srgbClr val="CB85FF"/>
            </a:solidFill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47E65FB-2680-DA56-24DD-A4218B8E0224}"/>
                </a:ext>
              </a:extLst>
            </p:cNvPr>
            <p:cNvSpPr/>
            <p:nvPr/>
          </p:nvSpPr>
          <p:spPr>
            <a:xfrm flipH="1">
              <a:off x="2138154" y="1842492"/>
              <a:ext cx="2520000" cy="2520000"/>
            </a:xfrm>
            <a:prstGeom prst="roundRect">
              <a:avLst>
                <a:gd name="adj" fmla="val 4770"/>
              </a:avLst>
            </a:prstGeom>
            <a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C8D606E-38F2-4D54-B3F6-ABF66647A96A}"/>
              </a:ext>
            </a:extLst>
          </p:cNvPr>
          <p:cNvGrpSpPr/>
          <p:nvPr/>
        </p:nvGrpSpPr>
        <p:grpSpPr>
          <a:xfrm>
            <a:off x="4390012" y="4133780"/>
            <a:ext cx="1669048" cy="446967"/>
            <a:chOff x="7903771" y="1446334"/>
            <a:chExt cx="1669048" cy="44696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DFB5512E-4DF3-D52F-2AE1-D0DB8A233E13}"/>
                </a:ext>
              </a:extLst>
            </p:cNvPr>
            <p:cNvSpPr/>
            <p:nvPr/>
          </p:nvSpPr>
          <p:spPr>
            <a:xfrm>
              <a:off x="7903771" y="1446334"/>
              <a:ext cx="1669030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633F48-5A9F-E09A-119C-1FDA1A29F0E0}"/>
                </a:ext>
              </a:extLst>
            </p:cNvPr>
            <p:cNvSpPr txBox="1"/>
            <p:nvPr/>
          </p:nvSpPr>
          <p:spPr>
            <a:xfrm>
              <a:off x="7903771" y="1493697"/>
              <a:ext cx="16690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Light as Wave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282E893-6792-5B23-9624-E0D633F96CF5}"/>
              </a:ext>
            </a:extLst>
          </p:cNvPr>
          <p:cNvGrpSpPr/>
          <p:nvPr/>
        </p:nvGrpSpPr>
        <p:grpSpPr>
          <a:xfrm>
            <a:off x="6782142" y="5557839"/>
            <a:ext cx="7714540" cy="732121"/>
            <a:chOff x="6574733" y="4729447"/>
            <a:chExt cx="7714540" cy="732121"/>
          </a:xfrm>
          <a:solidFill>
            <a:srgbClr val="EF233C"/>
          </a:solidFill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28F7402-3A34-0DE6-5C01-5A61618FFC0C}"/>
                </a:ext>
              </a:extLst>
            </p:cNvPr>
            <p:cNvSpPr/>
            <p:nvPr/>
          </p:nvSpPr>
          <p:spPr>
            <a:xfrm>
              <a:off x="6574733" y="5015932"/>
              <a:ext cx="445636" cy="445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31B0E15-38AB-2AC4-3885-BFF0862ADDA1}"/>
                </a:ext>
              </a:extLst>
            </p:cNvPr>
            <p:cNvSpPr/>
            <p:nvPr/>
          </p:nvSpPr>
          <p:spPr>
            <a:xfrm>
              <a:off x="7180475" y="4729447"/>
              <a:ext cx="445636" cy="445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DA7F5FA-16BA-FA60-9A4A-8051FDC6C257}"/>
                </a:ext>
              </a:extLst>
            </p:cNvPr>
            <p:cNvSpPr/>
            <p:nvPr/>
          </p:nvSpPr>
          <p:spPr>
            <a:xfrm>
              <a:off x="7786217" y="5015932"/>
              <a:ext cx="445636" cy="445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F4D1E3B-2A71-06CA-7F71-413A94E6075B}"/>
                </a:ext>
              </a:extLst>
            </p:cNvPr>
            <p:cNvSpPr/>
            <p:nvPr/>
          </p:nvSpPr>
          <p:spPr>
            <a:xfrm>
              <a:off x="8391959" y="4729447"/>
              <a:ext cx="445636" cy="445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5BE218C-06DE-5A74-7601-81F678E8BB1E}"/>
                </a:ext>
              </a:extLst>
            </p:cNvPr>
            <p:cNvSpPr/>
            <p:nvPr/>
          </p:nvSpPr>
          <p:spPr>
            <a:xfrm>
              <a:off x="8997701" y="5015932"/>
              <a:ext cx="445636" cy="445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1E00D24-F956-071D-5320-C3A7B4C8BD11}"/>
                </a:ext>
              </a:extLst>
            </p:cNvPr>
            <p:cNvSpPr/>
            <p:nvPr/>
          </p:nvSpPr>
          <p:spPr>
            <a:xfrm>
              <a:off x="9603443" y="4729447"/>
              <a:ext cx="445636" cy="445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F44198A-A9A6-C4D6-9CEE-9695CF0187C7}"/>
                </a:ext>
              </a:extLst>
            </p:cNvPr>
            <p:cNvSpPr/>
            <p:nvPr/>
          </p:nvSpPr>
          <p:spPr>
            <a:xfrm>
              <a:off x="10209185" y="5015932"/>
              <a:ext cx="445636" cy="445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DD0CB58-B0AD-DFCF-5764-F574C8BB98BB}"/>
                </a:ext>
              </a:extLst>
            </p:cNvPr>
            <p:cNvSpPr/>
            <p:nvPr/>
          </p:nvSpPr>
          <p:spPr>
            <a:xfrm>
              <a:off x="10814927" y="4729447"/>
              <a:ext cx="445636" cy="445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4D3DBAF-23BF-9495-487E-B64ECBCF5CDB}"/>
                </a:ext>
              </a:extLst>
            </p:cNvPr>
            <p:cNvSpPr/>
            <p:nvPr/>
          </p:nvSpPr>
          <p:spPr>
            <a:xfrm>
              <a:off x="11420669" y="5015932"/>
              <a:ext cx="445636" cy="445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DC696CD-A896-0AD2-2894-0E7A36FAD985}"/>
                </a:ext>
              </a:extLst>
            </p:cNvPr>
            <p:cNvSpPr/>
            <p:nvPr/>
          </p:nvSpPr>
          <p:spPr>
            <a:xfrm>
              <a:off x="12026411" y="4729447"/>
              <a:ext cx="445636" cy="445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1C8C267-5424-40F7-6545-504BE3A33904}"/>
                </a:ext>
              </a:extLst>
            </p:cNvPr>
            <p:cNvSpPr/>
            <p:nvPr/>
          </p:nvSpPr>
          <p:spPr>
            <a:xfrm>
              <a:off x="12632153" y="5015932"/>
              <a:ext cx="445636" cy="445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38A0BC1-2A0B-0BD6-B31F-E0F1340AB098}"/>
                </a:ext>
              </a:extLst>
            </p:cNvPr>
            <p:cNvSpPr/>
            <p:nvPr/>
          </p:nvSpPr>
          <p:spPr>
            <a:xfrm>
              <a:off x="13237895" y="4729447"/>
              <a:ext cx="445636" cy="445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8B9A091-1640-A21F-2F1C-82D515200654}"/>
                </a:ext>
              </a:extLst>
            </p:cNvPr>
            <p:cNvSpPr/>
            <p:nvPr/>
          </p:nvSpPr>
          <p:spPr>
            <a:xfrm>
              <a:off x="13843637" y="5015932"/>
              <a:ext cx="445636" cy="445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0F9872C-0BAF-2B2F-8901-4095FC94C0C2}"/>
              </a:ext>
            </a:extLst>
          </p:cNvPr>
          <p:cNvGrpSpPr/>
          <p:nvPr/>
        </p:nvGrpSpPr>
        <p:grpSpPr>
          <a:xfrm>
            <a:off x="4298950" y="5742747"/>
            <a:ext cx="1851154" cy="446967"/>
            <a:chOff x="7812709" y="1446334"/>
            <a:chExt cx="1851154" cy="446967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A8A39CC1-AE89-A5D0-6019-7AE1F9932A47}"/>
                </a:ext>
              </a:extLst>
            </p:cNvPr>
            <p:cNvSpPr/>
            <p:nvPr/>
          </p:nvSpPr>
          <p:spPr>
            <a:xfrm>
              <a:off x="7812709" y="1446334"/>
              <a:ext cx="1851154" cy="446967"/>
            </a:xfrm>
            <a:prstGeom prst="roundRect">
              <a:avLst>
                <a:gd name="adj" fmla="val 0"/>
              </a:avLst>
            </a:prstGeom>
            <a:solidFill>
              <a:srgbClr val="00AFB9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A9FE74E-A339-A916-C714-34E7FC272202}"/>
                </a:ext>
              </a:extLst>
            </p:cNvPr>
            <p:cNvSpPr txBox="1"/>
            <p:nvPr/>
          </p:nvSpPr>
          <p:spPr>
            <a:xfrm>
              <a:off x="7812718" y="1531318"/>
              <a:ext cx="185113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Light as Particle</a:t>
              </a:r>
            </a:p>
          </p:txBody>
        </p:sp>
      </p:grpSp>
      <p:pic>
        <p:nvPicPr>
          <p:cNvPr id="53" name="Graphic 52">
            <a:extLst>
              <a:ext uri="{FF2B5EF4-FFF2-40B4-BE49-F238E27FC236}">
                <a16:creationId xmlns:a16="http://schemas.microsoft.com/office/drawing/2014/main" id="{4609AA7C-B8AC-3FA8-87AD-556C2C7C1C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20018" y="5307277"/>
            <a:ext cx="432954" cy="35048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5D105887-E2E0-EB78-3137-CE592FBBEE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47507" y="3697825"/>
            <a:ext cx="377976" cy="336742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37BFCEBA-8511-964E-E9F5-D32DC2A5B5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12304" y="3948793"/>
            <a:ext cx="7400925" cy="647700"/>
          </a:xfrm>
          <a:prstGeom prst="rect">
            <a:avLst/>
          </a:prstGeom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291DFD47-A5CA-2F8D-47F4-9DE635C0DD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15818" y="3703860"/>
            <a:ext cx="432954" cy="35048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30000"/>
              </a:prst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E1ACD8AD-839A-AC1F-CB76-E677F85A1439}"/>
                  </a:ext>
                </a:extLst>
              </p14:cNvPr>
              <p14:cNvContentPartPr/>
              <p14:nvPr/>
            </p14:nvContentPartPr>
            <p14:xfrm>
              <a:off x="8802540" y="5039670"/>
              <a:ext cx="364680" cy="41508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E1ACD8AD-839A-AC1F-CB76-E677F85A143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784540" y="5021670"/>
                <a:ext cx="400320" cy="450720"/>
              </a:xfrm>
              <a:prstGeom prst="rect">
                <a:avLst/>
              </a:prstGeom>
            </p:spPr>
          </p:pic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53C55EBE-6F83-15B6-844E-DD384B57B9AB}"/>
              </a:ext>
            </a:extLst>
          </p:cNvPr>
          <p:cNvSpPr txBox="1"/>
          <p:nvPr/>
        </p:nvSpPr>
        <p:spPr>
          <a:xfrm>
            <a:off x="9164632" y="4813797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Photon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18C7AC6-0CF9-ABC9-0B4B-E26088368779}"/>
              </a:ext>
            </a:extLst>
          </p:cNvPr>
          <p:cNvGrpSpPr/>
          <p:nvPr/>
        </p:nvGrpSpPr>
        <p:grpSpPr>
          <a:xfrm>
            <a:off x="4293867" y="2916699"/>
            <a:ext cx="2989584" cy="446967"/>
            <a:chOff x="7748254" y="1446334"/>
            <a:chExt cx="1980064" cy="446967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75AA6390-3BA3-4BF7-475A-732A3233C019}"/>
                </a:ext>
              </a:extLst>
            </p:cNvPr>
            <p:cNvSpPr/>
            <p:nvPr/>
          </p:nvSpPr>
          <p:spPr>
            <a:xfrm>
              <a:off x="7748254" y="1446334"/>
              <a:ext cx="1980064" cy="446967"/>
            </a:xfrm>
            <a:prstGeom prst="roundRect">
              <a:avLst>
                <a:gd name="adj" fmla="val 0"/>
              </a:avLst>
            </a:prstGeom>
            <a:solidFill>
              <a:srgbClr val="59B64C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F7CA5ED-2F88-DCE0-DC2F-A3A0E418E261}"/>
                </a:ext>
              </a:extLst>
            </p:cNvPr>
            <p:cNvSpPr txBox="1"/>
            <p:nvPr/>
          </p:nvSpPr>
          <p:spPr>
            <a:xfrm>
              <a:off x="7848594" y="1491501"/>
              <a:ext cx="17794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 = 2.998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ms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</a:t>
              </a:r>
              <a:endParaRPr lang="en-US" sz="24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49A51AC-C0D7-B965-4903-D12345DC270F}"/>
              </a:ext>
            </a:extLst>
          </p:cNvPr>
          <p:cNvGrpSpPr/>
          <p:nvPr/>
        </p:nvGrpSpPr>
        <p:grpSpPr>
          <a:xfrm>
            <a:off x="7798668" y="2916699"/>
            <a:ext cx="3003768" cy="446967"/>
            <a:chOff x="7743557" y="1446334"/>
            <a:chExt cx="1989458" cy="446967"/>
          </a:xfrm>
        </p:grpSpPr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2B640B2E-5FDB-D412-A081-F903AA486430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37D11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61D9B8B-ACF3-FE61-A840-2AD3E02D2383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8703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6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360FF2C-6A1C-CCA5-D7C3-32FD31B7F070}"/>
              </a:ext>
            </a:extLst>
          </p:cNvPr>
          <p:cNvSpPr/>
          <p:nvPr/>
        </p:nvSpPr>
        <p:spPr>
          <a:xfrm>
            <a:off x="4591050" y="22542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7637DAC-4C70-EA16-8A97-94799753FE1B}"/>
              </a:ext>
            </a:extLst>
          </p:cNvPr>
          <p:cNvSpPr/>
          <p:nvPr/>
        </p:nvSpPr>
        <p:spPr>
          <a:xfrm>
            <a:off x="5095875" y="27590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38C9DAC-D0BF-EAF1-A2BE-F5A2CA0C6003}"/>
              </a:ext>
            </a:extLst>
          </p:cNvPr>
          <p:cNvSpPr/>
          <p:nvPr/>
        </p:nvSpPr>
        <p:spPr>
          <a:xfrm>
            <a:off x="4108450" y="17716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2D6F7E-CF3A-957D-1E0D-D719AAB36DB2}"/>
              </a:ext>
            </a:extLst>
          </p:cNvPr>
          <p:cNvGrpSpPr/>
          <p:nvPr/>
        </p:nvGrpSpPr>
        <p:grpSpPr>
          <a:xfrm>
            <a:off x="5765800" y="3429000"/>
            <a:ext cx="660400" cy="660400"/>
            <a:chOff x="5765800" y="3098800"/>
            <a:chExt cx="660400" cy="6604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CD358FA-4E53-D469-99F0-056E250958E3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5FCBD8B-7E88-621D-B9CB-0A46953A9373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6B66154-CCD7-8F15-4DC9-2DE6F8383803}"/>
              </a:ext>
            </a:extLst>
          </p:cNvPr>
          <p:cNvGrpSpPr/>
          <p:nvPr/>
        </p:nvGrpSpPr>
        <p:grpSpPr>
          <a:xfrm>
            <a:off x="4921250" y="2584450"/>
            <a:ext cx="2349500" cy="2349500"/>
            <a:chOff x="4895850" y="3327400"/>
            <a:chExt cx="2349500" cy="23495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026F6A-985E-774D-E030-CEAB6C57059E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8AA1F39-F28C-6B4B-6D24-C252AE7A8D1E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4BBC8C0A-F5D5-87B4-2C9F-0EE23EC75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4D92FEBD-4866-EBC4-F37B-0D5485EDFF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F75147D1-7E95-2254-AA1D-ECA86C4FBD78}"/>
              </a:ext>
            </a:extLst>
          </p:cNvPr>
          <p:cNvGrpSpPr/>
          <p:nvPr/>
        </p:nvGrpSpPr>
        <p:grpSpPr>
          <a:xfrm>
            <a:off x="90261" y="3902470"/>
            <a:ext cx="1176604" cy="976693"/>
            <a:chOff x="420212" y="2302155"/>
            <a:chExt cx="1176604" cy="97669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357CA00-92AE-86E4-E492-C12D9E79307A}"/>
                </a:ext>
              </a:extLst>
            </p:cNvPr>
            <p:cNvSpPr txBox="1"/>
            <p:nvPr/>
          </p:nvSpPr>
          <p:spPr>
            <a:xfrm>
              <a:off x="420212" y="2724850"/>
              <a:ext cx="1176604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Angular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Momentum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69CB89C-C45C-3095-D102-8B62E23E6481}"/>
                    </a:ext>
                  </a:extLst>
                </p14:cNvPr>
                <p14:cNvContentPartPr/>
                <p14:nvPr/>
              </p14:nvContentPartPr>
              <p14:xfrm>
                <a:off x="848374" y="2302155"/>
                <a:ext cx="152640" cy="3416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69CB89C-C45C-3095-D102-8B62E23E648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30374" y="2284174"/>
                  <a:ext cx="188280" cy="377242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7B098E7-C3A8-7EA3-09A6-130B2BB87104}"/>
              </a:ext>
            </a:extLst>
          </p:cNvPr>
          <p:cNvGrpSpPr/>
          <p:nvPr/>
        </p:nvGrpSpPr>
        <p:grpSpPr>
          <a:xfrm>
            <a:off x="305400" y="2415875"/>
            <a:ext cx="1063112" cy="970805"/>
            <a:chOff x="811564" y="882235"/>
            <a:chExt cx="1063112" cy="97080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E8185F-58C0-D85E-2084-E1DCD5642EAF}"/>
                </a:ext>
              </a:extLst>
            </p:cNvPr>
            <p:cNvSpPr txBox="1"/>
            <p:nvPr/>
          </p:nvSpPr>
          <p:spPr>
            <a:xfrm>
              <a:off x="811564" y="882235"/>
              <a:ext cx="10631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Balsamiq Sans" pitchFamily="2" charset="0"/>
                  <a:ea typeface="Balsamiq Sans" pitchFamily="2" charset="0"/>
                </a:rPr>
                <a:t>Mass of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Electron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D26D7D94-D5F6-4EEB-00F8-BB42DB7E3D03}"/>
                    </a:ext>
                  </a:extLst>
                </p14:cNvPr>
                <p14:cNvContentPartPr/>
                <p14:nvPr/>
              </p14:nvContentPartPr>
              <p14:xfrm>
                <a:off x="1601460" y="1549920"/>
                <a:ext cx="143640" cy="3031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D26D7D94-D5F6-4EEB-00F8-BB42DB7E3D0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83460" y="1531920"/>
                  <a:ext cx="179280" cy="33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E50C654-EE00-ACD3-A52E-DF5AEEBCACD2}"/>
              </a:ext>
            </a:extLst>
          </p:cNvPr>
          <p:cNvGrpSpPr/>
          <p:nvPr/>
        </p:nvGrpSpPr>
        <p:grpSpPr>
          <a:xfrm>
            <a:off x="1525996" y="2452804"/>
            <a:ext cx="1173718" cy="947180"/>
            <a:chOff x="2590780" y="1000472"/>
            <a:chExt cx="1173718" cy="9471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6AB258E-D4F8-AF2C-86FA-D2796B6DFB77}"/>
                    </a:ext>
                  </a:extLst>
                </p14:cNvPr>
                <p14:cNvContentPartPr/>
                <p14:nvPr/>
              </p14:nvContentPartPr>
              <p14:xfrm rot="17617861" flipV="1">
                <a:off x="2978179" y="1692412"/>
                <a:ext cx="282600" cy="227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6AB258E-D4F8-AF2C-86FA-D2796B6DFB7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 rot="17617861" flipV="1">
                  <a:off x="2960179" y="1674384"/>
                  <a:ext cx="318240" cy="263576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AE2A6E7-C4E9-4D58-96B9-EDE76D4E08E6}"/>
                </a:ext>
              </a:extLst>
            </p:cNvPr>
            <p:cNvSpPr txBox="1"/>
            <p:nvPr/>
          </p:nvSpPr>
          <p:spPr>
            <a:xfrm>
              <a:off x="2590780" y="1000472"/>
              <a:ext cx="11737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Radius of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the Orbit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D719BA4-D0E9-B950-BF9B-3CC38679C1B2}"/>
              </a:ext>
            </a:extLst>
          </p:cNvPr>
          <p:cNvGrpSpPr/>
          <p:nvPr/>
        </p:nvGrpSpPr>
        <p:grpSpPr>
          <a:xfrm>
            <a:off x="1575688" y="3990064"/>
            <a:ext cx="1263487" cy="987490"/>
            <a:chOff x="1154815" y="872955"/>
            <a:chExt cx="1263487" cy="987490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F33310C-C16D-210E-8727-B431D0B54127}"/>
                </a:ext>
              </a:extLst>
            </p:cNvPr>
            <p:cNvSpPr txBox="1"/>
            <p:nvPr/>
          </p:nvSpPr>
          <p:spPr>
            <a:xfrm>
              <a:off x="1154815" y="1214114"/>
              <a:ext cx="12634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Velocity of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Electron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35E19712-E5A7-F635-466E-2B6807DF006A}"/>
                    </a:ext>
                  </a:extLst>
                </p14:cNvPr>
                <p14:cNvContentPartPr/>
                <p14:nvPr/>
              </p14:nvContentPartPr>
              <p14:xfrm rot="8767711" flipH="1">
                <a:off x="1263030" y="872955"/>
                <a:ext cx="143640" cy="3031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35E19712-E5A7-F635-466E-2B6807DF006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8767711" flipH="1">
                  <a:off x="1245390" y="854955"/>
                  <a:ext cx="179280" cy="33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0E7BEEB-E064-9FCF-EBF3-420CA564EE70}"/>
              </a:ext>
            </a:extLst>
          </p:cNvPr>
          <p:cNvGrpSpPr/>
          <p:nvPr/>
        </p:nvGrpSpPr>
        <p:grpSpPr>
          <a:xfrm>
            <a:off x="527826" y="3113452"/>
            <a:ext cx="2939685" cy="1070426"/>
            <a:chOff x="527826" y="3113452"/>
            <a:chExt cx="2939685" cy="107042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E6EDBC-36F7-732A-BBB8-645BFB08206A}"/>
                </a:ext>
              </a:extLst>
            </p:cNvPr>
            <p:cNvSpPr txBox="1"/>
            <p:nvPr/>
          </p:nvSpPr>
          <p:spPr>
            <a:xfrm>
              <a:off x="527826" y="3328789"/>
              <a:ext cx="184346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578FCA"/>
                  </a:solidFill>
                  <a:latin typeface="PoetsenOne" panose="020108030300000D0203" pitchFamily="2" charset="0"/>
                </a:rPr>
                <a:t>L</a:t>
              </a:r>
              <a:endParaRPr lang="en-US" sz="3200" i="1" baseline="-25000" dirty="0">
                <a:solidFill>
                  <a:srgbClr val="578FCA"/>
                </a:solidFill>
                <a:latin typeface="PoetsenOne" panose="020108030300000D0203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0A37927-245A-F41E-6095-16D07847EB89}"/>
                </a:ext>
              </a:extLst>
            </p:cNvPr>
            <p:cNvSpPr txBox="1"/>
            <p:nvPr/>
          </p:nvSpPr>
          <p:spPr>
            <a:xfrm>
              <a:off x="785520" y="3332105"/>
              <a:ext cx="222818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=</a:t>
              </a:r>
              <a:endParaRPr lang="en-US" sz="3200" i="1" dirty="0">
                <a:solidFill>
                  <a:srgbClr val="FA4032"/>
                </a:solidFill>
                <a:latin typeface="PoetsenOne" panose="020108030300000D0203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ACE0636-195E-A388-F5F4-70A7768D15D2}"/>
                </a:ext>
              </a:extLst>
            </p:cNvPr>
            <p:cNvSpPr txBox="1"/>
            <p:nvPr/>
          </p:nvSpPr>
          <p:spPr>
            <a:xfrm>
              <a:off x="1071529" y="3328789"/>
              <a:ext cx="516167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DF244E"/>
                  </a:solidFill>
                  <a:latin typeface="PoetsenOne" panose="020108030300000D0203" pitchFamily="2" charset="0"/>
                </a:rPr>
                <a:t>m</a:t>
              </a:r>
              <a:r>
                <a:rPr lang="en-US" sz="3200" baseline="-25000" dirty="0">
                  <a:solidFill>
                    <a:srgbClr val="DF244E"/>
                  </a:solidFill>
                  <a:latin typeface="PoetsenOne" panose="020108030300000D0203" pitchFamily="2" charset="0"/>
                </a:rPr>
                <a:t>e</a:t>
              </a:r>
              <a:endParaRPr lang="en-US" sz="3200" i="1" baseline="-25000" dirty="0">
                <a:solidFill>
                  <a:srgbClr val="DF244E"/>
                </a:solidFill>
                <a:latin typeface="PoetsenOne" panose="020108030300000D0203" pitchFamily="2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54BC99-C5E6-8720-A0A4-9EFAA23F2E54}"/>
                </a:ext>
              </a:extLst>
            </p:cNvPr>
            <p:cNvSpPr txBox="1"/>
            <p:nvPr/>
          </p:nvSpPr>
          <p:spPr>
            <a:xfrm>
              <a:off x="1617804" y="3328789"/>
              <a:ext cx="375103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200" dirty="0" err="1">
                  <a:solidFill>
                    <a:srgbClr val="DF244E"/>
                  </a:solidFill>
                  <a:latin typeface="PoetsenOne" panose="020108030300000D0203" pitchFamily="2" charset="0"/>
                </a:rPr>
                <a:t>v</a:t>
              </a:r>
              <a:r>
                <a:rPr lang="en-US" sz="3200" baseline="-25000" dirty="0" err="1">
                  <a:solidFill>
                    <a:srgbClr val="DF244E"/>
                  </a:solidFill>
                  <a:latin typeface="PoetsenOne" panose="020108030300000D0203" pitchFamily="2" charset="0"/>
                </a:rPr>
                <a:t>e</a:t>
              </a:r>
              <a:endParaRPr lang="en-US" sz="3200" i="1" baseline="-25000" dirty="0">
                <a:solidFill>
                  <a:srgbClr val="DF244E"/>
                </a:solidFill>
                <a:latin typeface="PoetsenOne" panose="020108030300000D0203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29BDA5-14DA-8DDA-D8BF-3661B199B5DA}"/>
                </a:ext>
              </a:extLst>
            </p:cNvPr>
            <p:cNvSpPr txBox="1"/>
            <p:nvPr/>
          </p:nvSpPr>
          <p:spPr>
            <a:xfrm>
              <a:off x="2026342" y="3328789"/>
              <a:ext cx="197170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EA9204"/>
                  </a:solidFill>
                  <a:latin typeface="PoetsenOne" panose="020108030300000D0203" pitchFamily="2" charset="0"/>
                </a:rPr>
                <a:t>r</a:t>
              </a:r>
              <a:endParaRPr lang="en-US" sz="3200" i="1" baseline="-25000" dirty="0">
                <a:solidFill>
                  <a:srgbClr val="EA9204"/>
                </a:solidFill>
                <a:latin typeface="PoetsenOne" panose="020108030300000D0203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BB72C63-379C-296A-8710-E1D5DC0C8233}"/>
                </a:ext>
              </a:extLst>
            </p:cNvPr>
            <p:cNvSpPr txBox="1"/>
            <p:nvPr/>
          </p:nvSpPr>
          <p:spPr>
            <a:xfrm>
              <a:off x="2277203" y="3332105"/>
              <a:ext cx="222818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=</a:t>
              </a:r>
              <a:endParaRPr lang="en-US" sz="3200" i="1" dirty="0">
                <a:solidFill>
                  <a:srgbClr val="FA4032"/>
                </a:solidFill>
                <a:latin typeface="PoetsenOne" panose="020108030300000D0203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4A13200-2F4B-3DCC-DA74-B3A6DE1B9706}"/>
                </a:ext>
              </a:extLst>
            </p:cNvPr>
            <p:cNvSpPr txBox="1"/>
            <p:nvPr/>
          </p:nvSpPr>
          <p:spPr>
            <a:xfrm>
              <a:off x="2598889" y="3328789"/>
              <a:ext cx="253275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DA498D"/>
                  </a:solidFill>
                  <a:latin typeface="PoetsenOne" panose="020108030300000D0203" pitchFamily="2" charset="0"/>
                </a:rPr>
                <a:t>n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27D915B-AE4D-DFBD-1A71-6C23C1286866}"/>
                </a:ext>
              </a:extLst>
            </p:cNvPr>
            <p:cNvGrpSpPr/>
            <p:nvPr/>
          </p:nvGrpSpPr>
          <p:grpSpPr>
            <a:xfrm>
              <a:off x="2944932" y="3113452"/>
              <a:ext cx="522579" cy="1070426"/>
              <a:chOff x="2944932" y="3113452"/>
              <a:chExt cx="522579" cy="107042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2806A6D-3B25-E95A-6988-D6B6BA0EF491}"/>
                  </a:ext>
                </a:extLst>
              </p:cNvPr>
              <p:cNvSpPr txBox="1"/>
              <p:nvPr/>
            </p:nvSpPr>
            <p:spPr>
              <a:xfrm>
                <a:off x="3079583" y="3113452"/>
                <a:ext cx="25327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FF8383"/>
                    </a:solidFill>
                    <a:latin typeface="PoetsenOne" panose="020108030300000D0203" pitchFamily="2" charset="0"/>
                  </a:rPr>
                  <a:t>h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0D52F0C-7EA9-5EE9-8737-5C20893A0622}"/>
                  </a:ext>
                </a:extLst>
              </p:cNvPr>
              <p:cNvSpPr txBox="1"/>
              <p:nvPr/>
            </p:nvSpPr>
            <p:spPr>
              <a:xfrm>
                <a:off x="2944932" y="3691435"/>
                <a:ext cx="5225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latin typeface="PoetsenOne" panose="020108030300000D0203" pitchFamily="2" charset="0"/>
                  </a:rPr>
                  <a:t>2</a:t>
                </a:r>
                <a:r>
                  <a:rPr lang="el-GR" sz="3200" b="1" i="0" dirty="0">
                    <a:effectLst/>
                    <a:latin typeface="PT Sans" panose="020B0503020203020204" pitchFamily="34" charset="0"/>
                    <a:ea typeface="Roboto" panose="02000000000000000000" pitchFamily="2" charset="0"/>
                  </a:rPr>
                  <a:t>π</a:t>
                </a:r>
                <a:endParaRPr lang="en-US" sz="3200" b="1" dirty="0">
                  <a:latin typeface="Pacifico" panose="00000500000000000000" pitchFamily="2" charset="0"/>
                  <a:ea typeface="Roboto" panose="02000000000000000000" pitchFamily="2" charset="0"/>
                </a:endParaRP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0F0B2E24-1F66-2A63-4FC4-62D87473DE5E}"/>
                  </a:ext>
                </a:extLst>
              </p:cNvPr>
              <p:cNvCxnSpPr/>
              <p:nvPr/>
            </p:nvCxnSpPr>
            <p:spPr>
              <a:xfrm>
                <a:off x="2952750" y="3641408"/>
                <a:ext cx="490538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3F637B6-C775-90D5-E42C-47E759918EA3}"/>
              </a:ext>
            </a:extLst>
          </p:cNvPr>
          <p:cNvGrpSpPr/>
          <p:nvPr/>
        </p:nvGrpSpPr>
        <p:grpSpPr>
          <a:xfrm>
            <a:off x="581478" y="5246134"/>
            <a:ext cx="2674138" cy="446967"/>
            <a:chOff x="7852717" y="1446334"/>
            <a:chExt cx="1771137" cy="446967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3348D501-8B10-5640-8973-1C184C675355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CA208D4-3E06-C475-20DF-254B306F2945}"/>
                </a:ext>
              </a:extLst>
            </p:cNvPr>
            <p:cNvSpPr txBox="1"/>
            <p:nvPr/>
          </p:nvSpPr>
          <p:spPr>
            <a:xfrm>
              <a:off x="7944503" y="1491501"/>
              <a:ext cx="159892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1, 2, 3, 4, 5, …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8F3DB16-AFCF-CAFB-C77A-CF864C65EDD5}"/>
              </a:ext>
            </a:extLst>
          </p:cNvPr>
          <p:cNvGrpSpPr/>
          <p:nvPr/>
        </p:nvGrpSpPr>
        <p:grpSpPr>
          <a:xfrm>
            <a:off x="2761443" y="2178198"/>
            <a:ext cx="1125629" cy="952346"/>
            <a:chOff x="648870" y="709854"/>
            <a:chExt cx="1125629" cy="95234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31F704B-8256-7935-55EE-EF2B79FF010D}"/>
                </a:ext>
              </a:extLst>
            </p:cNvPr>
            <p:cNvSpPr txBox="1"/>
            <p:nvPr/>
          </p:nvSpPr>
          <p:spPr>
            <a:xfrm>
              <a:off x="648870" y="709854"/>
              <a:ext cx="11256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Planck’s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Constant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47F6EF1-DE4A-44DB-83ED-BCF82BD026ED}"/>
                    </a:ext>
                  </a:extLst>
                </p14:cNvPr>
                <p14:cNvContentPartPr/>
                <p14:nvPr/>
              </p14:nvContentPartPr>
              <p14:xfrm rot="1602462">
                <a:off x="1031365" y="1359080"/>
                <a:ext cx="143640" cy="3031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47F6EF1-DE4A-44DB-83ED-BCF82BD026E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 rot="1602462">
                  <a:off x="1013725" y="1341080"/>
                  <a:ext cx="179280" cy="338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72106840"/>
      </p:ext>
    </p:extLst>
  </p:cSld>
  <p:clrMapOvr>
    <a:masterClrMapping/>
  </p:clrMapOvr>
  <p:transition spd="slow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8" presetClass="emph" presetSubtype="0" repeatCount="5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8" presetClass="emph" presetSubtype="0" repeatCount="5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</p:bldLst>
      </p:timing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0B348-9F6D-4C72-7100-FF323C2B7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CD24980-984C-E109-3499-74FC3CE21110}"/>
              </a:ext>
            </a:extLst>
          </p:cNvPr>
          <p:cNvSpPr/>
          <p:nvPr/>
        </p:nvSpPr>
        <p:spPr>
          <a:xfrm>
            <a:off x="4591050" y="22542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B456E05-EA13-A114-18FA-E3213EA9EB09}"/>
              </a:ext>
            </a:extLst>
          </p:cNvPr>
          <p:cNvSpPr/>
          <p:nvPr/>
        </p:nvSpPr>
        <p:spPr>
          <a:xfrm>
            <a:off x="5095875" y="27590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C86CE03-E1A4-E7BC-202C-A840F282C3FD}"/>
              </a:ext>
            </a:extLst>
          </p:cNvPr>
          <p:cNvSpPr/>
          <p:nvPr/>
        </p:nvSpPr>
        <p:spPr>
          <a:xfrm>
            <a:off x="4108450" y="17716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1B5FF75-C08E-2F0F-6BD4-A260EF393E50}"/>
              </a:ext>
            </a:extLst>
          </p:cNvPr>
          <p:cNvGrpSpPr/>
          <p:nvPr/>
        </p:nvGrpSpPr>
        <p:grpSpPr>
          <a:xfrm>
            <a:off x="5765800" y="3429000"/>
            <a:ext cx="660400" cy="660400"/>
            <a:chOff x="5765800" y="3098800"/>
            <a:chExt cx="660400" cy="6604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A92B8F3-4266-2EF0-7DC9-E74F8B064C60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D5B4103-C9A4-0A79-EC46-752267B3FE4E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1B00270-058E-832B-7661-73B1C6893403}"/>
              </a:ext>
            </a:extLst>
          </p:cNvPr>
          <p:cNvGrpSpPr/>
          <p:nvPr/>
        </p:nvGrpSpPr>
        <p:grpSpPr>
          <a:xfrm>
            <a:off x="4921250" y="2584450"/>
            <a:ext cx="2349500" cy="2349500"/>
            <a:chOff x="4895850" y="3327400"/>
            <a:chExt cx="2349500" cy="23495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D44AD61-01FD-D061-8CEB-296CF8D81C1D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EA252A4-B9E6-4800-51F6-B74E255B5BA2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594816FE-1049-7942-A98C-352B5EEE7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B94A354-9BEA-3AFD-4E53-F77C5B4B9A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DA1711D-3557-C934-716A-FFB4815395B7}"/>
              </a:ext>
            </a:extLst>
          </p:cNvPr>
          <p:cNvGrpSpPr/>
          <p:nvPr/>
        </p:nvGrpSpPr>
        <p:grpSpPr>
          <a:xfrm>
            <a:off x="871504" y="3017766"/>
            <a:ext cx="2036155" cy="1100871"/>
            <a:chOff x="871504" y="3103224"/>
            <a:chExt cx="2036155" cy="110087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93CA5A-7683-C957-8E1E-DCC2F7FCE8DB}"/>
                </a:ext>
              </a:extLst>
            </p:cNvPr>
            <p:cNvSpPr txBox="1"/>
            <p:nvPr/>
          </p:nvSpPr>
          <p:spPr>
            <a:xfrm>
              <a:off x="871504" y="3306300"/>
              <a:ext cx="367088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200" dirty="0" err="1">
                  <a:solidFill>
                    <a:srgbClr val="EA9204"/>
                  </a:solidFill>
                  <a:latin typeface="PoetsenOne" panose="020108030300000D0203" pitchFamily="2" charset="0"/>
                </a:rPr>
                <a:t>r</a:t>
              </a:r>
              <a:r>
                <a:rPr lang="en-US" sz="3200" baseline="-25000" dirty="0" err="1">
                  <a:solidFill>
                    <a:srgbClr val="EA9204"/>
                  </a:solidFill>
                  <a:latin typeface="PoetsenOne" panose="020108030300000D0203" pitchFamily="2" charset="0"/>
                </a:rPr>
                <a:t>n</a:t>
              </a:r>
              <a:endParaRPr lang="en-US" sz="3200" i="1" baseline="-25000" dirty="0">
                <a:solidFill>
                  <a:srgbClr val="EA9204"/>
                </a:solidFill>
                <a:latin typeface="PoetsenOne" panose="020108030300000D0203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F38443A-873B-4B82-7398-D5B6079F5812}"/>
                </a:ext>
              </a:extLst>
            </p:cNvPr>
            <p:cNvSpPr txBox="1"/>
            <p:nvPr/>
          </p:nvSpPr>
          <p:spPr>
            <a:xfrm>
              <a:off x="1313421" y="3340484"/>
              <a:ext cx="222818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=</a:t>
              </a:r>
              <a:endParaRPr lang="en-US" sz="3200" i="1" dirty="0">
                <a:solidFill>
                  <a:srgbClr val="FA4032"/>
                </a:solidFill>
                <a:latin typeface="PoetsenOne" panose="020108030300000D0203" pitchFamily="2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9F241DD-4B94-F003-75F7-4A63D2660336}"/>
                </a:ext>
              </a:extLst>
            </p:cNvPr>
            <p:cNvCxnSpPr>
              <a:cxnSpLocks/>
            </p:cNvCxnSpPr>
            <p:nvPr/>
          </p:nvCxnSpPr>
          <p:spPr>
            <a:xfrm>
              <a:off x="2508136" y="3642080"/>
              <a:ext cx="399523" cy="0"/>
            </a:xfrm>
            <a:prstGeom prst="line">
              <a:avLst/>
            </a:prstGeom>
            <a:ln w="50800" cap="rnd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39E1B3B-331C-0371-83AB-D907097CE5B6}"/>
                </a:ext>
              </a:extLst>
            </p:cNvPr>
            <p:cNvSpPr txBox="1"/>
            <p:nvPr/>
          </p:nvSpPr>
          <p:spPr>
            <a:xfrm>
              <a:off x="2616772" y="3711652"/>
              <a:ext cx="227626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B050"/>
                  </a:solidFill>
                  <a:latin typeface="PoetsenOne" panose="020108030300000D0203" pitchFamily="2" charset="0"/>
                </a:rPr>
                <a:t>Z</a:t>
              </a:r>
              <a:endParaRPr lang="en-US" sz="3200" i="1" baseline="-25000" dirty="0">
                <a:solidFill>
                  <a:srgbClr val="00B050"/>
                </a:solidFill>
                <a:latin typeface="PoetsenOne" panose="020108030300000D0203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BFB4AFA-B502-9FEF-DEEF-719D3D9E1615}"/>
                </a:ext>
              </a:extLst>
            </p:cNvPr>
            <p:cNvSpPr txBox="1"/>
            <p:nvPr/>
          </p:nvSpPr>
          <p:spPr>
            <a:xfrm>
              <a:off x="1678779" y="3342063"/>
              <a:ext cx="411972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DA498D"/>
                  </a:solidFill>
                  <a:latin typeface="PoetsenOne" panose="020108030300000D0203" pitchFamily="2" charset="0"/>
                </a:rPr>
                <a:t>n</a:t>
              </a:r>
              <a:r>
                <a:rPr lang="en-US" sz="3200" baseline="30000" dirty="0">
                  <a:solidFill>
                    <a:srgbClr val="DA498D"/>
                  </a:solidFill>
                  <a:latin typeface="PoetsenOne" panose="020108030300000D0203" pitchFamily="2" charset="0"/>
                </a:rPr>
                <a:t>2</a:t>
              </a:r>
              <a:endParaRPr lang="en-US" sz="3200" i="1" baseline="-25000" dirty="0">
                <a:solidFill>
                  <a:srgbClr val="DA498D"/>
                </a:solidFill>
                <a:latin typeface="PoetsenOne" panose="020108030300000D0203" pitchFamily="2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D9BC93C-B684-FC82-877D-7C24BD1D4D5A}"/>
                </a:ext>
              </a:extLst>
            </p:cNvPr>
            <p:cNvSpPr txBox="1"/>
            <p:nvPr/>
          </p:nvSpPr>
          <p:spPr>
            <a:xfrm>
              <a:off x="2559705" y="3103224"/>
              <a:ext cx="344646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800" dirty="0" err="1">
                  <a:solidFill>
                    <a:srgbClr val="0D92F4"/>
                  </a:solidFill>
                  <a:latin typeface="PoetsenOne" panose="020108030300000D0203" pitchFamily="2" charset="0"/>
                </a:rPr>
                <a:t>a</a:t>
              </a:r>
              <a:r>
                <a:rPr lang="en-US" sz="2800" baseline="-25000" dirty="0" err="1">
                  <a:solidFill>
                    <a:srgbClr val="0D92F4"/>
                  </a:solidFill>
                  <a:latin typeface="PoetsenOne" panose="020108030300000D0203" pitchFamily="2" charset="0"/>
                </a:rPr>
                <a:t>o</a:t>
              </a:r>
              <a:endParaRPr lang="en-US" sz="2800" i="1" baseline="-25000" dirty="0">
                <a:solidFill>
                  <a:srgbClr val="0D92F4"/>
                </a:solidFill>
                <a:latin typeface="PoetsenOne" panose="020108030300000D0203" pitchFamily="2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A818C28-03B2-E4AE-7E44-4B69C5017D9D}"/>
                </a:ext>
              </a:extLst>
            </p:cNvPr>
            <p:cNvSpPr txBox="1"/>
            <p:nvPr/>
          </p:nvSpPr>
          <p:spPr>
            <a:xfrm>
              <a:off x="2211589" y="3429384"/>
              <a:ext cx="168316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800" dirty="0">
                  <a:latin typeface="Balsamiq Sans" pitchFamily="2" charset="0"/>
                  <a:ea typeface="Balsamiq Sans" pitchFamily="2" charset="0"/>
                </a:rPr>
                <a:t>x</a:t>
              </a:r>
              <a:endParaRPr lang="en-US" sz="2800" i="1" dirty="0">
                <a:solidFill>
                  <a:srgbClr val="FA4032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6926720-EE32-5211-6793-FA1B46E8B835}"/>
              </a:ext>
            </a:extLst>
          </p:cNvPr>
          <p:cNvGrpSpPr/>
          <p:nvPr/>
        </p:nvGrpSpPr>
        <p:grpSpPr>
          <a:xfrm>
            <a:off x="593216" y="2190520"/>
            <a:ext cx="2114681" cy="1081222"/>
            <a:chOff x="207276" y="3368174"/>
            <a:chExt cx="2114681" cy="108122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0BEBF55-CCB7-61D8-E7FA-1FD44B9B6DB5}"/>
                </a:ext>
              </a:extLst>
            </p:cNvPr>
            <p:cNvSpPr txBox="1"/>
            <p:nvPr/>
          </p:nvSpPr>
          <p:spPr>
            <a:xfrm>
              <a:off x="207276" y="3368174"/>
              <a:ext cx="21146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Principal Quantum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Number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868587C-A3EB-1727-F8A6-6FE662D76BD9}"/>
                    </a:ext>
                  </a:extLst>
                </p14:cNvPr>
                <p14:cNvContentPartPr/>
                <p14:nvPr/>
              </p14:nvContentPartPr>
              <p14:xfrm rot="19045669">
                <a:off x="1131580" y="4092636"/>
                <a:ext cx="310680" cy="3567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868587C-A3EB-1727-F8A6-6FE662D76BD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rot="19045669">
                  <a:off x="1113601" y="4074636"/>
                  <a:ext cx="346279" cy="39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8ABB4BB-DC3F-61B5-47E8-52C35DF052EE}"/>
              </a:ext>
            </a:extLst>
          </p:cNvPr>
          <p:cNvGrpSpPr/>
          <p:nvPr/>
        </p:nvGrpSpPr>
        <p:grpSpPr>
          <a:xfrm>
            <a:off x="2059390" y="4238966"/>
            <a:ext cx="1800493" cy="917003"/>
            <a:chOff x="1657920" y="5056148"/>
            <a:chExt cx="1800493" cy="917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B4797A-AC1C-5D78-E912-924135A12C76}"/>
                </a:ext>
              </a:extLst>
            </p:cNvPr>
            <p:cNvSpPr txBox="1"/>
            <p:nvPr/>
          </p:nvSpPr>
          <p:spPr>
            <a:xfrm>
              <a:off x="1657920" y="5326820"/>
              <a:ext cx="18004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Atomic Number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of the Atom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7572163-4276-F45E-F874-840657C4FB50}"/>
                    </a:ext>
                  </a:extLst>
                </p14:cNvPr>
                <p14:cNvContentPartPr/>
                <p14:nvPr/>
              </p14:nvContentPartPr>
              <p14:xfrm rot="2321895">
                <a:off x="2232886" y="5056148"/>
                <a:ext cx="300600" cy="2106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7572163-4276-F45E-F874-840657C4FB5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2321895">
                  <a:off x="2214864" y="5038148"/>
                  <a:ext cx="336283" cy="24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45F0047-22AE-92F7-CDA3-6D9B229B04B9}"/>
              </a:ext>
            </a:extLst>
          </p:cNvPr>
          <p:cNvGrpSpPr/>
          <p:nvPr/>
        </p:nvGrpSpPr>
        <p:grpSpPr>
          <a:xfrm>
            <a:off x="464183" y="3738469"/>
            <a:ext cx="1420582" cy="1072095"/>
            <a:chOff x="246474" y="5052400"/>
            <a:chExt cx="1420582" cy="107209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6356B30-398B-6C58-486B-6E78F0215FB1}"/>
                </a:ext>
              </a:extLst>
            </p:cNvPr>
            <p:cNvSpPr txBox="1"/>
            <p:nvPr/>
          </p:nvSpPr>
          <p:spPr>
            <a:xfrm>
              <a:off x="246474" y="5478164"/>
              <a:ext cx="14205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Radius of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the n</a:t>
              </a:r>
              <a:r>
                <a:rPr lang="en-US" baseline="30000" dirty="0">
                  <a:latin typeface="Balsamiq Sans" pitchFamily="2" charset="0"/>
                  <a:ea typeface="Balsamiq Sans" pitchFamily="2" charset="0"/>
                </a:rPr>
                <a:t>th</a:t>
              </a:r>
              <a:r>
                <a:rPr lang="en-US" dirty="0">
                  <a:latin typeface="Balsamiq Sans" pitchFamily="2" charset="0"/>
                  <a:ea typeface="Balsamiq Sans" pitchFamily="2" charset="0"/>
                </a:rPr>
                <a:t> Orbit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2200D6DF-BCF2-4366-BEB9-482914ECA436}"/>
                    </a:ext>
                  </a:extLst>
                </p14:cNvPr>
                <p14:cNvContentPartPr/>
                <p14:nvPr/>
              </p14:nvContentPartPr>
              <p14:xfrm rot="446842">
                <a:off x="640884" y="5052400"/>
                <a:ext cx="164520" cy="3808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2200D6DF-BCF2-4366-BEB9-482914ECA43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 rot="446842">
                  <a:off x="622884" y="5034400"/>
                  <a:ext cx="200160" cy="41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949D22-A4C1-C0ED-A2A5-DB8ABDC01270}"/>
              </a:ext>
            </a:extLst>
          </p:cNvPr>
          <p:cNvGrpSpPr/>
          <p:nvPr/>
        </p:nvGrpSpPr>
        <p:grpSpPr>
          <a:xfrm>
            <a:off x="2696452" y="2201790"/>
            <a:ext cx="1133598" cy="815734"/>
            <a:chOff x="1411610" y="4954099"/>
            <a:chExt cx="1133598" cy="81573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0A80B5E-8442-AFA9-79FF-6E1EEBDEBCE0}"/>
                </a:ext>
              </a:extLst>
            </p:cNvPr>
            <p:cNvSpPr txBox="1"/>
            <p:nvPr/>
          </p:nvSpPr>
          <p:spPr>
            <a:xfrm>
              <a:off x="1635985" y="4954099"/>
              <a:ext cx="9092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Bohr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Radius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4B8924C-CE6A-4B2E-0802-525A17DB3EA5}"/>
                    </a:ext>
                  </a:extLst>
                </p14:cNvPr>
                <p14:cNvContentPartPr/>
                <p14:nvPr/>
              </p14:nvContentPartPr>
              <p14:xfrm rot="9219920" flipH="1">
                <a:off x="1411610" y="5559233"/>
                <a:ext cx="300600" cy="2106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4B8924C-CE6A-4B2E-0802-525A17DB3EA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9219920" flipH="1">
                  <a:off x="1393588" y="5541233"/>
                  <a:ext cx="336283" cy="24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39076DF-089B-8F78-0BF7-ADA6896AEF3F}"/>
              </a:ext>
            </a:extLst>
          </p:cNvPr>
          <p:cNvGrpSpPr/>
          <p:nvPr/>
        </p:nvGrpSpPr>
        <p:grpSpPr>
          <a:xfrm>
            <a:off x="581478" y="5401650"/>
            <a:ext cx="2674138" cy="446967"/>
            <a:chOff x="7852717" y="1446334"/>
            <a:chExt cx="1771137" cy="44696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AED4712D-EE77-9CD1-01EF-3673D3C1C787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8D88AD5-7D59-2310-739D-C7CCEA3D28DD}"/>
                </a:ext>
              </a:extLst>
            </p:cNvPr>
            <p:cNvSpPr txBox="1"/>
            <p:nvPr/>
          </p:nvSpPr>
          <p:spPr>
            <a:xfrm>
              <a:off x="7935479" y="1491501"/>
              <a:ext cx="161697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a</a:t>
              </a:r>
              <a:r>
                <a:rPr lang="en-US" sz="2400" baseline="-25000" dirty="0" err="1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o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= 5.29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-11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4C1B508-0C6A-62CB-3EC4-6251328E8265}"/>
              </a:ext>
            </a:extLst>
          </p:cNvPr>
          <p:cNvGrpSpPr/>
          <p:nvPr/>
        </p:nvGrpSpPr>
        <p:grpSpPr>
          <a:xfrm>
            <a:off x="581478" y="6093859"/>
            <a:ext cx="2674138" cy="446967"/>
            <a:chOff x="7852717" y="1446334"/>
            <a:chExt cx="1771137" cy="446967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AD9AE5B4-6D82-47B2-C823-72DC98376212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902E8A5-765F-7893-7B6F-3A2EA1CA2CA2}"/>
                </a:ext>
              </a:extLst>
            </p:cNvPr>
            <p:cNvSpPr txBox="1"/>
            <p:nvPr/>
          </p:nvSpPr>
          <p:spPr>
            <a:xfrm>
              <a:off x="7944503" y="1491501"/>
              <a:ext cx="159892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1, 2, 3, 4, 5, …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DD145E9-3337-6F74-8F23-5D8911ECA4E2}"/>
              </a:ext>
            </a:extLst>
          </p:cNvPr>
          <p:cNvGrpSpPr/>
          <p:nvPr/>
        </p:nvGrpSpPr>
        <p:grpSpPr>
          <a:xfrm>
            <a:off x="5812429" y="4549508"/>
            <a:ext cx="710470" cy="310774"/>
            <a:chOff x="8383051" y="1514431"/>
            <a:chExt cx="710470" cy="310774"/>
          </a:xfrm>
          <a:effectLst/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6BF9B8CE-5361-3A08-C6C2-77624EDEF6AD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C084D43-D2FB-B26C-E6AD-41849F08BEE9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1E7D4F0-4F31-FD84-1B0A-F2CF6E05CDB1}"/>
              </a:ext>
            </a:extLst>
          </p:cNvPr>
          <p:cNvGrpSpPr/>
          <p:nvPr/>
        </p:nvGrpSpPr>
        <p:grpSpPr>
          <a:xfrm>
            <a:off x="5812429" y="5065339"/>
            <a:ext cx="710470" cy="310774"/>
            <a:chOff x="8383051" y="1514431"/>
            <a:chExt cx="710470" cy="310774"/>
          </a:xfrm>
          <a:effectLst/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D36A544E-867B-8517-F4E8-1FA70EA94E4C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A78D4E9-BCF7-3218-4055-CE8825735933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38E31A2-6C67-B369-5CA0-98324F49976F}"/>
              </a:ext>
            </a:extLst>
          </p:cNvPr>
          <p:cNvGrpSpPr/>
          <p:nvPr/>
        </p:nvGrpSpPr>
        <p:grpSpPr>
          <a:xfrm>
            <a:off x="5812429" y="558117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1FA4CE9C-DED9-2C15-8016-043958BC7D32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9067F81-8D16-158B-BE2C-8A020ECEBFA2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A5A231-632E-9A9D-CCA4-D48449399F98}"/>
              </a:ext>
            </a:extLst>
          </p:cNvPr>
          <p:cNvGrpSpPr/>
          <p:nvPr/>
        </p:nvGrpSpPr>
        <p:grpSpPr>
          <a:xfrm>
            <a:off x="8930719" y="1034749"/>
            <a:ext cx="2674138" cy="446967"/>
            <a:chOff x="7852717" y="1446334"/>
            <a:chExt cx="1771137" cy="446967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7BB34E2-66A4-8479-FB20-AFF13C53A0AC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00B050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6CDDBE1-84FF-0303-E5E2-BE44033B6062}"/>
                </a:ext>
              </a:extLst>
            </p:cNvPr>
            <p:cNvSpPr txBox="1"/>
            <p:nvPr/>
          </p:nvSpPr>
          <p:spPr>
            <a:xfrm>
              <a:off x="8033155" y="1517139"/>
              <a:ext cx="1421618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</a:t>
              </a:r>
              <a:r>
                <a:rPr lang="en-US" sz="2200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</a:t>
              </a:r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= 5.29 x 10</a:t>
              </a:r>
              <a:r>
                <a:rPr lang="en-US" sz="22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-11</a:t>
              </a:r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m</a:t>
              </a:r>
              <a:endParaRPr lang="en-US" sz="2200" i="1" baseline="-250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F4D1155-0AFE-53B9-08F0-AC27BC2FE100}"/>
              </a:ext>
            </a:extLst>
          </p:cNvPr>
          <p:cNvGrpSpPr/>
          <p:nvPr/>
        </p:nvGrpSpPr>
        <p:grpSpPr>
          <a:xfrm>
            <a:off x="8930719" y="5864895"/>
            <a:ext cx="2674138" cy="446967"/>
            <a:chOff x="7852717" y="1446334"/>
            <a:chExt cx="1771137" cy="446967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A5CC0A6B-0070-9593-D066-1AD9F139546C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00B050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1330E1F-37F5-6B08-F4EF-02D895DB97F7}"/>
                </a:ext>
              </a:extLst>
            </p:cNvPr>
            <p:cNvSpPr txBox="1"/>
            <p:nvPr/>
          </p:nvSpPr>
          <p:spPr>
            <a:xfrm>
              <a:off x="7958304" y="1517139"/>
              <a:ext cx="1503370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</a:t>
              </a:r>
              <a:r>
                <a:rPr lang="en-US" sz="2200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</a:t>
              </a:r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= 4.76 x 10</a:t>
              </a:r>
              <a:r>
                <a:rPr lang="en-US" sz="22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-10 </a:t>
              </a:r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m </a:t>
              </a:r>
              <a:endParaRPr lang="en-US" sz="2200" i="1" baseline="-250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559B925-3C41-4F9D-3B54-00BC7125FB79}"/>
              </a:ext>
            </a:extLst>
          </p:cNvPr>
          <p:cNvGrpSpPr/>
          <p:nvPr/>
        </p:nvGrpSpPr>
        <p:grpSpPr>
          <a:xfrm>
            <a:off x="8930719" y="3449823"/>
            <a:ext cx="2674138" cy="446967"/>
            <a:chOff x="7852717" y="1446334"/>
            <a:chExt cx="1771137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69D11FF7-DC3F-8A4F-B66F-CA56AD8AA286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00B050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B40EA1B-8761-698C-0DC0-3EBA4DB31D51}"/>
                </a:ext>
              </a:extLst>
            </p:cNvPr>
            <p:cNvSpPr txBox="1"/>
            <p:nvPr/>
          </p:nvSpPr>
          <p:spPr>
            <a:xfrm>
              <a:off x="7969452" y="1517139"/>
              <a:ext cx="1481075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</a:t>
              </a:r>
              <a:r>
                <a:rPr lang="en-US" sz="2200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2</a:t>
              </a:r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= 2.12 x 10</a:t>
              </a:r>
              <a:r>
                <a:rPr lang="en-US" sz="22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-10 </a:t>
              </a:r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m </a:t>
              </a:r>
              <a:endParaRPr lang="en-US" sz="2200" i="1" baseline="-250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F821D27-F2E0-B44A-2D51-277AF41EDC5C}"/>
              </a:ext>
            </a:extLst>
          </p:cNvPr>
          <p:cNvGrpSpPr/>
          <p:nvPr/>
        </p:nvGrpSpPr>
        <p:grpSpPr>
          <a:xfrm>
            <a:off x="8930719" y="2242286"/>
            <a:ext cx="2674138" cy="446967"/>
            <a:chOff x="7852717" y="1446334"/>
            <a:chExt cx="1771137" cy="446967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78584E6A-F826-B486-4F41-46E0680C9E37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DF244E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AF93EE0-2A13-AE02-DAE9-263F41E67369}"/>
                </a:ext>
              </a:extLst>
            </p:cNvPr>
            <p:cNvSpPr txBox="1"/>
            <p:nvPr/>
          </p:nvSpPr>
          <p:spPr>
            <a:xfrm>
              <a:off x="7938132" y="1508593"/>
              <a:ext cx="1543715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</a:t>
              </a:r>
              <a:r>
                <a:rPr lang="en-US" sz="2200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</a:t>
              </a:r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= 1.19 x 10</a:t>
              </a:r>
              <a:r>
                <a:rPr lang="en-US" sz="22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-10 </a:t>
              </a:r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m </a:t>
              </a:r>
              <a:endParaRPr lang="en-US" sz="2200" i="1" baseline="-250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E10E662-59C4-7E69-D8E6-37CA3672CB95}"/>
              </a:ext>
            </a:extLst>
          </p:cNvPr>
          <p:cNvGrpSpPr/>
          <p:nvPr/>
        </p:nvGrpSpPr>
        <p:grpSpPr>
          <a:xfrm>
            <a:off x="8930719" y="4657359"/>
            <a:ext cx="2674138" cy="446967"/>
            <a:chOff x="7852717" y="1446334"/>
            <a:chExt cx="1771137" cy="446967"/>
          </a:xfrm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5AAE1EA6-D33C-F48C-5BBC-C8F88CC870FD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DF244E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175B298-2715-5D23-4CD7-66F4D06BDA19}"/>
                </a:ext>
              </a:extLst>
            </p:cNvPr>
            <p:cNvSpPr txBox="1"/>
            <p:nvPr/>
          </p:nvSpPr>
          <p:spPr>
            <a:xfrm>
              <a:off x="7902565" y="1508593"/>
              <a:ext cx="1614849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</a:t>
              </a:r>
              <a:r>
                <a:rPr lang="en-US" sz="2200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2.5</a:t>
              </a:r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= 3.31 x 10</a:t>
              </a:r>
              <a:r>
                <a:rPr lang="en-US" sz="22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-10 </a:t>
              </a:r>
              <a:r>
                <a:rPr lang="en-US" sz="22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m </a:t>
              </a:r>
              <a:endParaRPr lang="en-US" sz="2200" i="1" baseline="-25000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sp>
        <p:nvSpPr>
          <p:cNvPr id="83" name="Oval 82">
            <a:extLst>
              <a:ext uri="{FF2B5EF4-FFF2-40B4-BE49-F238E27FC236}">
                <a16:creationId xmlns:a16="http://schemas.microsoft.com/office/drawing/2014/main" id="{5C3D8272-5D04-C89E-D7F6-714B35C0DBA5}"/>
              </a:ext>
            </a:extLst>
          </p:cNvPr>
          <p:cNvSpPr/>
          <p:nvPr/>
        </p:nvSpPr>
        <p:spPr>
          <a:xfrm>
            <a:off x="4330700" y="1993857"/>
            <a:ext cx="3530686" cy="3530686"/>
          </a:xfrm>
          <a:prstGeom prst="ellipse">
            <a:avLst/>
          </a:prstGeom>
          <a:noFill/>
          <a:ln w="38100" cap="rnd">
            <a:solidFill>
              <a:srgbClr val="DF244E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161358EB-F8C1-2662-9B9F-545F00030675}"/>
              </a:ext>
            </a:extLst>
          </p:cNvPr>
          <p:cNvSpPr/>
          <p:nvPr/>
        </p:nvSpPr>
        <p:spPr>
          <a:xfrm>
            <a:off x="4819693" y="2482850"/>
            <a:ext cx="2552700" cy="2552700"/>
          </a:xfrm>
          <a:prstGeom prst="ellipse">
            <a:avLst/>
          </a:prstGeom>
          <a:noFill/>
          <a:ln w="38100" cap="rnd">
            <a:solidFill>
              <a:srgbClr val="DF244E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2634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D4428-A300-2FD3-CAE4-9A2A2C003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7BC0B8A7-FF72-73B1-D03F-B0C472E92A2D}"/>
              </a:ext>
            </a:extLst>
          </p:cNvPr>
          <p:cNvSpPr/>
          <p:nvPr/>
        </p:nvSpPr>
        <p:spPr>
          <a:xfrm>
            <a:off x="4330700" y="1993857"/>
            <a:ext cx="3530686" cy="3530686"/>
          </a:xfrm>
          <a:prstGeom prst="ellipse">
            <a:avLst/>
          </a:prstGeom>
          <a:noFill/>
          <a:ln w="38100" cap="rnd">
            <a:solidFill>
              <a:srgbClr val="DF244E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8FF4A8E-8803-4396-5558-0FAA15A4FC90}"/>
              </a:ext>
            </a:extLst>
          </p:cNvPr>
          <p:cNvSpPr/>
          <p:nvPr/>
        </p:nvSpPr>
        <p:spPr>
          <a:xfrm>
            <a:off x="4819693" y="2482850"/>
            <a:ext cx="2552700" cy="2552700"/>
          </a:xfrm>
          <a:prstGeom prst="ellipse">
            <a:avLst/>
          </a:prstGeom>
          <a:noFill/>
          <a:ln w="38100" cap="rnd">
            <a:solidFill>
              <a:srgbClr val="DF244E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B3AD13A-7ABB-F22F-E300-6B8684BFADF1}"/>
              </a:ext>
            </a:extLst>
          </p:cNvPr>
          <p:cNvSpPr/>
          <p:nvPr/>
        </p:nvSpPr>
        <p:spPr>
          <a:xfrm>
            <a:off x="5505291" y="3167063"/>
            <a:ext cx="1179512" cy="1179512"/>
          </a:xfrm>
          <a:prstGeom prst="ellipse">
            <a:avLst/>
          </a:prstGeom>
          <a:noFill/>
          <a:ln w="520700" cap="rnd">
            <a:solidFill>
              <a:srgbClr val="F4667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31F129F-D0CF-2F1A-9CBD-280BA3E1381C}"/>
              </a:ext>
            </a:extLst>
          </p:cNvPr>
          <p:cNvSpPr/>
          <p:nvPr/>
        </p:nvSpPr>
        <p:spPr>
          <a:xfrm>
            <a:off x="4591050" y="22542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11D58C0-4A64-72AE-0C66-20EDED56044E}"/>
              </a:ext>
            </a:extLst>
          </p:cNvPr>
          <p:cNvSpPr/>
          <p:nvPr/>
        </p:nvSpPr>
        <p:spPr>
          <a:xfrm>
            <a:off x="5095875" y="27590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E432BCB-35D3-80D5-4E6E-B9E68FA838E8}"/>
              </a:ext>
            </a:extLst>
          </p:cNvPr>
          <p:cNvSpPr/>
          <p:nvPr/>
        </p:nvSpPr>
        <p:spPr>
          <a:xfrm>
            <a:off x="4108450" y="17716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8677EC8-7836-903B-9E98-5D4BAAE801A7}"/>
              </a:ext>
            </a:extLst>
          </p:cNvPr>
          <p:cNvGrpSpPr/>
          <p:nvPr/>
        </p:nvGrpSpPr>
        <p:grpSpPr>
          <a:xfrm>
            <a:off x="5765800" y="3429000"/>
            <a:ext cx="660400" cy="660400"/>
            <a:chOff x="5765800" y="3098800"/>
            <a:chExt cx="660400" cy="6604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85F906B-F468-CB26-AE31-AAF54759500C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95C4143-7458-CF4F-EF03-52855060E41A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774BD2A-59BF-2066-6983-2AF8F1771653}"/>
              </a:ext>
            </a:extLst>
          </p:cNvPr>
          <p:cNvGrpSpPr/>
          <p:nvPr/>
        </p:nvGrpSpPr>
        <p:grpSpPr>
          <a:xfrm>
            <a:off x="4921250" y="2584450"/>
            <a:ext cx="2349500" cy="2349500"/>
            <a:chOff x="4895850" y="3327400"/>
            <a:chExt cx="2349500" cy="23495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640523D-D722-6BAF-B054-65A39DC4C1FC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A71FFCE-734E-20BB-136D-4492CE4AB1A0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197F199B-09EA-4783-06FD-35B1FA9C7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3237AD4-E2F6-A387-0D6C-5F0E78FE9E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93829664-CB69-3375-5733-3059AE1CFDCD}"/>
              </a:ext>
            </a:extLst>
          </p:cNvPr>
          <p:cNvSpPr/>
          <p:nvPr/>
        </p:nvSpPr>
        <p:spPr>
          <a:xfrm>
            <a:off x="4821872" y="2483644"/>
            <a:ext cx="2546350" cy="2546350"/>
          </a:xfrm>
          <a:prstGeom prst="ellipse">
            <a:avLst/>
          </a:prstGeom>
          <a:noFill/>
          <a:ln w="279400" cap="rnd">
            <a:solidFill>
              <a:srgbClr val="F4667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318291C-18C9-32E4-B6FB-FB718AF640AC}"/>
              </a:ext>
            </a:extLst>
          </p:cNvPr>
          <p:cNvSpPr/>
          <p:nvPr/>
        </p:nvSpPr>
        <p:spPr>
          <a:xfrm>
            <a:off x="4348162" y="2009934"/>
            <a:ext cx="3493770" cy="3493770"/>
          </a:xfrm>
          <a:prstGeom prst="ellipse">
            <a:avLst/>
          </a:prstGeom>
          <a:noFill/>
          <a:ln w="279400" cap="rnd">
            <a:solidFill>
              <a:srgbClr val="F4667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9F5F1B2-C7C4-A408-F9ED-C5EF5C8AC5D5}"/>
              </a:ext>
            </a:extLst>
          </p:cNvPr>
          <p:cNvGrpSpPr/>
          <p:nvPr/>
        </p:nvGrpSpPr>
        <p:grpSpPr>
          <a:xfrm>
            <a:off x="284595" y="2795190"/>
            <a:ext cx="5220696" cy="1224360"/>
            <a:chOff x="284595" y="2795190"/>
            <a:chExt cx="5220696" cy="1224360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ACBCFF3-EB3A-A0EF-1E43-4C0AEE9F63C1}"/>
                </a:ext>
              </a:extLst>
            </p:cNvPr>
            <p:cNvGrpSpPr/>
            <p:nvPr/>
          </p:nvGrpSpPr>
          <p:grpSpPr>
            <a:xfrm flipH="1">
              <a:off x="3328988" y="3145631"/>
              <a:ext cx="2176303" cy="873919"/>
              <a:chOff x="1866650" y="3145631"/>
              <a:chExt cx="2176303" cy="873919"/>
            </a:xfrm>
          </p:grpSpPr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90265E00-659D-EBEE-CF56-30411F16C2C0}"/>
                  </a:ext>
                </a:extLst>
              </p:cNvPr>
              <p:cNvCxnSpPr>
                <a:cxnSpLocks/>
                <a:endCxn id="36" idx="2"/>
              </p:cNvCxnSpPr>
              <p:nvPr/>
            </p:nvCxnSpPr>
            <p:spPr>
              <a:xfrm flipH="1">
                <a:off x="1866650" y="3145631"/>
                <a:ext cx="2176303" cy="611188"/>
              </a:xfrm>
              <a:prstGeom prst="straightConnector1">
                <a:avLst/>
              </a:prstGeom>
              <a:ln w="38100" cap="rnd">
                <a:solidFill>
                  <a:srgbClr val="FF0000"/>
                </a:solidFill>
                <a:headEnd type="none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FB9A9659-3DF4-EED0-68CA-960B3E23D5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57041" y="3145631"/>
                <a:ext cx="1585912" cy="873919"/>
              </a:xfrm>
              <a:prstGeom prst="straightConnector1">
                <a:avLst/>
              </a:prstGeom>
              <a:ln w="38100" cap="rnd">
                <a:solidFill>
                  <a:srgbClr val="FF0000"/>
                </a:solidFill>
                <a:headEnd type="none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4BC9C4CF-53B5-D217-982F-A00C3EAD172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88841" y="3145631"/>
                <a:ext cx="1154112" cy="86519"/>
              </a:xfrm>
              <a:prstGeom prst="straightConnector1">
                <a:avLst/>
              </a:prstGeom>
              <a:ln w="38100" cap="rnd">
                <a:solidFill>
                  <a:srgbClr val="FF0000"/>
                </a:solidFill>
                <a:headEnd type="none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B6851D3-96B4-9445-7923-5AB1B32E1F6D}"/>
                </a:ext>
              </a:extLst>
            </p:cNvPr>
            <p:cNvSpPr txBox="1"/>
            <p:nvPr/>
          </p:nvSpPr>
          <p:spPr>
            <a:xfrm>
              <a:off x="284595" y="2795190"/>
              <a:ext cx="31053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Forbidden Orbits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Forbidden Energy Levels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1B1306E-0283-0839-EAAA-F5525CB3B536}"/>
              </a:ext>
            </a:extLst>
          </p:cNvPr>
          <p:cNvGrpSpPr/>
          <p:nvPr/>
        </p:nvGrpSpPr>
        <p:grpSpPr>
          <a:xfrm>
            <a:off x="7092950" y="2715123"/>
            <a:ext cx="4660477" cy="1030742"/>
            <a:chOff x="7092950" y="2715123"/>
            <a:chExt cx="4660477" cy="1030742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1A4D2F1-B7AB-19ED-504F-C0D1BF0A14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92950" y="3112135"/>
              <a:ext cx="1809115" cy="537251"/>
            </a:xfrm>
            <a:prstGeom prst="straightConnector1">
              <a:avLst/>
            </a:prstGeom>
            <a:ln w="38100" cap="rnd">
              <a:solidFill>
                <a:srgbClr val="00B050"/>
              </a:solidFill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3D583C98-A177-950E-B2EB-776817CA3D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00950" y="3112135"/>
              <a:ext cx="1301115" cy="633730"/>
            </a:xfrm>
            <a:prstGeom prst="straightConnector1">
              <a:avLst/>
            </a:prstGeom>
            <a:ln w="38100" cap="rnd">
              <a:solidFill>
                <a:srgbClr val="00B050"/>
              </a:solidFill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33C88BD-0567-085B-B8E9-04AB47550F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24813" y="3110865"/>
              <a:ext cx="871537" cy="77629"/>
            </a:xfrm>
            <a:prstGeom prst="straightConnector1">
              <a:avLst/>
            </a:prstGeom>
            <a:ln w="38100" cap="rnd">
              <a:solidFill>
                <a:srgbClr val="00B050"/>
              </a:solidFill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E519CE7-96D7-7FB4-D14A-B44C2DB71767}"/>
                </a:ext>
              </a:extLst>
            </p:cNvPr>
            <p:cNvSpPr txBox="1"/>
            <p:nvPr/>
          </p:nvSpPr>
          <p:spPr>
            <a:xfrm>
              <a:off x="8957469" y="2715123"/>
              <a:ext cx="27959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Allowed Orbits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Allowed Energy Levels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83E6797-88A5-C908-1F40-8EE8587F9C07}"/>
              </a:ext>
            </a:extLst>
          </p:cNvPr>
          <p:cNvGrpSpPr/>
          <p:nvPr/>
        </p:nvGrpSpPr>
        <p:grpSpPr>
          <a:xfrm>
            <a:off x="5812429" y="4549508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4BB1A401-169C-F1F0-6D0A-D90FB75A34A4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860B034-5F7F-109B-EF2D-2B7A619341B3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26FD76E-BF2F-5E34-00AF-0ADC95A4B251}"/>
              </a:ext>
            </a:extLst>
          </p:cNvPr>
          <p:cNvGrpSpPr/>
          <p:nvPr/>
        </p:nvGrpSpPr>
        <p:grpSpPr>
          <a:xfrm>
            <a:off x="5812429" y="5065339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9F5B9DE-7F63-92F4-D6F8-ED6B41DA494F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5239DE-9DEA-88A7-68E1-277F5FA51ED2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53D1585-0E35-38A1-B874-BCDB05FEA64D}"/>
              </a:ext>
            </a:extLst>
          </p:cNvPr>
          <p:cNvGrpSpPr/>
          <p:nvPr/>
        </p:nvGrpSpPr>
        <p:grpSpPr>
          <a:xfrm>
            <a:off x="5812429" y="558117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A207EBCC-133F-4473-1D64-C9EB461AE2E2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D0A7041-FE15-6AE7-B501-2BF61D483171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35983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0" grpId="0" animBg="1"/>
      <p:bldP spid="3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48956-D2A2-D930-F4EE-4CF69E043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F951DEE-690A-00E1-8672-993B9EC8B333}"/>
              </a:ext>
            </a:extLst>
          </p:cNvPr>
          <p:cNvSpPr/>
          <p:nvPr/>
        </p:nvSpPr>
        <p:spPr>
          <a:xfrm>
            <a:off x="4591050" y="22542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EC227F8-83AF-9E1B-5082-70DDB014FFF9}"/>
              </a:ext>
            </a:extLst>
          </p:cNvPr>
          <p:cNvSpPr/>
          <p:nvPr/>
        </p:nvSpPr>
        <p:spPr>
          <a:xfrm>
            <a:off x="5095875" y="27590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ADD4B21-69D4-0F11-4903-A8EFD7D12A47}"/>
              </a:ext>
            </a:extLst>
          </p:cNvPr>
          <p:cNvSpPr/>
          <p:nvPr/>
        </p:nvSpPr>
        <p:spPr>
          <a:xfrm>
            <a:off x="4108450" y="17716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C3DA97-DED0-2662-548E-7CABA963D8E2}"/>
              </a:ext>
            </a:extLst>
          </p:cNvPr>
          <p:cNvGrpSpPr/>
          <p:nvPr/>
        </p:nvGrpSpPr>
        <p:grpSpPr>
          <a:xfrm>
            <a:off x="5765800" y="3429000"/>
            <a:ext cx="660400" cy="660400"/>
            <a:chOff x="5765800" y="3098800"/>
            <a:chExt cx="660400" cy="6604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20BDAA4-87B3-E839-1609-83E3FB79316A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0D830FC-D3CF-3C40-70E8-CFF94B8E27E2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C493C9A-E9CC-FD7B-A209-C7C7142C3820}"/>
              </a:ext>
            </a:extLst>
          </p:cNvPr>
          <p:cNvGrpSpPr/>
          <p:nvPr/>
        </p:nvGrpSpPr>
        <p:grpSpPr>
          <a:xfrm>
            <a:off x="4921250" y="2584450"/>
            <a:ext cx="2349500" cy="2349500"/>
            <a:chOff x="4895850" y="3327400"/>
            <a:chExt cx="2349500" cy="23495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B024187-20CE-144C-9C39-0ED32471ECEF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96ADC13-151D-259D-08E6-D8DD5D79702E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D853A8FB-FD0D-1C99-2190-E77808DBD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DA488542-57A9-F6F1-B238-30419952BB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62D01C07-63CC-4F9B-0B5D-196C3B5ECAB2}"/>
              </a:ext>
            </a:extLst>
          </p:cNvPr>
          <p:cNvGrpSpPr/>
          <p:nvPr/>
        </p:nvGrpSpPr>
        <p:grpSpPr>
          <a:xfrm>
            <a:off x="6859362" y="3497621"/>
            <a:ext cx="340444" cy="310774"/>
            <a:chOff x="8568064" y="1514431"/>
            <a:chExt cx="340444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A1FE5391-88FB-5CB0-255B-20108F94322B}"/>
                </a:ext>
              </a:extLst>
            </p:cNvPr>
            <p:cNvSpPr/>
            <p:nvPr/>
          </p:nvSpPr>
          <p:spPr>
            <a:xfrm>
              <a:off x="8568064" y="1514431"/>
              <a:ext cx="340444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C251A8E-48D6-7F4E-A29A-06581FD1F3F6}"/>
                </a:ext>
              </a:extLst>
            </p:cNvPr>
            <p:cNvSpPr txBox="1"/>
            <p:nvPr/>
          </p:nvSpPr>
          <p:spPr>
            <a:xfrm>
              <a:off x="8630885" y="1521665"/>
              <a:ext cx="21480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</a:t>
              </a:r>
              <a:r>
                <a:rPr lang="en-US" b="1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8B03381-C014-F89A-26AE-103DA58E0441}"/>
              </a:ext>
            </a:extLst>
          </p:cNvPr>
          <p:cNvGrpSpPr/>
          <p:nvPr/>
        </p:nvGrpSpPr>
        <p:grpSpPr>
          <a:xfrm>
            <a:off x="7402287" y="3497621"/>
            <a:ext cx="340444" cy="310774"/>
            <a:chOff x="8568064" y="1514431"/>
            <a:chExt cx="340444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4047DDBC-5E0F-3225-BD21-715E9E8281FE}"/>
                </a:ext>
              </a:extLst>
            </p:cNvPr>
            <p:cNvSpPr/>
            <p:nvPr/>
          </p:nvSpPr>
          <p:spPr>
            <a:xfrm>
              <a:off x="8568064" y="1514431"/>
              <a:ext cx="340444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47AB16A-FC1F-28FE-1314-8F1A3E7F5799}"/>
                </a:ext>
              </a:extLst>
            </p:cNvPr>
            <p:cNvSpPr txBox="1"/>
            <p:nvPr/>
          </p:nvSpPr>
          <p:spPr>
            <a:xfrm>
              <a:off x="8616458" y="1521665"/>
              <a:ext cx="24365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</a:t>
              </a:r>
              <a:r>
                <a:rPr lang="en-US" b="1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1DBF953-CB77-650B-F58B-6B96AF2B01B0}"/>
              </a:ext>
            </a:extLst>
          </p:cNvPr>
          <p:cNvGrpSpPr/>
          <p:nvPr/>
        </p:nvGrpSpPr>
        <p:grpSpPr>
          <a:xfrm>
            <a:off x="7900452" y="3497621"/>
            <a:ext cx="340444" cy="310774"/>
            <a:chOff x="8568064" y="1514431"/>
            <a:chExt cx="340444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4A7EA28D-EEF0-1BDB-C3D5-36E9F27977DB}"/>
                </a:ext>
              </a:extLst>
            </p:cNvPr>
            <p:cNvSpPr/>
            <p:nvPr/>
          </p:nvSpPr>
          <p:spPr>
            <a:xfrm>
              <a:off x="8568064" y="1514431"/>
              <a:ext cx="340444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B6EAAAD-3B58-0632-FF94-7BE70E42D834}"/>
                </a:ext>
              </a:extLst>
            </p:cNvPr>
            <p:cNvSpPr txBox="1"/>
            <p:nvPr/>
          </p:nvSpPr>
          <p:spPr>
            <a:xfrm>
              <a:off x="8616458" y="1521665"/>
              <a:ext cx="24365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</a:t>
              </a:r>
              <a:r>
                <a:rPr lang="en-US" b="1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</a:t>
              </a:r>
              <a:endParaRPr lang="en-US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AF95F01-E429-BBE3-A06B-BFCF24E7216E}"/>
              </a:ext>
            </a:extLst>
          </p:cNvPr>
          <p:cNvGrpSpPr/>
          <p:nvPr/>
        </p:nvGrpSpPr>
        <p:grpSpPr>
          <a:xfrm>
            <a:off x="5812429" y="4549508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08275B53-19C5-4B3D-BD5D-9969F8B644A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A0D4FD3-F862-60B4-AE8E-45AD0F610790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0E51ECD-C626-2C24-C867-44DE23E74797}"/>
              </a:ext>
            </a:extLst>
          </p:cNvPr>
          <p:cNvGrpSpPr/>
          <p:nvPr/>
        </p:nvGrpSpPr>
        <p:grpSpPr>
          <a:xfrm>
            <a:off x="5812429" y="5065339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BDA0B07A-3509-93C9-4148-438ECB3A932B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FC76AAA-8AC9-75FD-BB41-4D14D1F9F178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2B4D874-88BA-B3DB-8329-176B1596530E}"/>
              </a:ext>
            </a:extLst>
          </p:cNvPr>
          <p:cNvGrpSpPr/>
          <p:nvPr/>
        </p:nvGrpSpPr>
        <p:grpSpPr>
          <a:xfrm>
            <a:off x="5812429" y="558117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8E5F0DC-2E5A-4AB6-33CE-2FC819C5017A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4B70165-6064-5DBD-581C-96BE5AC46A4B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85064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06A5B-C37D-418F-3E47-D4848F5BD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D8D557BB-41BE-3879-63EA-BA6BFF279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8BB8F200-2306-ECF1-2215-C3194D22F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CAB3EDB-FC07-ED56-0773-2CA40533F54F}"/>
              </a:ext>
            </a:extLst>
          </p:cNvPr>
          <p:cNvSpPr txBox="1"/>
          <p:nvPr/>
        </p:nvSpPr>
        <p:spPr>
          <a:xfrm>
            <a:off x="7039374" y="3393132"/>
            <a:ext cx="3751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8B5DFF"/>
                </a:solidFill>
                <a:latin typeface="PoetsenOne" panose="020108030300000D0203" pitchFamily="2" charset="0"/>
              </a:rPr>
              <a:t>n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FB005D-7E23-58CA-9A32-0589E9A47D1A}"/>
              </a:ext>
            </a:extLst>
          </p:cNvPr>
          <p:cNvSpPr txBox="1"/>
          <p:nvPr/>
        </p:nvSpPr>
        <p:spPr>
          <a:xfrm>
            <a:off x="7492459" y="3339298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49821D9-E8A8-18BB-1743-548F69CB258E}"/>
              </a:ext>
            </a:extLst>
          </p:cNvPr>
          <p:cNvCxnSpPr>
            <a:cxnSpLocks/>
          </p:cNvCxnSpPr>
          <p:nvPr/>
        </p:nvCxnSpPr>
        <p:spPr>
          <a:xfrm>
            <a:off x="7830037" y="3644852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42D992E0-9B77-7D46-0C4B-8C9777A1BAF9}"/>
              </a:ext>
            </a:extLst>
          </p:cNvPr>
          <p:cNvSpPr/>
          <p:nvPr/>
        </p:nvSpPr>
        <p:spPr>
          <a:xfrm>
            <a:off x="2471531" y="22542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486BEF2-0962-F15E-EE52-9F62D596B102}"/>
              </a:ext>
            </a:extLst>
          </p:cNvPr>
          <p:cNvSpPr/>
          <p:nvPr/>
        </p:nvSpPr>
        <p:spPr>
          <a:xfrm>
            <a:off x="2976356" y="27590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8F45E5F-E0D3-645D-47E7-107ACFAA900A}"/>
              </a:ext>
            </a:extLst>
          </p:cNvPr>
          <p:cNvSpPr/>
          <p:nvPr/>
        </p:nvSpPr>
        <p:spPr>
          <a:xfrm>
            <a:off x="1988931" y="17716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D095D46-DE0C-2817-03A9-ABA42D89F10D}"/>
              </a:ext>
            </a:extLst>
          </p:cNvPr>
          <p:cNvGrpSpPr/>
          <p:nvPr/>
        </p:nvGrpSpPr>
        <p:grpSpPr>
          <a:xfrm>
            <a:off x="3646281" y="3429000"/>
            <a:ext cx="660400" cy="660400"/>
            <a:chOff x="5765800" y="3098800"/>
            <a:chExt cx="660400" cy="66040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2A9C26F-127C-7B8F-22F0-CE0092BD23C5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58B4D0E-4354-54A7-5BA3-615E81EB6B0C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372E05B-7BFD-17A9-DF9C-E4590C85D02A}"/>
              </a:ext>
            </a:extLst>
          </p:cNvPr>
          <p:cNvGrpSpPr/>
          <p:nvPr/>
        </p:nvGrpSpPr>
        <p:grpSpPr>
          <a:xfrm>
            <a:off x="2801731" y="2584450"/>
            <a:ext cx="2349500" cy="2349500"/>
            <a:chOff x="4895850" y="3327400"/>
            <a:chExt cx="2349500" cy="234950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AEDE511-4FF4-4B51-955F-1471772A6393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A500AA8-C8BF-D813-E413-EB08E72DAFE7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6ABF19C-1060-6D20-F113-205394BAA0EA}"/>
              </a:ext>
            </a:extLst>
          </p:cNvPr>
          <p:cNvGrpSpPr/>
          <p:nvPr/>
        </p:nvGrpSpPr>
        <p:grpSpPr>
          <a:xfrm>
            <a:off x="4739843" y="3497621"/>
            <a:ext cx="340444" cy="310774"/>
            <a:chOff x="8568064" y="1514431"/>
            <a:chExt cx="340444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AF451392-BB81-3C57-8CA2-9A12BA8E95FA}"/>
                </a:ext>
              </a:extLst>
            </p:cNvPr>
            <p:cNvSpPr/>
            <p:nvPr/>
          </p:nvSpPr>
          <p:spPr>
            <a:xfrm>
              <a:off x="8568064" y="1514431"/>
              <a:ext cx="340444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6C2CF6A-0623-FE38-7FAD-E101FC63E0A4}"/>
                </a:ext>
              </a:extLst>
            </p:cNvPr>
            <p:cNvSpPr txBox="1"/>
            <p:nvPr/>
          </p:nvSpPr>
          <p:spPr>
            <a:xfrm>
              <a:off x="8630885" y="1521665"/>
              <a:ext cx="21480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</a:t>
              </a:r>
              <a:r>
                <a:rPr lang="en-US" b="1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F4017F6-B78B-C85F-E7C1-95AADF223A2F}"/>
              </a:ext>
            </a:extLst>
          </p:cNvPr>
          <p:cNvGrpSpPr/>
          <p:nvPr/>
        </p:nvGrpSpPr>
        <p:grpSpPr>
          <a:xfrm>
            <a:off x="5282768" y="3497621"/>
            <a:ext cx="340444" cy="310774"/>
            <a:chOff x="8568064" y="1514431"/>
            <a:chExt cx="340444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944B7194-92D4-F245-CBF9-77BBB4C8EF51}"/>
                </a:ext>
              </a:extLst>
            </p:cNvPr>
            <p:cNvSpPr/>
            <p:nvPr/>
          </p:nvSpPr>
          <p:spPr>
            <a:xfrm>
              <a:off x="8568064" y="1514431"/>
              <a:ext cx="340444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C904B60-4426-2472-425D-B13C6381744A}"/>
                </a:ext>
              </a:extLst>
            </p:cNvPr>
            <p:cNvSpPr txBox="1"/>
            <p:nvPr/>
          </p:nvSpPr>
          <p:spPr>
            <a:xfrm>
              <a:off x="8616458" y="1521665"/>
              <a:ext cx="24365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</a:t>
              </a:r>
              <a:r>
                <a:rPr lang="en-US" b="1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137475A-C62B-C89D-29D2-9FDC5717DFED}"/>
              </a:ext>
            </a:extLst>
          </p:cNvPr>
          <p:cNvGrpSpPr/>
          <p:nvPr/>
        </p:nvGrpSpPr>
        <p:grpSpPr>
          <a:xfrm>
            <a:off x="5780933" y="3497621"/>
            <a:ext cx="340444" cy="310774"/>
            <a:chOff x="8568064" y="1514431"/>
            <a:chExt cx="340444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9A9DBB29-EA65-9FFF-1B34-D3EBF0E6F841}"/>
                </a:ext>
              </a:extLst>
            </p:cNvPr>
            <p:cNvSpPr/>
            <p:nvPr/>
          </p:nvSpPr>
          <p:spPr>
            <a:xfrm>
              <a:off x="8568064" y="1514431"/>
              <a:ext cx="340444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EA2AC9A-A799-605F-8683-840E3A85E676}"/>
                </a:ext>
              </a:extLst>
            </p:cNvPr>
            <p:cNvSpPr txBox="1"/>
            <p:nvPr/>
          </p:nvSpPr>
          <p:spPr>
            <a:xfrm>
              <a:off x="8616458" y="1521665"/>
              <a:ext cx="24365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</a:t>
              </a:r>
              <a:r>
                <a:rPr lang="en-US" b="1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</a:t>
              </a:r>
              <a:endParaRPr lang="en-US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91AEBAA-D868-3A2C-6439-413FBBE0204C}"/>
              </a:ext>
            </a:extLst>
          </p:cNvPr>
          <p:cNvGrpSpPr/>
          <p:nvPr/>
        </p:nvGrpSpPr>
        <p:grpSpPr>
          <a:xfrm>
            <a:off x="3692910" y="4549508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DF862B84-2469-5846-158E-BB92F25203A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CB41848-0B78-07E1-DB8B-28ED2A306870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3933AB1-8B83-82E2-05CC-50CF7180D57C}"/>
              </a:ext>
            </a:extLst>
          </p:cNvPr>
          <p:cNvGrpSpPr/>
          <p:nvPr/>
        </p:nvGrpSpPr>
        <p:grpSpPr>
          <a:xfrm>
            <a:off x="3692910" y="5065339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7F59671A-A75A-7813-7E42-5C0EEEDE8B6C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B439ADE-5CA9-7288-FAAD-7D68116DC274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BCD5FDF-7FD4-5201-F682-990F2AB9ED9E}"/>
              </a:ext>
            </a:extLst>
          </p:cNvPr>
          <p:cNvGrpSpPr/>
          <p:nvPr/>
        </p:nvGrpSpPr>
        <p:grpSpPr>
          <a:xfrm>
            <a:off x="3692910" y="558117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EAE2F5FD-8B36-B4D6-4A75-3834077EF369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2D2EF4C-7C38-842F-60D4-82DA0757CB3F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3AEB041A-FCA9-9ED4-6FF8-F6E823593C0C}"/>
              </a:ext>
            </a:extLst>
          </p:cNvPr>
          <p:cNvSpPr txBox="1"/>
          <p:nvPr/>
        </p:nvSpPr>
        <p:spPr>
          <a:xfrm>
            <a:off x="7905218" y="3800149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DA498D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DA498D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DA498D"/>
              </a:solidFill>
              <a:latin typeface="PoetsenOne" panose="020108030300000D0203" pitchFamily="2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95EB300-67C9-757D-FDD4-5D03F1314923}"/>
              </a:ext>
            </a:extLst>
          </p:cNvPr>
          <p:cNvSpPr txBox="1"/>
          <p:nvPr/>
        </p:nvSpPr>
        <p:spPr>
          <a:xfrm>
            <a:off x="7797817" y="3012412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C759C000-6B2A-EE50-4B43-3E1F2F90C390}"/>
              </a:ext>
            </a:extLst>
          </p:cNvPr>
          <p:cNvGrpSpPr/>
          <p:nvPr/>
        </p:nvGrpSpPr>
        <p:grpSpPr>
          <a:xfrm>
            <a:off x="6509592" y="4336471"/>
            <a:ext cx="3018776" cy="751977"/>
            <a:chOff x="6433673" y="5295746"/>
            <a:chExt cx="3018776" cy="75197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681ADD60-61FE-0458-1A32-21DB0265B351}"/>
                    </a:ext>
                  </a:extLst>
                </p14:cNvPr>
                <p14:cNvContentPartPr/>
                <p14:nvPr/>
              </p14:nvContentPartPr>
              <p14:xfrm>
                <a:off x="7866738" y="5295746"/>
                <a:ext cx="152640" cy="34164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681ADD60-61FE-0458-1A32-21DB0265B35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848738" y="5277765"/>
                  <a:ext cx="188280" cy="377242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E98366E-70A8-6114-C7EE-AEE19997DBAD}"/>
                </a:ext>
              </a:extLst>
            </p:cNvPr>
            <p:cNvSpPr txBox="1"/>
            <p:nvPr/>
          </p:nvSpPr>
          <p:spPr>
            <a:xfrm>
              <a:off x="6433673" y="5678391"/>
              <a:ext cx="30187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Principal Quantum Number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DE1AA3A-82D3-81DA-4B63-05B5002858C9}"/>
              </a:ext>
            </a:extLst>
          </p:cNvPr>
          <p:cNvGrpSpPr/>
          <p:nvPr/>
        </p:nvGrpSpPr>
        <p:grpSpPr>
          <a:xfrm>
            <a:off x="8279694" y="2643080"/>
            <a:ext cx="2520620" cy="369332"/>
            <a:chOff x="8387250" y="5146868"/>
            <a:chExt cx="2520620" cy="36933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30BCA28E-F4CF-D7FB-B1D2-5BE8CD4FAA89}"/>
                    </a:ext>
                  </a:extLst>
                </p14:cNvPr>
                <p14:cNvContentPartPr/>
                <p14:nvPr/>
              </p14:nvContentPartPr>
              <p14:xfrm flipV="1">
                <a:off x="8387250" y="5242984"/>
                <a:ext cx="282600" cy="22788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30BCA28E-F4CF-D7FB-B1D2-5BE8CD4FAA8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flipV="1">
                  <a:off x="8369250" y="5224956"/>
                  <a:ext cx="318240" cy="263576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18963C4-432D-89B7-72C3-877E06E95B09}"/>
                </a:ext>
              </a:extLst>
            </p:cNvPr>
            <p:cNvSpPr txBox="1"/>
            <p:nvPr/>
          </p:nvSpPr>
          <p:spPr>
            <a:xfrm>
              <a:off x="8679375" y="5146868"/>
              <a:ext cx="22284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Balsamiq Sans" pitchFamily="2" charset="0"/>
                  <a:ea typeface="Balsamiq Sans" pitchFamily="2" charset="0"/>
                </a:rPr>
                <a:t>Rydberg’s Constant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8063D17-E178-07AD-1EA5-15EB9DF166FC}"/>
              </a:ext>
            </a:extLst>
          </p:cNvPr>
          <p:cNvGrpSpPr/>
          <p:nvPr/>
        </p:nvGrpSpPr>
        <p:grpSpPr>
          <a:xfrm>
            <a:off x="6605589" y="1997448"/>
            <a:ext cx="2674138" cy="446967"/>
            <a:chOff x="7852717" y="1446334"/>
            <a:chExt cx="1771137" cy="446967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284E233B-A8A4-CD4E-A110-2F86DFFCB632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F96E2A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DC5640E-77DD-B0B7-C347-C0584845C8F2}"/>
                </a:ext>
              </a:extLst>
            </p:cNvPr>
            <p:cNvSpPr txBox="1"/>
            <p:nvPr/>
          </p:nvSpPr>
          <p:spPr>
            <a:xfrm>
              <a:off x="7928223" y="1491501"/>
              <a:ext cx="162015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</a:t>
              </a:r>
              <a:r>
                <a:rPr lang="en-US" sz="2400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= 2.18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40857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88" grpId="0"/>
      <p:bldP spid="9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7F563-08ED-FB1A-6BC4-FD36E0415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2494D0-F7AC-A882-C7BA-E30505FE227F}"/>
              </a:ext>
            </a:extLst>
          </p:cNvPr>
          <p:cNvCxnSpPr>
            <a:cxnSpLocks/>
          </p:cNvCxnSpPr>
          <p:nvPr/>
        </p:nvCxnSpPr>
        <p:spPr>
          <a:xfrm>
            <a:off x="7458852" y="5282275"/>
            <a:ext cx="4526481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68C4E6A-9530-2BE1-3D33-61E8841D3184}"/>
              </a:ext>
            </a:extLst>
          </p:cNvPr>
          <p:cNvCxnSpPr>
            <a:cxnSpLocks/>
          </p:cNvCxnSpPr>
          <p:nvPr/>
        </p:nvCxnSpPr>
        <p:spPr>
          <a:xfrm>
            <a:off x="7458852" y="3468774"/>
            <a:ext cx="4526481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FC23A71-6D0F-C0E7-39B5-0E4978D88844}"/>
              </a:ext>
            </a:extLst>
          </p:cNvPr>
          <p:cNvCxnSpPr>
            <a:cxnSpLocks/>
          </p:cNvCxnSpPr>
          <p:nvPr/>
        </p:nvCxnSpPr>
        <p:spPr>
          <a:xfrm>
            <a:off x="7458852" y="2524206"/>
            <a:ext cx="4526481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34D6B50-F676-8092-600E-4CEA526E8B4C}"/>
              </a:ext>
            </a:extLst>
          </p:cNvPr>
          <p:cNvCxnSpPr>
            <a:cxnSpLocks/>
          </p:cNvCxnSpPr>
          <p:nvPr/>
        </p:nvCxnSpPr>
        <p:spPr>
          <a:xfrm>
            <a:off x="7458852" y="1854250"/>
            <a:ext cx="4526481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C3B3C9-685B-2ED5-1D3B-7A370BE7818A}"/>
              </a:ext>
            </a:extLst>
          </p:cNvPr>
          <p:cNvCxnSpPr>
            <a:cxnSpLocks/>
          </p:cNvCxnSpPr>
          <p:nvPr/>
        </p:nvCxnSpPr>
        <p:spPr>
          <a:xfrm>
            <a:off x="7458852" y="1320095"/>
            <a:ext cx="4526481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F43C03A8-BC4B-1B5D-92E7-1119F96EE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EE3DBE07-433A-2B70-4021-4AA5AC0D4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2020EDC-B017-1595-A3BF-D1231405A4BC}"/>
              </a:ext>
            </a:extLst>
          </p:cNvPr>
          <p:cNvSpPr txBox="1"/>
          <p:nvPr/>
        </p:nvSpPr>
        <p:spPr>
          <a:xfrm>
            <a:off x="4645540" y="3393132"/>
            <a:ext cx="3751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8B5DFF"/>
                </a:solidFill>
                <a:latin typeface="PoetsenOne" panose="020108030300000D0203" pitchFamily="2" charset="0"/>
              </a:rPr>
              <a:t>n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559430-95D1-3ADF-19CC-02C7824E48BA}"/>
              </a:ext>
            </a:extLst>
          </p:cNvPr>
          <p:cNvSpPr txBox="1"/>
          <p:nvPr/>
        </p:nvSpPr>
        <p:spPr>
          <a:xfrm>
            <a:off x="5098625" y="3339298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5BB7EA7-91CB-68C5-172A-D86821454B46}"/>
              </a:ext>
            </a:extLst>
          </p:cNvPr>
          <p:cNvCxnSpPr>
            <a:cxnSpLocks/>
          </p:cNvCxnSpPr>
          <p:nvPr/>
        </p:nvCxnSpPr>
        <p:spPr>
          <a:xfrm>
            <a:off x="5436203" y="3644852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7FD66B49-3934-1F3C-B08F-299ED0743582}"/>
              </a:ext>
            </a:extLst>
          </p:cNvPr>
          <p:cNvSpPr/>
          <p:nvPr/>
        </p:nvSpPr>
        <p:spPr>
          <a:xfrm>
            <a:off x="616851" y="22542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7830D4D-B2D2-5FAD-9FB9-D5E229EA9967}"/>
              </a:ext>
            </a:extLst>
          </p:cNvPr>
          <p:cNvSpPr/>
          <p:nvPr/>
        </p:nvSpPr>
        <p:spPr>
          <a:xfrm>
            <a:off x="1121676" y="27590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AFFC92ED-9667-3E04-8CF7-48DC00DDCED5}"/>
              </a:ext>
            </a:extLst>
          </p:cNvPr>
          <p:cNvSpPr/>
          <p:nvPr/>
        </p:nvSpPr>
        <p:spPr>
          <a:xfrm>
            <a:off x="134251" y="17716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F7D7B94-B24E-18DB-4861-AF2589809DAE}"/>
              </a:ext>
            </a:extLst>
          </p:cNvPr>
          <p:cNvGrpSpPr/>
          <p:nvPr/>
        </p:nvGrpSpPr>
        <p:grpSpPr>
          <a:xfrm>
            <a:off x="1791601" y="3429000"/>
            <a:ext cx="660400" cy="660400"/>
            <a:chOff x="5765800" y="3098800"/>
            <a:chExt cx="660400" cy="66040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9EB1B94-EE73-F1DF-CF4C-E6BCF774AA18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4850E06-3246-E0B1-74E2-35E2598F578A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2F5531F-83B0-4D49-8B51-4D4A8F64252C}"/>
              </a:ext>
            </a:extLst>
          </p:cNvPr>
          <p:cNvGrpSpPr/>
          <p:nvPr/>
        </p:nvGrpSpPr>
        <p:grpSpPr>
          <a:xfrm>
            <a:off x="947051" y="2584450"/>
            <a:ext cx="2349500" cy="2349500"/>
            <a:chOff x="4895850" y="3327400"/>
            <a:chExt cx="2349500" cy="234950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8588F1C-D71E-CA4E-312A-F970C508BF82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A8DF277-880C-64C3-3812-FBE8107AE265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5ED943E-1C4D-6C3D-EF07-2477E100EB6F}"/>
              </a:ext>
            </a:extLst>
          </p:cNvPr>
          <p:cNvGrpSpPr/>
          <p:nvPr/>
        </p:nvGrpSpPr>
        <p:grpSpPr>
          <a:xfrm>
            <a:off x="2885163" y="3497621"/>
            <a:ext cx="340444" cy="310774"/>
            <a:chOff x="8568064" y="1514431"/>
            <a:chExt cx="340444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23D260C-4D93-ECA0-E75D-790454694A7E}"/>
                </a:ext>
              </a:extLst>
            </p:cNvPr>
            <p:cNvSpPr/>
            <p:nvPr/>
          </p:nvSpPr>
          <p:spPr>
            <a:xfrm>
              <a:off x="8568064" y="1514431"/>
              <a:ext cx="340444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F10CC01-D558-61E0-6021-D8F4AB76B7C7}"/>
                </a:ext>
              </a:extLst>
            </p:cNvPr>
            <p:cNvSpPr txBox="1"/>
            <p:nvPr/>
          </p:nvSpPr>
          <p:spPr>
            <a:xfrm>
              <a:off x="8630885" y="1521665"/>
              <a:ext cx="21480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</a:t>
              </a:r>
              <a:r>
                <a:rPr lang="en-US" b="1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9FC2379-AED2-F1AB-4FD2-73F1FFD5465A}"/>
              </a:ext>
            </a:extLst>
          </p:cNvPr>
          <p:cNvGrpSpPr/>
          <p:nvPr/>
        </p:nvGrpSpPr>
        <p:grpSpPr>
          <a:xfrm>
            <a:off x="3428088" y="3497621"/>
            <a:ext cx="340444" cy="310774"/>
            <a:chOff x="8568064" y="1514431"/>
            <a:chExt cx="340444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6F871846-3019-6464-47A4-796DAE02309B}"/>
                </a:ext>
              </a:extLst>
            </p:cNvPr>
            <p:cNvSpPr/>
            <p:nvPr/>
          </p:nvSpPr>
          <p:spPr>
            <a:xfrm>
              <a:off x="8568064" y="1514431"/>
              <a:ext cx="340444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651CF6A-8739-3E83-E5CC-6B48B84DB958}"/>
                </a:ext>
              </a:extLst>
            </p:cNvPr>
            <p:cNvSpPr txBox="1"/>
            <p:nvPr/>
          </p:nvSpPr>
          <p:spPr>
            <a:xfrm>
              <a:off x="8616458" y="1521665"/>
              <a:ext cx="24365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</a:t>
              </a:r>
              <a:r>
                <a:rPr lang="en-US" b="1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958CD30-56E3-A59F-06BA-D833B4ABC178}"/>
              </a:ext>
            </a:extLst>
          </p:cNvPr>
          <p:cNvGrpSpPr/>
          <p:nvPr/>
        </p:nvGrpSpPr>
        <p:grpSpPr>
          <a:xfrm>
            <a:off x="3926253" y="3497621"/>
            <a:ext cx="340444" cy="310774"/>
            <a:chOff x="8568064" y="1514431"/>
            <a:chExt cx="340444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C2FC6AF9-4955-C3F9-D5EA-AB1E01DAD1DC}"/>
                </a:ext>
              </a:extLst>
            </p:cNvPr>
            <p:cNvSpPr/>
            <p:nvPr/>
          </p:nvSpPr>
          <p:spPr>
            <a:xfrm>
              <a:off x="8568064" y="1514431"/>
              <a:ext cx="340444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23A5764-D924-00DF-2E21-DC451A046C55}"/>
                </a:ext>
              </a:extLst>
            </p:cNvPr>
            <p:cNvSpPr txBox="1"/>
            <p:nvPr/>
          </p:nvSpPr>
          <p:spPr>
            <a:xfrm>
              <a:off x="8616458" y="1521665"/>
              <a:ext cx="24365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</a:t>
              </a:r>
              <a:r>
                <a:rPr lang="en-US" b="1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</a:t>
              </a:r>
              <a:endParaRPr lang="en-US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00E201C-B759-FB57-50FD-7B7DAAD0DFBD}"/>
              </a:ext>
            </a:extLst>
          </p:cNvPr>
          <p:cNvGrpSpPr/>
          <p:nvPr/>
        </p:nvGrpSpPr>
        <p:grpSpPr>
          <a:xfrm>
            <a:off x="1838230" y="4549508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0DDAFE6F-D0EC-1EAC-6735-12366CF69E6B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FEE5BB1-E179-D4FA-514A-E8F345C467A5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8D900E3-CD7E-961A-4B2D-6B2205B34C72}"/>
              </a:ext>
            </a:extLst>
          </p:cNvPr>
          <p:cNvGrpSpPr/>
          <p:nvPr/>
        </p:nvGrpSpPr>
        <p:grpSpPr>
          <a:xfrm>
            <a:off x="1838230" y="5065339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BA8289D-1257-9102-3F00-7CF7C65A22DE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17D5451-468A-4CF9-4B89-32512A138FC3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2BAB267-CC2F-5D1D-6240-611F2E86A7A7}"/>
              </a:ext>
            </a:extLst>
          </p:cNvPr>
          <p:cNvGrpSpPr/>
          <p:nvPr/>
        </p:nvGrpSpPr>
        <p:grpSpPr>
          <a:xfrm>
            <a:off x="1838230" y="558117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909440E7-789A-EE42-C518-24DFEF13C9C8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A23B3F9-2343-4231-FDE7-0112DB6DC184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4CB7DDB0-5965-62D7-37B4-77B3D887C8C5}"/>
              </a:ext>
            </a:extLst>
          </p:cNvPr>
          <p:cNvSpPr txBox="1"/>
          <p:nvPr/>
        </p:nvSpPr>
        <p:spPr>
          <a:xfrm>
            <a:off x="5511384" y="3800149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DA498D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DA498D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DA498D"/>
              </a:solidFill>
              <a:latin typeface="PoetsenOne" panose="020108030300000D0203" pitchFamily="2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48C2DBD-45E1-D86D-477A-3C8ECC5696A1}"/>
              </a:ext>
            </a:extLst>
          </p:cNvPr>
          <p:cNvSpPr txBox="1"/>
          <p:nvPr/>
        </p:nvSpPr>
        <p:spPr>
          <a:xfrm>
            <a:off x="5403983" y="3012412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ACA6504-E0E4-3C29-05CF-91FDF5F1E5C3}"/>
              </a:ext>
            </a:extLst>
          </p:cNvPr>
          <p:cNvGrpSpPr/>
          <p:nvPr/>
        </p:nvGrpSpPr>
        <p:grpSpPr>
          <a:xfrm>
            <a:off x="8918875" y="5828034"/>
            <a:ext cx="660400" cy="660400"/>
            <a:chOff x="5765800" y="3098800"/>
            <a:chExt cx="660400" cy="6604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ADB9498-0164-6327-196F-A4EB8B5235C5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40E018-AFC6-4135-B289-6CD1D253CD5C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92988E6-0594-4662-CA52-CB7589C3E59E}"/>
              </a:ext>
            </a:extLst>
          </p:cNvPr>
          <p:cNvGrpSpPr/>
          <p:nvPr/>
        </p:nvGrpSpPr>
        <p:grpSpPr>
          <a:xfrm>
            <a:off x="7404662" y="5126888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1957080-1F7F-BE6C-B300-049947C39C4E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82CEB7-4F74-EBFB-EBED-A76388B21479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186089F-9A7A-CCCE-32C0-BACDBCFAC707}"/>
              </a:ext>
            </a:extLst>
          </p:cNvPr>
          <p:cNvGrpSpPr/>
          <p:nvPr/>
        </p:nvGrpSpPr>
        <p:grpSpPr>
          <a:xfrm>
            <a:off x="7404662" y="3313840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D3AAC591-A95E-2B36-E7CB-82FDDA347D7A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22DB49-A46F-E8C4-461F-31E3C5013C62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292B3B9-07BA-5BFC-71DD-2A7FFCD20F9F}"/>
              </a:ext>
            </a:extLst>
          </p:cNvPr>
          <p:cNvGrpSpPr/>
          <p:nvPr/>
        </p:nvGrpSpPr>
        <p:grpSpPr>
          <a:xfrm>
            <a:off x="7404662" y="2368819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9EBCDDB2-AAFF-4212-9D27-BD0B4198C852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0001405-2813-19F5-778D-634AD04E2A89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8438DEA-4B3C-FD08-EAE2-93FF73F31506}"/>
              </a:ext>
            </a:extLst>
          </p:cNvPr>
          <p:cNvGrpSpPr/>
          <p:nvPr/>
        </p:nvGrpSpPr>
        <p:grpSpPr>
          <a:xfrm>
            <a:off x="7404662" y="169886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40ECD83D-5D73-7B14-A850-9C9DCCDF5EEA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77BAA20-5F4C-3475-0A22-7813E286B1E7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52E41FF-1140-867F-5FF9-6C182FFF94F8}"/>
              </a:ext>
            </a:extLst>
          </p:cNvPr>
          <p:cNvGrpSpPr/>
          <p:nvPr/>
        </p:nvGrpSpPr>
        <p:grpSpPr>
          <a:xfrm>
            <a:off x="7404662" y="11584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CCB94C4C-FA96-A0EB-FBE8-0BA3C82C9B2B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FA64201-4E52-22D7-79C0-D56EDF98BF26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DC46F2-B44E-4C15-EDC4-9E1A0098F513}"/>
              </a:ext>
            </a:extLst>
          </p:cNvPr>
          <p:cNvGrpSpPr/>
          <p:nvPr/>
        </p:nvGrpSpPr>
        <p:grpSpPr>
          <a:xfrm>
            <a:off x="3872965" y="1997448"/>
            <a:ext cx="2674138" cy="446967"/>
            <a:chOff x="7852717" y="1446334"/>
            <a:chExt cx="1771137" cy="446967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C44EAE22-2C1B-1E3B-BD92-66E192FD5459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F96E2A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E97C30A-FB73-3369-82E1-363872446F91}"/>
                </a:ext>
              </a:extLst>
            </p:cNvPr>
            <p:cNvSpPr txBox="1"/>
            <p:nvPr/>
          </p:nvSpPr>
          <p:spPr>
            <a:xfrm>
              <a:off x="7928223" y="1491501"/>
              <a:ext cx="162015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</a:t>
              </a:r>
              <a:r>
                <a:rPr lang="en-US" sz="2400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= 2.18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</a:t>
              </a:r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C40B3B6-51FC-1B5A-768B-DF350C5CCD40}"/>
              </a:ext>
            </a:extLst>
          </p:cNvPr>
          <p:cNvSpPr/>
          <p:nvPr/>
        </p:nvSpPr>
        <p:spPr>
          <a:xfrm>
            <a:off x="9075715" y="5101738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3A2039B-2AA6-268C-857A-DB1BD3ABE80A}"/>
              </a:ext>
            </a:extLst>
          </p:cNvPr>
          <p:cNvGrpSpPr/>
          <p:nvPr/>
        </p:nvGrpSpPr>
        <p:grpSpPr>
          <a:xfrm>
            <a:off x="10402834" y="5126888"/>
            <a:ext cx="15825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7E29F0EA-CA85-6380-A5AF-D8A976B383C4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067A52E-AAD3-F4FA-E12F-45EDAB67DCE4}"/>
                </a:ext>
              </a:extLst>
            </p:cNvPr>
            <p:cNvSpPr txBox="1"/>
            <p:nvPr/>
          </p:nvSpPr>
          <p:spPr>
            <a:xfrm>
              <a:off x="8457279" y="1537540"/>
              <a:ext cx="56201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2.18 x 10</a:t>
              </a:r>
              <a:r>
                <a:rPr lang="en-US" b="1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-18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4EEB75D-4C92-37F0-E8F4-D65AB7DAA029}"/>
              </a:ext>
            </a:extLst>
          </p:cNvPr>
          <p:cNvGrpSpPr/>
          <p:nvPr/>
        </p:nvGrpSpPr>
        <p:grpSpPr>
          <a:xfrm>
            <a:off x="10402834" y="3313840"/>
            <a:ext cx="15825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F135CAC2-82DA-B87A-7B83-64E339A93354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E76733B-78DC-625B-4F0A-8090DF56D982}"/>
                </a:ext>
              </a:extLst>
            </p:cNvPr>
            <p:cNvSpPr txBox="1"/>
            <p:nvPr/>
          </p:nvSpPr>
          <p:spPr>
            <a:xfrm>
              <a:off x="8462171" y="1537540"/>
              <a:ext cx="55223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5.45 x 10</a:t>
              </a:r>
              <a:r>
                <a:rPr lang="en-US" b="1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-19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1076ACA-2B17-A035-D6C3-FF05ED1A6088}"/>
              </a:ext>
            </a:extLst>
          </p:cNvPr>
          <p:cNvGrpSpPr/>
          <p:nvPr/>
        </p:nvGrpSpPr>
        <p:grpSpPr>
          <a:xfrm>
            <a:off x="10402834" y="2369482"/>
            <a:ext cx="15825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A9E42CE6-65BC-F73C-65AB-0D901D2A1BE8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93C2D83-8756-F949-6038-AC2DF7250D87}"/>
                </a:ext>
              </a:extLst>
            </p:cNvPr>
            <p:cNvSpPr txBox="1"/>
            <p:nvPr/>
          </p:nvSpPr>
          <p:spPr>
            <a:xfrm>
              <a:off x="8461561" y="1537540"/>
              <a:ext cx="55345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2.42 x 10</a:t>
              </a:r>
              <a:r>
                <a:rPr lang="en-US" b="1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-19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13A4ECD-04E2-33AD-BC06-569A62815B53}"/>
              </a:ext>
            </a:extLst>
          </p:cNvPr>
          <p:cNvGrpSpPr/>
          <p:nvPr/>
        </p:nvGrpSpPr>
        <p:grpSpPr>
          <a:xfrm>
            <a:off x="10402834" y="1700418"/>
            <a:ext cx="15825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79772930-1CFD-4F34-BA04-E38840A32647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477C6AA-6662-122C-5D06-E56DCB2298D5}"/>
                </a:ext>
              </a:extLst>
            </p:cNvPr>
            <p:cNvSpPr txBox="1"/>
            <p:nvPr/>
          </p:nvSpPr>
          <p:spPr>
            <a:xfrm>
              <a:off x="8459725" y="1537540"/>
              <a:ext cx="55712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1.36 x 10</a:t>
              </a:r>
              <a:r>
                <a:rPr lang="en-US" b="1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-19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C6F499E-99B0-5B7B-0565-5341CEBF06A6}"/>
              </a:ext>
            </a:extLst>
          </p:cNvPr>
          <p:cNvGrpSpPr/>
          <p:nvPr/>
        </p:nvGrpSpPr>
        <p:grpSpPr>
          <a:xfrm>
            <a:off x="10402834" y="1163711"/>
            <a:ext cx="15825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6BC08B63-8A4B-6CDD-9AB4-0172C06F6AAE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08424EE-87F8-C473-5385-50348D7A57C6}"/>
                </a:ext>
              </a:extLst>
            </p:cNvPr>
            <p:cNvSpPr txBox="1"/>
            <p:nvPr/>
          </p:nvSpPr>
          <p:spPr>
            <a:xfrm>
              <a:off x="8455137" y="1537540"/>
              <a:ext cx="5662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8.72 x 10</a:t>
              </a:r>
              <a:r>
                <a:rPr lang="en-US" b="1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-20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6702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CD6AB-1355-E55D-2347-C4EF35E3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B56653-9A34-C5AF-2AE1-F977714654C7}"/>
              </a:ext>
            </a:extLst>
          </p:cNvPr>
          <p:cNvCxnSpPr>
            <a:cxnSpLocks/>
          </p:cNvCxnSpPr>
          <p:nvPr/>
        </p:nvCxnSpPr>
        <p:spPr>
          <a:xfrm>
            <a:off x="7458853" y="5282275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D00E825-C6B2-B2C9-B49C-74B50AF7BAD3}"/>
              </a:ext>
            </a:extLst>
          </p:cNvPr>
          <p:cNvCxnSpPr>
            <a:cxnSpLocks/>
          </p:cNvCxnSpPr>
          <p:nvPr/>
        </p:nvCxnSpPr>
        <p:spPr>
          <a:xfrm>
            <a:off x="7458853" y="3468774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FAB9AC4-5469-EEFF-E8D0-64671A39C85C}"/>
              </a:ext>
            </a:extLst>
          </p:cNvPr>
          <p:cNvCxnSpPr>
            <a:cxnSpLocks/>
          </p:cNvCxnSpPr>
          <p:nvPr/>
        </p:nvCxnSpPr>
        <p:spPr>
          <a:xfrm>
            <a:off x="7458853" y="2524206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A4804E1-DAB6-3A64-B4AB-952C1157A469}"/>
              </a:ext>
            </a:extLst>
          </p:cNvPr>
          <p:cNvCxnSpPr>
            <a:cxnSpLocks/>
          </p:cNvCxnSpPr>
          <p:nvPr/>
        </p:nvCxnSpPr>
        <p:spPr>
          <a:xfrm>
            <a:off x="7458853" y="1854250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E51B8C-1F31-09B4-A0EC-6691BA5F3697}"/>
              </a:ext>
            </a:extLst>
          </p:cNvPr>
          <p:cNvCxnSpPr>
            <a:cxnSpLocks/>
          </p:cNvCxnSpPr>
          <p:nvPr/>
        </p:nvCxnSpPr>
        <p:spPr>
          <a:xfrm>
            <a:off x="7458853" y="1320095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BAA0D856-53D7-5199-BFA8-A77BACB1B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3DEEDCAB-4022-199D-CCC3-B6291A797B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118483-4FDD-801B-55E4-2544F83F3338}"/>
              </a:ext>
            </a:extLst>
          </p:cNvPr>
          <p:cNvSpPr txBox="1"/>
          <p:nvPr/>
        </p:nvSpPr>
        <p:spPr>
          <a:xfrm>
            <a:off x="4645540" y="3393132"/>
            <a:ext cx="3751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8B5DFF"/>
                </a:solidFill>
                <a:latin typeface="PoetsenOne" panose="020108030300000D0203" pitchFamily="2" charset="0"/>
              </a:rPr>
              <a:t>n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50EF16-983F-1CD7-AB26-0C97C8ECA9BE}"/>
              </a:ext>
            </a:extLst>
          </p:cNvPr>
          <p:cNvSpPr txBox="1"/>
          <p:nvPr/>
        </p:nvSpPr>
        <p:spPr>
          <a:xfrm>
            <a:off x="5098625" y="3339298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F011735-39AC-782C-C658-E90B90979B96}"/>
              </a:ext>
            </a:extLst>
          </p:cNvPr>
          <p:cNvCxnSpPr>
            <a:cxnSpLocks/>
          </p:cNvCxnSpPr>
          <p:nvPr/>
        </p:nvCxnSpPr>
        <p:spPr>
          <a:xfrm>
            <a:off x="5436203" y="3644852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BA4C39D5-55B9-61B0-28A0-A9A37593BC87}"/>
              </a:ext>
            </a:extLst>
          </p:cNvPr>
          <p:cNvSpPr/>
          <p:nvPr/>
        </p:nvSpPr>
        <p:spPr>
          <a:xfrm>
            <a:off x="616851" y="22542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2FFC454-8FF7-9909-0DD8-4864ACC7723E}"/>
              </a:ext>
            </a:extLst>
          </p:cNvPr>
          <p:cNvSpPr/>
          <p:nvPr/>
        </p:nvSpPr>
        <p:spPr>
          <a:xfrm>
            <a:off x="1121676" y="27590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0973D182-8373-C799-2620-2FA42E2517A1}"/>
              </a:ext>
            </a:extLst>
          </p:cNvPr>
          <p:cNvSpPr/>
          <p:nvPr/>
        </p:nvSpPr>
        <p:spPr>
          <a:xfrm>
            <a:off x="134251" y="17716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1C4ACBA-B28F-1BE0-3378-B0A07D363E3E}"/>
              </a:ext>
            </a:extLst>
          </p:cNvPr>
          <p:cNvGrpSpPr/>
          <p:nvPr/>
        </p:nvGrpSpPr>
        <p:grpSpPr>
          <a:xfrm>
            <a:off x="1791601" y="3429000"/>
            <a:ext cx="660400" cy="660400"/>
            <a:chOff x="5765800" y="3098800"/>
            <a:chExt cx="660400" cy="66040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5FCF17F-140D-89E3-A616-C7D8F3D35FC8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47D3C92-219A-2594-C985-85D447AD0AAD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E35C766-E24B-83D0-67A3-734B55631513}"/>
              </a:ext>
            </a:extLst>
          </p:cNvPr>
          <p:cNvGrpSpPr/>
          <p:nvPr/>
        </p:nvGrpSpPr>
        <p:grpSpPr>
          <a:xfrm>
            <a:off x="947051" y="2584450"/>
            <a:ext cx="2349500" cy="2349500"/>
            <a:chOff x="4895850" y="3327400"/>
            <a:chExt cx="2349500" cy="234950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0F86350-CE7B-6962-45D9-4E8705A8EECA}"/>
                </a:ext>
              </a:extLst>
            </p:cNvPr>
            <p:cNvSpPr/>
            <p:nvPr/>
          </p:nvSpPr>
          <p:spPr>
            <a:xfrm>
              <a:off x="5944394" y="33867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164A5F60-AD9E-F5BC-DFBE-31E31C0911EC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7F08F58-898C-708D-FEED-FDB9FD340576}"/>
              </a:ext>
            </a:extLst>
          </p:cNvPr>
          <p:cNvGrpSpPr/>
          <p:nvPr/>
        </p:nvGrpSpPr>
        <p:grpSpPr>
          <a:xfrm>
            <a:off x="2885163" y="3497621"/>
            <a:ext cx="340444" cy="310774"/>
            <a:chOff x="8568064" y="1514431"/>
            <a:chExt cx="340444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EED11056-7FEA-2A12-519C-C682F49C2E70}"/>
                </a:ext>
              </a:extLst>
            </p:cNvPr>
            <p:cNvSpPr/>
            <p:nvPr/>
          </p:nvSpPr>
          <p:spPr>
            <a:xfrm>
              <a:off x="8568064" y="1514431"/>
              <a:ext cx="340444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F46E249-81FE-9D7F-6733-02DE01213132}"/>
                </a:ext>
              </a:extLst>
            </p:cNvPr>
            <p:cNvSpPr txBox="1"/>
            <p:nvPr/>
          </p:nvSpPr>
          <p:spPr>
            <a:xfrm>
              <a:off x="8630885" y="1521665"/>
              <a:ext cx="21480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</a:t>
              </a:r>
              <a:r>
                <a:rPr lang="en-US" b="1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55BF938-D0AE-6EB6-5190-DF38560523C5}"/>
              </a:ext>
            </a:extLst>
          </p:cNvPr>
          <p:cNvGrpSpPr/>
          <p:nvPr/>
        </p:nvGrpSpPr>
        <p:grpSpPr>
          <a:xfrm>
            <a:off x="3428088" y="3497621"/>
            <a:ext cx="340444" cy="310774"/>
            <a:chOff x="8568064" y="1514431"/>
            <a:chExt cx="340444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4ED9C6AF-59C8-7A6B-6459-29D0385A22BA}"/>
                </a:ext>
              </a:extLst>
            </p:cNvPr>
            <p:cNvSpPr/>
            <p:nvPr/>
          </p:nvSpPr>
          <p:spPr>
            <a:xfrm>
              <a:off x="8568064" y="1514431"/>
              <a:ext cx="340444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11C44E7-4F92-FB6B-FDCA-D8690E82CC33}"/>
                </a:ext>
              </a:extLst>
            </p:cNvPr>
            <p:cNvSpPr txBox="1"/>
            <p:nvPr/>
          </p:nvSpPr>
          <p:spPr>
            <a:xfrm>
              <a:off x="8616458" y="1521665"/>
              <a:ext cx="24365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</a:t>
              </a:r>
              <a:r>
                <a:rPr lang="en-US" b="1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04854AF-33CE-D5B8-79BC-0355733D3ACB}"/>
              </a:ext>
            </a:extLst>
          </p:cNvPr>
          <p:cNvGrpSpPr/>
          <p:nvPr/>
        </p:nvGrpSpPr>
        <p:grpSpPr>
          <a:xfrm>
            <a:off x="3926253" y="3497621"/>
            <a:ext cx="340444" cy="310774"/>
            <a:chOff x="8568064" y="1514431"/>
            <a:chExt cx="340444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4AF2B87D-0CE3-9263-7E66-4044E109C796}"/>
                </a:ext>
              </a:extLst>
            </p:cNvPr>
            <p:cNvSpPr/>
            <p:nvPr/>
          </p:nvSpPr>
          <p:spPr>
            <a:xfrm>
              <a:off x="8568064" y="1514431"/>
              <a:ext cx="340444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6B2CA0B-2FEE-6732-1433-31C51074A7F2}"/>
                </a:ext>
              </a:extLst>
            </p:cNvPr>
            <p:cNvSpPr txBox="1"/>
            <p:nvPr/>
          </p:nvSpPr>
          <p:spPr>
            <a:xfrm>
              <a:off x="8616458" y="1521665"/>
              <a:ext cx="24365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E</a:t>
              </a:r>
              <a:r>
                <a:rPr lang="en-US" b="1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</a:t>
              </a:r>
              <a:endParaRPr lang="en-US" b="1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E9C3D10-87E9-C24E-E288-97AD38B3F824}"/>
              </a:ext>
            </a:extLst>
          </p:cNvPr>
          <p:cNvGrpSpPr/>
          <p:nvPr/>
        </p:nvGrpSpPr>
        <p:grpSpPr>
          <a:xfrm>
            <a:off x="1838230" y="4549508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04F4429E-AA9E-A1E9-1305-C3A44A4F0AC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20A688F-135B-F520-3576-6E98CB52F53A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E5A2734-722E-07E5-9F6C-0EEDE9173EBC}"/>
              </a:ext>
            </a:extLst>
          </p:cNvPr>
          <p:cNvGrpSpPr/>
          <p:nvPr/>
        </p:nvGrpSpPr>
        <p:grpSpPr>
          <a:xfrm>
            <a:off x="1838230" y="5065339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A5DD5592-90AF-12D8-9A4B-CDE1BFA7A371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3BBABCA-EA51-7D49-6850-2E4E538BF254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57372F6-1D3D-4D2F-2875-EB7AE6C30608}"/>
              </a:ext>
            </a:extLst>
          </p:cNvPr>
          <p:cNvGrpSpPr/>
          <p:nvPr/>
        </p:nvGrpSpPr>
        <p:grpSpPr>
          <a:xfrm>
            <a:off x="1838230" y="558117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98F28C81-6E3F-29CC-D046-332552F3FF3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13F3D7D-EF2A-B2EF-B4D7-64BABDCF1944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98C5959E-B92B-E2D5-D01E-4F06B9004CC6}"/>
              </a:ext>
            </a:extLst>
          </p:cNvPr>
          <p:cNvSpPr txBox="1"/>
          <p:nvPr/>
        </p:nvSpPr>
        <p:spPr>
          <a:xfrm>
            <a:off x="5511384" y="3800149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DA498D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DA498D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DA498D"/>
              </a:solidFill>
              <a:latin typeface="PoetsenOne" panose="020108030300000D0203" pitchFamily="2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190E232-0D68-4B52-32FE-4FE59389D534}"/>
              </a:ext>
            </a:extLst>
          </p:cNvPr>
          <p:cNvSpPr txBox="1"/>
          <p:nvPr/>
        </p:nvSpPr>
        <p:spPr>
          <a:xfrm>
            <a:off x="5403983" y="3012412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B6AAFC2-D424-8C4C-9CB4-90E373A57A5D}"/>
              </a:ext>
            </a:extLst>
          </p:cNvPr>
          <p:cNvGrpSpPr/>
          <p:nvPr/>
        </p:nvGrpSpPr>
        <p:grpSpPr>
          <a:xfrm>
            <a:off x="8918875" y="5828034"/>
            <a:ext cx="660400" cy="660400"/>
            <a:chOff x="5765800" y="3098800"/>
            <a:chExt cx="660400" cy="6604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2140E2E-0742-A5D7-F6C2-35214B5BDC48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E4238D-7499-7CD4-D7B0-712744022701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B0C1F7-7B5B-09A6-1229-2F12EA9795C8}"/>
              </a:ext>
            </a:extLst>
          </p:cNvPr>
          <p:cNvGrpSpPr/>
          <p:nvPr/>
        </p:nvGrpSpPr>
        <p:grpSpPr>
          <a:xfrm>
            <a:off x="7404662" y="5126888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36F6348-DB4C-9CE2-7D5C-D56DC1375607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A31E6DF-7DD7-624F-DF26-4423C0482530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F546E4C-2FA4-F0E6-3082-54B57331124A}"/>
              </a:ext>
            </a:extLst>
          </p:cNvPr>
          <p:cNvGrpSpPr/>
          <p:nvPr/>
        </p:nvGrpSpPr>
        <p:grpSpPr>
          <a:xfrm>
            <a:off x="7404662" y="3313840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2256150-381C-C73E-81A8-8ADC48CA7FB7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000A5D3-6350-10C6-B0B4-A01B20D82278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CFA75B2-C212-FDFB-DD79-06E62213E2CC}"/>
              </a:ext>
            </a:extLst>
          </p:cNvPr>
          <p:cNvGrpSpPr/>
          <p:nvPr/>
        </p:nvGrpSpPr>
        <p:grpSpPr>
          <a:xfrm>
            <a:off x="7404662" y="2368819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4658F98A-EBAC-76D5-64C0-66B9D73277A9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FE22496-6830-8870-CEAE-63465934EB0F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0CD2EFE-6373-7645-0E1D-B2CE88A12A31}"/>
              </a:ext>
            </a:extLst>
          </p:cNvPr>
          <p:cNvGrpSpPr/>
          <p:nvPr/>
        </p:nvGrpSpPr>
        <p:grpSpPr>
          <a:xfrm>
            <a:off x="7404662" y="169886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25BF4A07-D738-2EF2-5CF5-0ED4D8AB84D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FD68703-0BB1-DAF3-384A-75BEB801124D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E6EC521-872F-BA94-9715-275AC1DD662C}"/>
              </a:ext>
            </a:extLst>
          </p:cNvPr>
          <p:cNvGrpSpPr/>
          <p:nvPr/>
        </p:nvGrpSpPr>
        <p:grpSpPr>
          <a:xfrm>
            <a:off x="7404662" y="11584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4EA02B05-8136-D1C2-0312-FBBC7EB92DF0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CFE8A42-15F8-E652-0D69-518AF136C02A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70FD74E-DCED-825F-D2ED-6BDC79DCF220}"/>
              </a:ext>
            </a:extLst>
          </p:cNvPr>
          <p:cNvGrpSpPr/>
          <p:nvPr/>
        </p:nvGrpSpPr>
        <p:grpSpPr>
          <a:xfrm>
            <a:off x="3872965" y="1997448"/>
            <a:ext cx="2674138" cy="446967"/>
            <a:chOff x="7852717" y="1446334"/>
            <a:chExt cx="1771137" cy="446967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9C986ED6-1C9A-1EC8-DBDB-9C9B96FEE468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F96E2A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D4F7921-3C74-2938-C713-AD5125BD1197}"/>
                </a:ext>
              </a:extLst>
            </p:cNvPr>
            <p:cNvSpPr txBox="1"/>
            <p:nvPr/>
          </p:nvSpPr>
          <p:spPr>
            <a:xfrm>
              <a:off x="7928223" y="1491501"/>
              <a:ext cx="162015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</a:t>
              </a:r>
              <a:r>
                <a:rPr lang="en-US" sz="2400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= 2.18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</a:t>
              </a:r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2AF04FE-9194-A0AF-A650-F144058428A2}"/>
              </a:ext>
            </a:extLst>
          </p:cNvPr>
          <p:cNvSpPr/>
          <p:nvPr/>
        </p:nvSpPr>
        <p:spPr>
          <a:xfrm>
            <a:off x="9075715" y="5101738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9B39E0-6E5C-30F7-9FC7-17377208489E}"/>
              </a:ext>
            </a:extLst>
          </p:cNvPr>
          <p:cNvGrpSpPr/>
          <p:nvPr/>
        </p:nvGrpSpPr>
        <p:grpSpPr>
          <a:xfrm>
            <a:off x="10638140" y="5126888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28C6BC9B-8A4F-0094-D854-073567CD4168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A63CAD-79F4-5BA2-F416-B85499E2924A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A92B207-6625-3CC6-2337-DA50A8D80B56}"/>
              </a:ext>
            </a:extLst>
          </p:cNvPr>
          <p:cNvGrpSpPr/>
          <p:nvPr/>
        </p:nvGrpSpPr>
        <p:grpSpPr>
          <a:xfrm>
            <a:off x="10638134" y="3313840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79933E92-31F1-7FD7-AE3B-C7E4352E5B62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0009147-A047-C4E4-7644-747C50DC2B70}"/>
                </a:ext>
              </a:extLst>
            </p:cNvPr>
            <p:cNvSpPr txBox="1"/>
            <p:nvPr/>
          </p:nvSpPr>
          <p:spPr>
            <a:xfrm>
              <a:off x="8486745" y="1537540"/>
              <a:ext cx="50308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378103D-3398-2DA2-6C61-2C62A5168D7C}"/>
              </a:ext>
            </a:extLst>
          </p:cNvPr>
          <p:cNvGrpSpPr/>
          <p:nvPr/>
        </p:nvGrpSpPr>
        <p:grpSpPr>
          <a:xfrm>
            <a:off x="10638134" y="2369482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11F9DD4D-646C-4F36-F6C2-405A43CF4EF4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CF8127E-7267-0F81-F797-9205A81AD82D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59EFCAF-47BC-AB2D-C480-877BEE415C3E}"/>
              </a:ext>
            </a:extLst>
          </p:cNvPr>
          <p:cNvGrpSpPr/>
          <p:nvPr/>
        </p:nvGrpSpPr>
        <p:grpSpPr>
          <a:xfrm>
            <a:off x="10638134" y="1700418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1AA92476-4ACD-C138-EB7E-A93F4389C97D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093709A-D739-FD36-F16E-3CFE8E17C844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1B0640A-5667-2C0C-1762-97C6E1615879}"/>
              </a:ext>
            </a:extLst>
          </p:cNvPr>
          <p:cNvGrpSpPr/>
          <p:nvPr/>
        </p:nvGrpSpPr>
        <p:grpSpPr>
          <a:xfrm>
            <a:off x="10638134" y="11637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CEDB3E9C-691E-1834-42A2-91746CA64C03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ACEAEF7-19F6-7028-F67A-09A71F4E0B66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DFFDBEA-AC35-D37E-1B14-9721AD75EB0D}"/>
              </a:ext>
            </a:extLst>
          </p:cNvPr>
          <p:cNvGrpSpPr/>
          <p:nvPr/>
        </p:nvGrpSpPr>
        <p:grpSpPr>
          <a:xfrm>
            <a:off x="10638140" y="4691422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01AEB18-5985-CF91-9777-D68DEC15D1EF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FF0000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59059AA-A221-7B62-82FA-DCE68E36D16B}"/>
                </a:ext>
              </a:extLst>
            </p:cNvPr>
            <p:cNvSpPr txBox="1"/>
            <p:nvPr/>
          </p:nvSpPr>
          <p:spPr>
            <a:xfrm>
              <a:off x="8501976" y="1537540"/>
              <a:ext cx="47261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13.7 eV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0587C1D-554A-B1D4-21C2-4F7B19A60C8B}"/>
              </a:ext>
            </a:extLst>
          </p:cNvPr>
          <p:cNvGrpSpPr/>
          <p:nvPr/>
        </p:nvGrpSpPr>
        <p:grpSpPr>
          <a:xfrm>
            <a:off x="10638140" y="5547450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133AA821-D313-26AB-C8EE-01569C40416B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FF0000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55B767-CEB6-7F23-8B1F-34E35D038D21}"/>
                </a:ext>
              </a:extLst>
            </p:cNvPr>
            <p:cNvSpPr txBox="1"/>
            <p:nvPr/>
          </p:nvSpPr>
          <p:spPr>
            <a:xfrm>
              <a:off x="8498494" y="1537540"/>
              <a:ext cx="4795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13.5 eV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30917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E3BF1-824A-16D3-5705-67B42647F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9BBBFB1C-09FF-0BA1-2A81-7CC7A26FB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4F405E6E-34C7-76BF-069C-4C7A5FE107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5E04A1B-414D-987B-3B76-1BC4E35FA219}"/>
              </a:ext>
            </a:extLst>
          </p:cNvPr>
          <p:cNvCxnSpPr>
            <a:cxnSpLocks/>
          </p:cNvCxnSpPr>
          <p:nvPr/>
        </p:nvCxnSpPr>
        <p:spPr>
          <a:xfrm>
            <a:off x="7458853" y="5282275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224853-5CC7-98C8-0D1A-7EEBF21BCF2E}"/>
              </a:ext>
            </a:extLst>
          </p:cNvPr>
          <p:cNvCxnSpPr>
            <a:cxnSpLocks/>
          </p:cNvCxnSpPr>
          <p:nvPr/>
        </p:nvCxnSpPr>
        <p:spPr>
          <a:xfrm>
            <a:off x="7458853" y="3468774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B0E087B-8428-86D0-33A9-2B5864B2B2ED}"/>
              </a:ext>
            </a:extLst>
          </p:cNvPr>
          <p:cNvCxnSpPr>
            <a:cxnSpLocks/>
          </p:cNvCxnSpPr>
          <p:nvPr/>
        </p:nvCxnSpPr>
        <p:spPr>
          <a:xfrm>
            <a:off x="7458853" y="2524206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00CC23B-9D28-A849-3D8D-8D8402A30C1F}"/>
              </a:ext>
            </a:extLst>
          </p:cNvPr>
          <p:cNvCxnSpPr>
            <a:cxnSpLocks/>
          </p:cNvCxnSpPr>
          <p:nvPr/>
        </p:nvCxnSpPr>
        <p:spPr>
          <a:xfrm>
            <a:off x="7458853" y="1854250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A9D0FF9-D99C-A272-8056-995433E985E5}"/>
              </a:ext>
            </a:extLst>
          </p:cNvPr>
          <p:cNvCxnSpPr>
            <a:cxnSpLocks/>
          </p:cNvCxnSpPr>
          <p:nvPr/>
        </p:nvCxnSpPr>
        <p:spPr>
          <a:xfrm>
            <a:off x="7458853" y="1320095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DF126D1-F025-DD7F-B5B1-A6502BA9FB30}"/>
              </a:ext>
            </a:extLst>
          </p:cNvPr>
          <p:cNvGrpSpPr/>
          <p:nvPr/>
        </p:nvGrpSpPr>
        <p:grpSpPr>
          <a:xfrm>
            <a:off x="8918875" y="5828034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FFE0AE9-E6BB-4059-EF95-5352EBE9D365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19F3CC8-5E18-C8B2-FBC8-748823FB0688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53BFF52-D574-BAD4-3A0E-A07B0DBABC2F}"/>
              </a:ext>
            </a:extLst>
          </p:cNvPr>
          <p:cNvGrpSpPr/>
          <p:nvPr/>
        </p:nvGrpSpPr>
        <p:grpSpPr>
          <a:xfrm>
            <a:off x="7404662" y="5126888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75D26C09-9E66-428A-5DE1-526F3E4ADE0E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7E859B9-C51A-A834-88B2-C87F030A5556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181187A-7DAC-DDD5-F79C-0F64A6D392D2}"/>
              </a:ext>
            </a:extLst>
          </p:cNvPr>
          <p:cNvGrpSpPr/>
          <p:nvPr/>
        </p:nvGrpSpPr>
        <p:grpSpPr>
          <a:xfrm>
            <a:off x="7404662" y="3313840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911949D8-E93E-6215-E3D9-3DB8784F9FA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4EBE36A-1BDB-FB44-8857-898FD5B99D86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F0375BB-39EF-7494-18C8-A1B375A0633F}"/>
              </a:ext>
            </a:extLst>
          </p:cNvPr>
          <p:cNvGrpSpPr/>
          <p:nvPr/>
        </p:nvGrpSpPr>
        <p:grpSpPr>
          <a:xfrm>
            <a:off x="7404662" y="2368819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27D7665B-C406-D798-9805-E444D18A9DA2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1E71505-6143-246C-A122-6F3DD5AA568C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AA64730-61AD-37DB-6D81-067192E3E4E4}"/>
              </a:ext>
            </a:extLst>
          </p:cNvPr>
          <p:cNvGrpSpPr/>
          <p:nvPr/>
        </p:nvGrpSpPr>
        <p:grpSpPr>
          <a:xfrm>
            <a:off x="7404662" y="169886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BCE7A3BB-C3AF-3BA3-AC23-8C854D964B7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664D0C5-BBC7-A4C3-7165-B7B0A9964B03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0AC250F-D993-8248-7ED6-1DF051514CC0}"/>
              </a:ext>
            </a:extLst>
          </p:cNvPr>
          <p:cNvGrpSpPr/>
          <p:nvPr/>
        </p:nvGrpSpPr>
        <p:grpSpPr>
          <a:xfrm>
            <a:off x="7404662" y="11584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55F9EB8E-9547-35DC-487A-814B49B4CFED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47F4D23-FA06-6A68-EE5B-D427B1AB5B69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C0D4CE8D-0097-214D-7033-5E6592556B2E}"/>
              </a:ext>
            </a:extLst>
          </p:cNvPr>
          <p:cNvSpPr/>
          <p:nvPr/>
        </p:nvSpPr>
        <p:spPr>
          <a:xfrm>
            <a:off x="9075715" y="5101738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6E4A2A6-A93B-AC88-4770-88069B0D7F68}"/>
              </a:ext>
            </a:extLst>
          </p:cNvPr>
          <p:cNvGrpSpPr/>
          <p:nvPr/>
        </p:nvGrpSpPr>
        <p:grpSpPr>
          <a:xfrm>
            <a:off x="10638140" y="5126888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8062F021-8713-B1B6-4727-AD6E8D1E807E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8A3FF5B-55D7-486B-D40F-B6A1ECAC0822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C9E44AA-02C7-AD25-47F4-BA7600484AAD}"/>
              </a:ext>
            </a:extLst>
          </p:cNvPr>
          <p:cNvGrpSpPr/>
          <p:nvPr/>
        </p:nvGrpSpPr>
        <p:grpSpPr>
          <a:xfrm>
            <a:off x="10638134" y="3313840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94FF1982-DCC6-DABC-B147-BCD9893FEA56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21106ED-B524-AE6B-3C27-15A48ACC7A06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C299541-5747-F907-E00D-C1BE9C6AAB9F}"/>
              </a:ext>
            </a:extLst>
          </p:cNvPr>
          <p:cNvGrpSpPr/>
          <p:nvPr/>
        </p:nvGrpSpPr>
        <p:grpSpPr>
          <a:xfrm>
            <a:off x="10638134" y="2369482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DB277F59-FE89-C14E-6E37-E3686D8BEB4A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F6927856-0DB8-9CE6-9630-84DA7B4F894C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46C04F2-E2DA-31E7-441F-D17E8FD16328}"/>
              </a:ext>
            </a:extLst>
          </p:cNvPr>
          <p:cNvGrpSpPr/>
          <p:nvPr/>
        </p:nvGrpSpPr>
        <p:grpSpPr>
          <a:xfrm>
            <a:off x="10638134" y="1700418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2C62C0A0-8A73-8756-9717-84CCFD998ED7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870D408D-7D32-30F2-F71B-4A3F3893780B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532A236-EC1F-3172-5490-78039F5E7EFD}"/>
              </a:ext>
            </a:extLst>
          </p:cNvPr>
          <p:cNvGrpSpPr/>
          <p:nvPr/>
        </p:nvGrpSpPr>
        <p:grpSpPr>
          <a:xfrm>
            <a:off x="10638134" y="11637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C545E01C-2B99-0F07-C7C0-00A64DE35183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725186F-8D4A-02C3-6777-56E0B7C9B88B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FA29C47B-1BFD-F33F-B87C-C977B6C493D1}"/>
                  </a:ext>
                </a:extLst>
              </p14:cNvPr>
              <p14:cNvContentPartPr/>
              <p14:nvPr/>
            </p14:nvContentPartPr>
            <p14:xfrm rot="19416728">
              <a:off x="10490918" y="4679735"/>
              <a:ext cx="152640" cy="34164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FA29C47B-1BFD-F33F-B87C-C977B6C493D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 rot="19416728">
                <a:off x="10472918" y="4661754"/>
                <a:ext cx="188280" cy="377242"/>
              </a:xfrm>
              <a:prstGeom prst="rect">
                <a:avLst/>
              </a:prstGeom>
            </p:spPr>
          </p:pic>
        </mc:Fallback>
      </mc:AlternateContent>
      <p:grpSp>
        <p:nvGrpSpPr>
          <p:cNvPr id="169" name="Group 168">
            <a:extLst>
              <a:ext uri="{FF2B5EF4-FFF2-40B4-BE49-F238E27FC236}">
                <a16:creationId xmlns:a16="http://schemas.microsoft.com/office/drawing/2014/main" id="{82EA2726-1577-EF6B-878E-71580346BEA8}"/>
              </a:ext>
            </a:extLst>
          </p:cNvPr>
          <p:cNvGrpSpPr/>
          <p:nvPr/>
        </p:nvGrpSpPr>
        <p:grpSpPr>
          <a:xfrm>
            <a:off x="7404662" y="4348278"/>
            <a:ext cx="2468946" cy="652767"/>
            <a:chOff x="7404662" y="4348278"/>
            <a:chExt cx="2468946" cy="65276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31A5400C-C941-5F55-A8D0-BC8A94681E19}"/>
                    </a:ext>
                  </a:extLst>
                </p14:cNvPr>
                <p14:cNvContentPartPr/>
                <p14:nvPr/>
              </p14:nvContentPartPr>
              <p14:xfrm>
                <a:off x="9046338" y="4668765"/>
                <a:ext cx="210960" cy="33228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31A5400C-C941-5F55-A8D0-BC8A94681E1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028338" y="4650745"/>
                  <a:ext cx="246600" cy="367959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6797AEE-4030-6028-E155-228608617005}"/>
                </a:ext>
              </a:extLst>
            </p:cNvPr>
            <p:cNvSpPr txBox="1"/>
            <p:nvPr/>
          </p:nvSpPr>
          <p:spPr>
            <a:xfrm>
              <a:off x="7404662" y="4348278"/>
              <a:ext cx="24689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Bound to the nucleus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2E985CF-E2E5-1D52-D1A7-8E1F161D5851}"/>
              </a:ext>
            </a:extLst>
          </p:cNvPr>
          <p:cNvGrpSpPr/>
          <p:nvPr/>
        </p:nvGrpSpPr>
        <p:grpSpPr>
          <a:xfrm>
            <a:off x="1989282" y="1441092"/>
            <a:ext cx="3140125" cy="425808"/>
            <a:chOff x="8572955" y="1456914"/>
            <a:chExt cx="1704996" cy="4258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CE3C043-5607-2B63-9A1A-10EA6BB268CF}"/>
                </a:ext>
              </a:extLst>
            </p:cNvPr>
            <p:cNvSpPr/>
            <p:nvPr/>
          </p:nvSpPr>
          <p:spPr>
            <a:xfrm>
              <a:off x="8572955" y="1456914"/>
              <a:ext cx="1704996" cy="425808"/>
            </a:xfrm>
            <a:prstGeom prst="roundRect">
              <a:avLst>
                <a:gd name="adj" fmla="val 27852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2A3217-D8BD-E97F-D069-F80F55971C4A}"/>
                </a:ext>
              </a:extLst>
            </p:cNvPr>
            <p:cNvSpPr txBox="1"/>
            <p:nvPr/>
          </p:nvSpPr>
          <p:spPr>
            <a:xfrm>
              <a:off x="8652555" y="1531319"/>
              <a:ext cx="154580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Negative Sign With Energy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D646BDB-4C11-4F21-C3FC-18A0DB992FB6}"/>
              </a:ext>
            </a:extLst>
          </p:cNvPr>
          <p:cNvGrpSpPr/>
          <p:nvPr/>
        </p:nvGrpSpPr>
        <p:grpSpPr>
          <a:xfrm>
            <a:off x="1407980" y="2636349"/>
            <a:ext cx="4302706" cy="425808"/>
            <a:chOff x="8257331" y="1456914"/>
            <a:chExt cx="2336245" cy="4258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B6EEC056-72F0-BDA3-CFFE-A49E095EE7ED}"/>
                </a:ext>
              </a:extLst>
            </p:cNvPr>
            <p:cNvSpPr/>
            <p:nvPr/>
          </p:nvSpPr>
          <p:spPr>
            <a:xfrm>
              <a:off x="8257331" y="1456914"/>
              <a:ext cx="2336245" cy="425808"/>
            </a:xfrm>
            <a:prstGeom prst="roundRect">
              <a:avLst>
                <a:gd name="adj" fmla="val 27852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C6B835-BB1F-C9BE-E454-4469FF5A3CBF}"/>
                </a:ext>
              </a:extLst>
            </p:cNvPr>
            <p:cNvSpPr txBox="1"/>
            <p:nvPr/>
          </p:nvSpPr>
          <p:spPr>
            <a:xfrm>
              <a:off x="8366201" y="1531319"/>
              <a:ext cx="211851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electron is bound to the nucleus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74E38BC-E6CF-9969-B0AE-82D44D93E046}"/>
                  </a:ext>
                </a:extLst>
              </p14:cNvPr>
              <p14:cNvContentPartPr/>
              <p14:nvPr/>
            </p14:nvContentPartPr>
            <p14:xfrm>
              <a:off x="3486498" y="2030286"/>
              <a:ext cx="210600" cy="4939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74E38BC-E6CF-9969-B0AE-82D44D93E04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68858" y="2012286"/>
                <a:ext cx="246240" cy="529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F38BD217-0AD5-C857-9990-6E0F42F21239}"/>
              </a:ext>
            </a:extLst>
          </p:cNvPr>
          <p:cNvGrpSpPr/>
          <p:nvPr/>
        </p:nvGrpSpPr>
        <p:grpSpPr>
          <a:xfrm>
            <a:off x="291405" y="4600266"/>
            <a:ext cx="1497453" cy="649802"/>
            <a:chOff x="9018917" y="1456914"/>
            <a:chExt cx="813073" cy="6498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56366B0-E759-B35C-ECA4-DFB4CF004262}"/>
                </a:ext>
              </a:extLst>
            </p:cNvPr>
            <p:cNvSpPr/>
            <p:nvPr/>
          </p:nvSpPr>
          <p:spPr>
            <a:xfrm>
              <a:off x="9018917" y="1456914"/>
              <a:ext cx="813073" cy="649802"/>
            </a:xfrm>
            <a:prstGeom prst="roundRect">
              <a:avLst>
                <a:gd name="adj" fmla="val 11728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D23322-F2A4-8989-8EE4-4ADF3BAC9834}"/>
                </a:ext>
              </a:extLst>
            </p:cNvPr>
            <p:cNvSpPr txBox="1"/>
            <p:nvPr/>
          </p:nvSpPr>
          <p:spPr>
            <a:xfrm>
              <a:off x="9047710" y="1539945"/>
              <a:ext cx="755493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More Negative</a:t>
              </a:r>
              <a:br>
                <a:rPr lang="en-US" sz="16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</a:br>
              <a:r>
                <a:rPr lang="en-US" sz="16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Value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DA50C48-1563-10F4-E6FC-9576E286A70F}"/>
              </a:ext>
            </a:extLst>
          </p:cNvPr>
          <p:cNvGrpSpPr/>
          <p:nvPr/>
        </p:nvGrpSpPr>
        <p:grpSpPr>
          <a:xfrm>
            <a:off x="2779073" y="4600266"/>
            <a:ext cx="1497453" cy="649802"/>
            <a:chOff x="9018917" y="1456914"/>
            <a:chExt cx="813073" cy="6498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B04A7DD5-10F2-2A60-1F42-3637F6D4BC0E}"/>
                </a:ext>
              </a:extLst>
            </p:cNvPr>
            <p:cNvSpPr/>
            <p:nvPr/>
          </p:nvSpPr>
          <p:spPr>
            <a:xfrm>
              <a:off x="9018917" y="1456914"/>
              <a:ext cx="813073" cy="649802"/>
            </a:xfrm>
            <a:prstGeom prst="roundRect">
              <a:avLst>
                <a:gd name="adj" fmla="val 11728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16ED9B0-88F0-B3D9-BA7F-D31470525BE3}"/>
                </a:ext>
              </a:extLst>
            </p:cNvPr>
            <p:cNvSpPr txBox="1"/>
            <p:nvPr/>
          </p:nvSpPr>
          <p:spPr>
            <a:xfrm>
              <a:off x="9052062" y="1539945"/>
              <a:ext cx="746789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More Strongly </a:t>
              </a:r>
              <a:br>
                <a:rPr lang="en-US" sz="16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</a:br>
              <a:r>
                <a:rPr lang="en-US" sz="16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Bound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AFA4933-5D5E-3C63-E3E3-EE342F4EBC29}"/>
              </a:ext>
            </a:extLst>
          </p:cNvPr>
          <p:cNvGrpSpPr/>
          <p:nvPr/>
        </p:nvGrpSpPr>
        <p:grpSpPr>
          <a:xfrm>
            <a:off x="5266741" y="4600266"/>
            <a:ext cx="1497453" cy="649802"/>
            <a:chOff x="9018917" y="1456914"/>
            <a:chExt cx="813073" cy="6498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9455FFA0-BFD2-705F-4070-1A0B98393B98}"/>
                </a:ext>
              </a:extLst>
            </p:cNvPr>
            <p:cNvSpPr/>
            <p:nvPr/>
          </p:nvSpPr>
          <p:spPr>
            <a:xfrm>
              <a:off x="9018917" y="1456914"/>
              <a:ext cx="813073" cy="649802"/>
            </a:xfrm>
            <a:prstGeom prst="roundRect">
              <a:avLst>
                <a:gd name="adj" fmla="val 11728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8ABD7A8-2D77-B7D6-7095-FD65D2C1274C}"/>
                </a:ext>
              </a:extLst>
            </p:cNvPr>
            <p:cNvSpPr txBox="1"/>
            <p:nvPr/>
          </p:nvSpPr>
          <p:spPr>
            <a:xfrm>
              <a:off x="9112988" y="1652399"/>
              <a:ext cx="624935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More Stable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CE6A086-3CF0-5258-BB98-14BC4ECBCA8A}"/>
                  </a:ext>
                </a:extLst>
              </p14:cNvPr>
              <p14:cNvContentPartPr/>
              <p14:nvPr/>
            </p14:nvContentPartPr>
            <p14:xfrm>
              <a:off x="1965498" y="4835445"/>
              <a:ext cx="634320" cy="1814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CE6A086-3CF0-5258-BB98-14BC4ECBCA8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47858" y="4817805"/>
                <a:ext cx="669960" cy="2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B5963003-AE59-45BD-9C92-EDB76AA6C7F8}"/>
                  </a:ext>
                </a:extLst>
              </p14:cNvPr>
              <p14:cNvContentPartPr/>
              <p14:nvPr/>
            </p14:nvContentPartPr>
            <p14:xfrm>
              <a:off x="4409178" y="4804125"/>
              <a:ext cx="663840" cy="2167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B5963003-AE59-45BD-9C92-EDB76AA6C7F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391178" y="4786125"/>
                <a:ext cx="699480" cy="25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823277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0AF66-DDB2-7907-E3B6-AF682B10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39F94AC0-9E4F-D87B-9159-68AF10DEA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45C26A70-0CBD-A075-3FE9-21E58D6BD6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9A0CDEB-9815-7C2E-8C4C-2FDC40827382}"/>
              </a:ext>
            </a:extLst>
          </p:cNvPr>
          <p:cNvCxnSpPr>
            <a:cxnSpLocks/>
          </p:cNvCxnSpPr>
          <p:nvPr/>
        </p:nvCxnSpPr>
        <p:spPr>
          <a:xfrm>
            <a:off x="7458853" y="5282275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13C6D1-4E62-F6BA-412D-5B82C48A15A7}"/>
              </a:ext>
            </a:extLst>
          </p:cNvPr>
          <p:cNvCxnSpPr>
            <a:cxnSpLocks/>
          </p:cNvCxnSpPr>
          <p:nvPr/>
        </p:nvCxnSpPr>
        <p:spPr>
          <a:xfrm>
            <a:off x="7458853" y="3468774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2CBCECD-72D8-B0CE-C015-493B624810D7}"/>
              </a:ext>
            </a:extLst>
          </p:cNvPr>
          <p:cNvCxnSpPr>
            <a:cxnSpLocks/>
          </p:cNvCxnSpPr>
          <p:nvPr/>
        </p:nvCxnSpPr>
        <p:spPr>
          <a:xfrm>
            <a:off x="7458853" y="2524206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8CA9F00-057C-EAD6-0AAE-3434AD0A2D32}"/>
              </a:ext>
            </a:extLst>
          </p:cNvPr>
          <p:cNvCxnSpPr>
            <a:cxnSpLocks/>
          </p:cNvCxnSpPr>
          <p:nvPr/>
        </p:nvCxnSpPr>
        <p:spPr>
          <a:xfrm>
            <a:off x="7458853" y="1854250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EE69E87-B7AE-9C04-1AAB-3092CA7DC08F}"/>
              </a:ext>
            </a:extLst>
          </p:cNvPr>
          <p:cNvCxnSpPr>
            <a:cxnSpLocks/>
          </p:cNvCxnSpPr>
          <p:nvPr/>
        </p:nvCxnSpPr>
        <p:spPr>
          <a:xfrm>
            <a:off x="7458853" y="1320095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10FDA2A-89DB-2465-56E7-989F8E64727B}"/>
              </a:ext>
            </a:extLst>
          </p:cNvPr>
          <p:cNvGrpSpPr/>
          <p:nvPr/>
        </p:nvGrpSpPr>
        <p:grpSpPr>
          <a:xfrm>
            <a:off x="8918875" y="5828034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C1387E3-07F5-CF01-E0BD-AECECF90345D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07764E7-8126-A5E1-00F2-CAA0FD82D10B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4369783-27E7-2356-5CFD-F4F22F96B937}"/>
              </a:ext>
            </a:extLst>
          </p:cNvPr>
          <p:cNvGrpSpPr/>
          <p:nvPr/>
        </p:nvGrpSpPr>
        <p:grpSpPr>
          <a:xfrm>
            <a:off x="7404662" y="5126888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2FB6DDED-15D2-04A6-16A1-350355FD37AD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D9287A4-DBE3-65F3-C5A1-8DAA0B74CD8F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57A4869-A14D-A3AA-5403-5749652D702E}"/>
              </a:ext>
            </a:extLst>
          </p:cNvPr>
          <p:cNvGrpSpPr/>
          <p:nvPr/>
        </p:nvGrpSpPr>
        <p:grpSpPr>
          <a:xfrm>
            <a:off x="7404662" y="3313840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69BBA74D-2FAF-172A-F0D5-45709E01766E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4703FDE-4D82-395E-3F22-62CF002BE9B6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C2618B1-F999-10E2-F1A2-33F30CD7EC95}"/>
              </a:ext>
            </a:extLst>
          </p:cNvPr>
          <p:cNvGrpSpPr/>
          <p:nvPr/>
        </p:nvGrpSpPr>
        <p:grpSpPr>
          <a:xfrm>
            <a:off x="7404662" y="2368819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621E3E9A-9D87-C26C-811A-76DD596AD850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E9F24CA-60A4-5268-D270-938FE9939C2C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A07B802-008F-C3D2-37E0-D3B13B26CEA1}"/>
              </a:ext>
            </a:extLst>
          </p:cNvPr>
          <p:cNvGrpSpPr/>
          <p:nvPr/>
        </p:nvGrpSpPr>
        <p:grpSpPr>
          <a:xfrm>
            <a:off x="7404662" y="169886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79CD381E-C205-4692-85D4-F581E15E80F8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DD58E0A-615F-28C6-4351-E5C02053C536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28A3165-6AB2-2FA1-2A86-F686DCA38124}"/>
              </a:ext>
            </a:extLst>
          </p:cNvPr>
          <p:cNvGrpSpPr/>
          <p:nvPr/>
        </p:nvGrpSpPr>
        <p:grpSpPr>
          <a:xfrm>
            <a:off x="7404662" y="11584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7AC896CC-31BF-7FA1-24BF-66B4EB93DA4D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9DF6C39-DD49-E385-DDE4-9A9BDA6FE961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CF035156-9273-90C1-1952-CC2E511578F8}"/>
              </a:ext>
            </a:extLst>
          </p:cNvPr>
          <p:cNvSpPr/>
          <p:nvPr/>
        </p:nvSpPr>
        <p:spPr>
          <a:xfrm>
            <a:off x="9075715" y="5101738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E5D49132-913A-C7A1-6BB6-BD8F036980A6}"/>
              </a:ext>
            </a:extLst>
          </p:cNvPr>
          <p:cNvGrpSpPr/>
          <p:nvPr/>
        </p:nvGrpSpPr>
        <p:grpSpPr>
          <a:xfrm>
            <a:off x="10638140" y="5126888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AF4851A9-4C23-F6F7-4F86-5250C689F56D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52D28A6-4E12-179A-0E6C-E51CCF73CCD3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CCB2EAB-525F-51FA-A309-9F20C03015EA}"/>
              </a:ext>
            </a:extLst>
          </p:cNvPr>
          <p:cNvGrpSpPr/>
          <p:nvPr/>
        </p:nvGrpSpPr>
        <p:grpSpPr>
          <a:xfrm>
            <a:off x="10638134" y="3313840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F681818E-0CE5-40E2-D9CE-06B5136C8B7D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4C6DCA4-47EB-A0A9-33C5-17B18CA89D0E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5CE102B-E144-A701-C6F8-17D8B4319EF5}"/>
              </a:ext>
            </a:extLst>
          </p:cNvPr>
          <p:cNvGrpSpPr/>
          <p:nvPr/>
        </p:nvGrpSpPr>
        <p:grpSpPr>
          <a:xfrm>
            <a:off x="10638134" y="2369482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0048F424-838A-5056-E9E5-CEDBE01BE475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A622031-A5D7-C8CF-8ABC-344BFCCFD058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7D63133B-9461-0539-7C16-94282FA0B5F7}"/>
              </a:ext>
            </a:extLst>
          </p:cNvPr>
          <p:cNvGrpSpPr/>
          <p:nvPr/>
        </p:nvGrpSpPr>
        <p:grpSpPr>
          <a:xfrm>
            <a:off x="10638134" y="1700418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5F842F23-9914-8028-6A7E-F5ACB059C0EE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346E60E-AD63-A87F-0018-275D9162EF36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05B0EB4-D1AD-0D75-051A-25EE33EEB371}"/>
              </a:ext>
            </a:extLst>
          </p:cNvPr>
          <p:cNvGrpSpPr/>
          <p:nvPr/>
        </p:nvGrpSpPr>
        <p:grpSpPr>
          <a:xfrm>
            <a:off x="10638134" y="11637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8CA738B2-E801-2FEB-53C6-1D6A7D1EBC3A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728478A-D0B3-A76D-C0B6-73E9DB39290A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A35E5F1-0695-CED1-884D-2160C55B4EE3}"/>
              </a:ext>
            </a:extLst>
          </p:cNvPr>
          <p:cNvGrpSpPr/>
          <p:nvPr/>
        </p:nvGrpSpPr>
        <p:grpSpPr>
          <a:xfrm>
            <a:off x="1407980" y="2636349"/>
            <a:ext cx="4302706" cy="425808"/>
            <a:chOff x="8257331" y="1456914"/>
            <a:chExt cx="2336245" cy="4258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E72A400-23D1-95B5-E828-9FFD06D0BD22}"/>
                </a:ext>
              </a:extLst>
            </p:cNvPr>
            <p:cNvSpPr/>
            <p:nvPr/>
          </p:nvSpPr>
          <p:spPr>
            <a:xfrm>
              <a:off x="8257331" y="1456914"/>
              <a:ext cx="2336245" cy="425808"/>
            </a:xfrm>
            <a:prstGeom prst="roundRect">
              <a:avLst>
                <a:gd name="adj" fmla="val 27852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5A28C5E-1648-F48D-2049-8F97DC50480A}"/>
                </a:ext>
              </a:extLst>
            </p:cNvPr>
            <p:cNvSpPr txBox="1"/>
            <p:nvPr/>
          </p:nvSpPr>
          <p:spPr>
            <a:xfrm>
              <a:off x="8366201" y="1531319"/>
              <a:ext cx="211851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electron is bound to the nucleus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53E8649-BE5C-BA81-768F-5171417DCB64}"/>
              </a:ext>
            </a:extLst>
          </p:cNvPr>
          <p:cNvGrpSpPr/>
          <p:nvPr/>
        </p:nvGrpSpPr>
        <p:grpSpPr>
          <a:xfrm>
            <a:off x="1989282" y="1441092"/>
            <a:ext cx="3140125" cy="1083114"/>
            <a:chOff x="1989282" y="1441092"/>
            <a:chExt cx="3140125" cy="108311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22ECD1C-7950-E972-3595-43FB73473408}"/>
                </a:ext>
              </a:extLst>
            </p:cNvPr>
            <p:cNvGrpSpPr/>
            <p:nvPr/>
          </p:nvGrpSpPr>
          <p:grpSpPr>
            <a:xfrm>
              <a:off x="1989282" y="1441092"/>
              <a:ext cx="3140125" cy="425808"/>
              <a:chOff x="8572955" y="1456914"/>
              <a:chExt cx="1704996" cy="42580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0CBA80D8-CD8D-AB93-F74F-D6D7A08A981D}"/>
                  </a:ext>
                </a:extLst>
              </p:cNvPr>
              <p:cNvSpPr/>
              <p:nvPr/>
            </p:nvSpPr>
            <p:spPr>
              <a:xfrm>
                <a:off x="8572955" y="1456914"/>
                <a:ext cx="1704996" cy="425808"/>
              </a:xfrm>
              <a:prstGeom prst="roundRect">
                <a:avLst>
                  <a:gd name="adj" fmla="val 27852"/>
                </a:avLst>
              </a:prstGeom>
              <a:solidFill>
                <a:srgbClr val="8B5DFF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01A2CB-DFD4-49F5-E6C6-2FFD5826E5DF}"/>
                  </a:ext>
                </a:extLst>
              </p:cNvPr>
              <p:cNvSpPr txBox="1"/>
              <p:nvPr/>
            </p:nvSpPr>
            <p:spPr>
              <a:xfrm>
                <a:off x="8652555" y="1531319"/>
                <a:ext cx="154580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Negative Sign With Energy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651F0D8-AFCC-9732-4ADB-AA0D2CA3B2DA}"/>
                    </a:ext>
                  </a:extLst>
                </p14:cNvPr>
                <p14:cNvContentPartPr/>
                <p14:nvPr/>
              </p14:nvContentPartPr>
              <p14:xfrm>
                <a:off x="3486498" y="2030286"/>
                <a:ext cx="210600" cy="493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651F0D8-AFCC-9732-4ADB-AA0D2CA3B2D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68498" y="2012299"/>
                  <a:ext cx="246240" cy="52953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7C93B87-17AD-CB51-DA32-B3A6780EE094}"/>
              </a:ext>
            </a:extLst>
          </p:cNvPr>
          <p:cNvGrpSpPr/>
          <p:nvPr/>
        </p:nvGrpSpPr>
        <p:grpSpPr>
          <a:xfrm>
            <a:off x="291405" y="4600266"/>
            <a:ext cx="6472789" cy="649802"/>
            <a:chOff x="291405" y="4600266"/>
            <a:chExt cx="6472789" cy="64980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F20F6F6-2AEE-5F04-E226-7872CB001E22}"/>
                </a:ext>
              </a:extLst>
            </p:cNvPr>
            <p:cNvGrpSpPr/>
            <p:nvPr/>
          </p:nvGrpSpPr>
          <p:grpSpPr>
            <a:xfrm>
              <a:off x="291405" y="4600266"/>
              <a:ext cx="1497453" cy="649802"/>
              <a:chOff x="9018917" y="1456914"/>
              <a:chExt cx="813073" cy="64980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6B35C96B-58A8-04CE-CCF7-9065E27A9A68}"/>
                  </a:ext>
                </a:extLst>
              </p:cNvPr>
              <p:cNvSpPr/>
              <p:nvPr/>
            </p:nvSpPr>
            <p:spPr>
              <a:xfrm>
                <a:off x="9018917" y="1456914"/>
                <a:ext cx="813073" cy="649802"/>
              </a:xfrm>
              <a:prstGeom prst="roundRect">
                <a:avLst>
                  <a:gd name="adj" fmla="val 11728"/>
                </a:avLst>
              </a:prstGeom>
              <a:solidFill>
                <a:srgbClr val="0D92F4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F979CB4-7FD3-12F8-A2B2-E02776890C1A}"/>
                  </a:ext>
                </a:extLst>
              </p:cNvPr>
              <p:cNvSpPr txBox="1"/>
              <p:nvPr/>
            </p:nvSpPr>
            <p:spPr>
              <a:xfrm>
                <a:off x="9047710" y="1539945"/>
                <a:ext cx="75549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More Negative</a:t>
                </a:r>
                <a:b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</a:br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Value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DDEA8C0-76E8-D018-CEF5-A647AFB38CC1}"/>
                </a:ext>
              </a:extLst>
            </p:cNvPr>
            <p:cNvGrpSpPr/>
            <p:nvPr/>
          </p:nvGrpSpPr>
          <p:grpSpPr>
            <a:xfrm>
              <a:off x="2779073" y="4600266"/>
              <a:ext cx="1497453" cy="649802"/>
              <a:chOff x="9018917" y="1456914"/>
              <a:chExt cx="813073" cy="64980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1092A0A4-6556-89C1-88AB-04D98D0213B8}"/>
                  </a:ext>
                </a:extLst>
              </p:cNvPr>
              <p:cNvSpPr/>
              <p:nvPr/>
            </p:nvSpPr>
            <p:spPr>
              <a:xfrm>
                <a:off x="9018917" y="1456914"/>
                <a:ext cx="813073" cy="649802"/>
              </a:xfrm>
              <a:prstGeom prst="roundRect">
                <a:avLst>
                  <a:gd name="adj" fmla="val 11728"/>
                </a:avLst>
              </a:prstGeom>
              <a:solidFill>
                <a:srgbClr val="0D92F4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B45D419-C1D5-6E5F-B69F-E2E1B272E1B8}"/>
                  </a:ext>
                </a:extLst>
              </p:cNvPr>
              <p:cNvSpPr txBox="1"/>
              <p:nvPr/>
            </p:nvSpPr>
            <p:spPr>
              <a:xfrm>
                <a:off x="9052062" y="1539945"/>
                <a:ext cx="74678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More Strongly </a:t>
                </a:r>
                <a:b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</a:br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Bound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73F29EF-BE96-FB02-44B0-A9D586103066}"/>
                </a:ext>
              </a:extLst>
            </p:cNvPr>
            <p:cNvGrpSpPr/>
            <p:nvPr/>
          </p:nvGrpSpPr>
          <p:grpSpPr>
            <a:xfrm>
              <a:off x="5266741" y="4600266"/>
              <a:ext cx="1497453" cy="649802"/>
              <a:chOff x="9018917" y="1456914"/>
              <a:chExt cx="813073" cy="64980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85354E93-19E8-30B3-A50F-758196E845FD}"/>
                  </a:ext>
                </a:extLst>
              </p:cNvPr>
              <p:cNvSpPr/>
              <p:nvPr/>
            </p:nvSpPr>
            <p:spPr>
              <a:xfrm>
                <a:off x="9018917" y="1456914"/>
                <a:ext cx="813073" cy="649802"/>
              </a:xfrm>
              <a:prstGeom prst="roundRect">
                <a:avLst>
                  <a:gd name="adj" fmla="val 11728"/>
                </a:avLst>
              </a:prstGeom>
              <a:solidFill>
                <a:srgbClr val="0D92F4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8278CAA-BA93-23C0-3E9D-A39BB97DD6A7}"/>
                  </a:ext>
                </a:extLst>
              </p:cNvPr>
              <p:cNvSpPr txBox="1"/>
              <p:nvPr/>
            </p:nvSpPr>
            <p:spPr>
              <a:xfrm>
                <a:off x="9112988" y="1652399"/>
                <a:ext cx="62493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More Stable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9AE8235-C6B1-2EB0-A16D-F19FB2CD861E}"/>
                    </a:ext>
                  </a:extLst>
                </p14:cNvPr>
                <p14:cNvContentPartPr/>
                <p14:nvPr/>
              </p14:nvContentPartPr>
              <p14:xfrm>
                <a:off x="1965498" y="4835445"/>
                <a:ext cx="634320" cy="1814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9AE8235-C6B1-2EB0-A16D-F19FB2CD861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947498" y="4817445"/>
                  <a:ext cx="6699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1E1256A-E03C-57CF-092A-E5AC2E58052D}"/>
                    </a:ext>
                  </a:extLst>
                </p14:cNvPr>
                <p14:cNvContentPartPr/>
                <p14:nvPr/>
              </p14:nvContentPartPr>
              <p14:xfrm>
                <a:off x="4409178" y="4804125"/>
                <a:ext cx="663840" cy="216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1E1256A-E03C-57CF-092A-E5AC2E58052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391178" y="4786125"/>
                  <a:ext cx="699480" cy="252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13724051"/>
      </p:ext>
    </p:extLst>
  </p:cSld>
  <p:clrMapOvr>
    <a:masterClrMapping/>
  </p:clrMapOvr>
  <p:transition advTm="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4AEA9-0F26-8E3E-DF12-8C8C08103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CFFC7B85-6543-2E94-B4F1-BC7F5EB98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8C9B7916-BD71-3718-A41D-E2D57800B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942FDB9-6FF3-36F1-CFF7-6C46239F4A1B}"/>
              </a:ext>
            </a:extLst>
          </p:cNvPr>
          <p:cNvCxnSpPr>
            <a:cxnSpLocks/>
          </p:cNvCxnSpPr>
          <p:nvPr/>
        </p:nvCxnSpPr>
        <p:spPr>
          <a:xfrm>
            <a:off x="7458853" y="1058482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82E841-23E2-6066-67CD-F50AB9BDEF12}"/>
              </a:ext>
            </a:extLst>
          </p:cNvPr>
          <p:cNvCxnSpPr>
            <a:cxnSpLocks/>
          </p:cNvCxnSpPr>
          <p:nvPr/>
        </p:nvCxnSpPr>
        <p:spPr>
          <a:xfrm>
            <a:off x="7458853" y="8771326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EF3AD3F-DF98-6197-FF45-7FB3607B2AE7}"/>
              </a:ext>
            </a:extLst>
          </p:cNvPr>
          <p:cNvCxnSpPr>
            <a:cxnSpLocks/>
          </p:cNvCxnSpPr>
          <p:nvPr/>
        </p:nvCxnSpPr>
        <p:spPr>
          <a:xfrm>
            <a:off x="7458853" y="782675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34A9341-C5BC-2DA9-3FC2-423D2D188E4B}"/>
              </a:ext>
            </a:extLst>
          </p:cNvPr>
          <p:cNvCxnSpPr>
            <a:cxnSpLocks/>
          </p:cNvCxnSpPr>
          <p:nvPr/>
        </p:nvCxnSpPr>
        <p:spPr>
          <a:xfrm>
            <a:off x="7458853" y="7156802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0961A61-B7C4-8D80-BAF1-4B789039679D}"/>
              </a:ext>
            </a:extLst>
          </p:cNvPr>
          <p:cNvCxnSpPr>
            <a:cxnSpLocks/>
          </p:cNvCxnSpPr>
          <p:nvPr/>
        </p:nvCxnSpPr>
        <p:spPr>
          <a:xfrm>
            <a:off x="7458853" y="662264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60EB6D2-EC6E-CF32-5A5D-C8E20DECB1BC}"/>
              </a:ext>
            </a:extLst>
          </p:cNvPr>
          <p:cNvGrpSpPr/>
          <p:nvPr/>
        </p:nvGrpSpPr>
        <p:grpSpPr>
          <a:xfrm>
            <a:off x="8918875" y="11130586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8E5ACCA-0BA9-22D8-5356-54D4925B655A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6F46313-262C-1250-D4BB-424C7086ADC3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E1EE554-5F92-90F1-F9DF-5C2946224A5F}"/>
              </a:ext>
            </a:extLst>
          </p:cNvPr>
          <p:cNvGrpSpPr/>
          <p:nvPr/>
        </p:nvGrpSpPr>
        <p:grpSpPr>
          <a:xfrm>
            <a:off x="7404662" y="10429440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0207CD16-A129-7FC1-6116-B9DC7177BCB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66BA2A5-3931-6FEB-D920-D2AE07D9D812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CFFF0BB-06FB-DA85-3FB6-87FA263A4BC5}"/>
              </a:ext>
            </a:extLst>
          </p:cNvPr>
          <p:cNvGrpSpPr/>
          <p:nvPr/>
        </p:nvGrpSpPr>
        <p:grpSpPr>
          <a:xfrm>
            <a:off x="7404662" y="861639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A75B3DB4-1CAE-6196-50A5-B5D4043F5230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025174A-387A-9227-12BA-34EB164E35CA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0FC4205-6B24-1468-B63D-C935CF5D6A4B}"/>
              </a:ext>
            </a:extLst>
          </p:cNvPr>
          <p:cNvGrpSpPr/>
          <p:nvPr/>
        </p:nvGrpSpPr>
        <p:grpSpPr>
          <a:xfrm>
            <a:off x="7404662" y="767137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E06133E1-D101-B6AB-B946-C881C5C773B4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A328DF1-064D-87A8-2B9A-8F8D5547BE85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8CE5C38-FA9F-D26F-A26B-9547056605C9}"/>
              </a:ext>
            </a:extLst>
          </p:cNvPr>
          <p:cNvGrpSpPr/>
          <p:nvPr/>
        </p:nvGrpSpPr>
        <p:grpSpPr>
          <a:xfrm>
            <a:off x="7404662" y="700141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5D7D2B86-3078-5FCA-9F1A-647E1D5C7825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77896AC-6FBD-BC00-FE29-65D1E4994061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5D2D226-78A5-4E2E-C276-70E98AE12185}"/>
              </a:ext>
            </a:extLst>
          </p:cNvPr>
          <p:cNvGrpSpPr/>
          <p:nvPr/>
        </p:nvGrpSpPr>
        <p:grpSpPr>
          <a:xfrm>
            <a:off x="7404662" y="6460964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9B046FA4-8138-E9A6-4F58-EC19BAE3960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D2DD9E9-2568-8D2D-224B-CE28836563DF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BB9FF050-6197-094F-EFB8-CF20047AB181}"/>
              </a:ext>
            </a:extLst>
          </p:cNvPr>
          <p:cNvSpPr/>
          <p:nvPr/>
        </p:nvSpPr>
        <p:spPr>
          <a:xfrm>
            <a:off x="9075715" y="10404290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17017C7-14C7-AD70-A2B4-B1AB3E1D1984}"/>
              </a:ext>
            </a:extLst>
          </p:cNvPr>
          <p:cNvGrpSpPr/>
          <p:nvPr/>
        </p:nvGrpSpPr>
        <p:grpSpPr>
          <a:xfrm>
            <a:off x="10638140" y="10429440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8D9A0699-4F1E-3DF1-089A-B8FD4C8D956D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6AF6158-1144-390D-F09D-3D7BB69479AE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A4BD13A-7255-EA4E-138F-4EC79CC7971D}"/>
              </a:ext>
            </a:extLst>
          </p:cNvPr>
          <p:cNvGrpSpPr/>
          <p:nvPr/>
        </p:nvGrpSpPr>
        <p:grpSpPr>
          <a:xfrm>
            <a:off x="10638134" y="8616392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BA268941-8F16-2907-AFFD-EBD46E243676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954FCBE-EE9E-ACAE-2B16-3AB4D0A1F29D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AA10F00-6DE1-45BB-4E06-37C6D443E05A}"/>
              </a:ext>
            </a:extLst>
          </p:cNvPr>
          <p:cNvGrpSpPr/>
          <p:nvPr/>
        </p:nvGrpSpPr>
        <p:grpSpPr>
          <a:xfrm>
            <a:off x="10638134" y="767203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11B8D2A5-15F7-CC59-F42E-216CFA162DB3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550CC8E-B0CE-AB6D-9A79-C79EA33F763F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335B82C0-A8D5-3043-F70E-F91205A52255}"/>
              </a:ext>
            </a:extLst>
          </p:cNvPr>
          <p:cNvGrpSpPr/>
          <p:nvPr/>
        </p:nvGrpSpPr>
        <p:grpSpPr>
          <a:xfrm>
            <a:off x="10638134" y="7002970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60B8F984-2BF5-3559-22E5-FBA6030CD468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25D4141-A8CD-7BC6-A316-16D419744780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6687F7D-E5E8-7230-F0FE-F19D015ABF83}"/>
              </a:ext>
            </a:extLst>
          </p:cNvPr>
          <p:cNvGrpSpPr/>
          <p:nvPr/>
        </p:nvGrpSpPr>
        <p:grpSpPr>
          <a:xfrm>
            <a:off x="10638134" y="646626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25C9DDB-A973-41F0-2C0E-3FEEF14619E2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7A4640C3-D912-EEC0-FF37-C72F6C80E134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C8D2AD7-DEBA-C036-F066-5EB979A33CAE}"/>
              </a:ext>
            </a:extLst>
          </p:cNvPr>
          <p:cNvGrpSpPr/>
          <p:nvPr/>
        </p:nvGrpSpPr>
        <p:grpSpPr>
          <a:xfrm>
            <a:off x="1407980" y="2636349"/>
            <a:ext cx="4302706" cy="425808"/>
            <a:chOff x="8257331" y="1456914"/>
            <a:chExt cx="2336245" cy="4258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74C90C23-A363-0DBB-7400-76C88D352562}"/>
                </a:ext>
              </a:extLst>
            </p:cNvPr>
            <p:cNvSpPr/>
            <p:nvPr/>
          </p:nvSpPr>
          <p:spPr>
            <a:xfrm>
              <a:off x="8257331" y="1456914"/>
              <a:ext cx="2336245" cy="425808"/>
            </a:xfrm>
            <a:prstGeom prst="roundRect">
              <a:avLst>
                <a:gd name="adj" fmla="val 27852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5E75432-B9C9-98AF-BBAC-059564D45AD8}"/>
                </a:ext>
              </a:extLst>
            </p:cNvPr>
            <p:cNvSpPr txBox="1"/>
            <p:nvPr/>
          </p:nvSpPr>
          <p:spPr>
            <a:xfrm>
              <a:off x="8366201" y="1531319"/>
              <a:ext cx="211851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electron is bound to the nucleus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5213547-0529-6FB4-B82E-6DD0C4933BBF}"/>
              </a:ext>
            </a:extLst>
          </p:cNvPr>
          <p:cNvGrpSpPr/>
          <p:nvPr/>
        </p:nvGrpSpPr>
        <p:grpSpPr>
          <a:xfrm>
            <a:off x="1989282" y="1441092"/>
            <a:ext cx="3140125" cy="1083114"/>
            <a:chOff x="1989282" y="1441092"/>
            <a:chExt cx="3140125" cy="108311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60EACD-C63F-9897-C4C2-74682FC28D14}"/>
                </a:ext>
              </a:extLst>
            </p:cNvPr>
            <p:cNvGrpSpPr/>
            <p:nvPr/>
          </p:nvGrpSpPr>
          <p:grpSpPr>
            <a:xfrm>
              <a:off x="1989282" y="1441092"/>
              <a:ext cx="3140125" cy="425808"/>
              <a:chOff x="8572955" y="1456914"/>
              <a:chExt cx="1704996" cy="42580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6535038E-BB73-A3FD-15C6-A0F483752915}"/>
                  </a:ext>
                </a:extLst>
              </p:cNvPr>
              <p:cNvSpPr/>
              <p:nvPr/>
            </p:nvSpPr>
            <p:spPr>
              <a:xfrm>
                <a:off x="8572955" y="1456914"/>
                <a:ext cx="1704996" cy="425808"/>
              </a:xfrm>
              <a:prstGeom prst="roundRect">
                <a:avLst>
                  <a:gd name="adj" fmla="val 27852"/>
                </a:avLst>
              </a:prstGeom>
              <a:solidFill>
                <a:srgbClr val="8B5DFF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0F529A-F760-326E-8716-258497A79302}"/>
                  </a:ext>
                </a:extLst>
              </p:cNvPr>
              <p:cNvSpPr txBox="1"/>
              <p:nvPr/>
            </p:nvSpPr>
            <p:spPr>
              <a:xfrm>
                <a:off x="8652555" y="1531319"/>
                <a:ext cx="154580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Negative Sign With Energy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F04F70E-CD23-E3FF-C68C-7885B9EC8A9F}"/>
                    </a:ext>
                  </a:extLst>
                </p14:cNvPr>
                <p14:cNvContentPartPr/>
                <p14:nvPr/>
              </p14:nvContentPartPr>
              <p14:xfrm>
                <a:off x="3486498" y="2030286"/>
                <a:ext cx="210600" cy="493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F04F70E-CD23-E3FF-C68C-7885B9EC8A9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68498" y="2012299"/>
                  <a:ext cx="246240" cy="52953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F29EE52-27E0-16DE-5508-BFB40A386121}"/>
              </a:ext>
            </a:extLst>
          </p:cNvPr>
          <p:cNvGrpSpPr/>
          <p:nvPr/>
        </p:nvGrpSpPr>
        <p:grpSpPr>
          <a:xfrm>
            <a:off x="291405" y="4600266"/>
            <a:ext cx="6472789" cy="649802"/>
            <a:chOff x="291405" y="4600266"/>
            <a:chExt cx="6472789" cy="64980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FDF6381-3C7E-C33F-32E4-D4ADA87318B8}"/>
                </a:ext>
              </a:extLst>
            </p:cNvPr>
            <p:cNvGrpSpPr/>
            <p:nvPr/>
          </p:nvGrpSpPr>
          <p:grpSpPr>
            <a:xfrm>
              <a:off x="291405" y="4600266"/>
              <a:ext cx="1497453" cy="649802"/>
              <a:chOff x="9018917" y="1456914"/>
              <a:chExt cx="813073" cy="64980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32D90D26-B7FC-2BD7-65AF-21CDB70131AB}"/>
                  </a:ext>
                </a:extLst>
              </p:cNvPr>
              <p:cNvSpPr/>
              <p:nvPr/>
            </p:nvSpPr>
            <p:spPr>
              <a:xfrm>
                <a:off x="9018917" y="1456914"/>
                <a:ext cx="813073" cy="649802"/>
              </a:xfrm>
              <a:prstGeom prst="roundRect">
                <a:avLst>
                  <a:gd name="adj" fmla="val 11728"/>
                </a:avLst>
              </a:prstGeom>
              <a:solidFill>
                <a:srgbClr val="0D92F4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DCECA86-337B-1858-841A-3E1BA22DC536}"/>
                  </a:ext>
                </a:extLst>
              </p:cNvPr>
              <p:cNvSpPr txBox="1"/>
              <p:nvPr/>
            </p:nvSpPr>
            <p:spPr>
              <a:xfrm>
                <a:off x="9047710" y="1539945"/>
                <a:ext cx="75549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More Negative</a:t>
                </a:r>
                <a:b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</a:br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Value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9F4DB70-C369-AFE4-BEC5-4758979610F7}"/>
                </a:ext>
              </a:extLst>
            </p:cNvPr>
            <p:cNvGrpSpPr/>
            <p:nvPr/>
          </p:nvGrpSpPr>
          <p:grpSpPr>
            <a:xfrm>
              <a:off x="2779073" y="4600266"/>
              <a:ext cx="1497453" cy="649802"/>
              <a:chOff x="9018917" y="1456914"/>
              <a:chExt cx="813073" cy="64980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956BDDF6-4314-DD57-0708-A5E9E4A52336}"/>
                  </a:ext>
                </a:extLst>
              </p:cNvPr>
              <p:cNvSpPr/>
              <p:nvPr/>
            </p:nvSpPr>
            <p:spPr>
              <a:xfrm>
                <a:off x="9018917" y="1456914"/>
                <a:ext cx="813073" cy="649802"/>
              </a:xfrm>
              <a:prstGeom prst="roundRect">
                <a:avLst>
                  <a:gd name="adj" fmla="val 11728"/>
                </a:avLst>
              </a:prstGeom>
              <a:solidFill>
                <a:srgbClr val="0D92F4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8A0F086-7751-0FC9-6AD8-95479711B29A}"/>
                  </a:ext>
                </a:extLst>
              </p:cNvPr>
              <p:cNvSpPr txBox="1"/>
              <p:nvPr/>
            </p:nvSpPr>
            <p:spPr>
              <a:xfrm>
                <a:off x="9052062" y="1539945"/>
                <a:ext cx="74678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More Strongly </a:t>
                </a:r>
                <a:b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</a:br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Bound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26DE075-7A8C-7674-5726-ED15403F2ED6}"/>
                </a:ext>
              </a:extLst>
            </p:cNvPr>
            <p:cNvGrpSpPr/>
            <p:nvPr/>
          </p:nvGrpSpPr>
          <p:grpSpPr>
            <a:xfrm>
              <a:off x="5266741" y="4600266"/>
              <a:ext cx="1497453" cy="649802"/>
              <a:chOff x="9018917" y="1456914"/>
              <a:chExt cx="813073" cy="64980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E3A6930-FC1D-BD71-5908-4DAFC1268578}"/>
                  </a:ext>
                </a:extLst>
              </p:cNvPr>
              <p:cNvSpPr/>
              <p:nvPr/>
            </p:nvSpPr>
            <p:spPr>
              <a:xfrm>
                <a:off x="9018917" y="1456914"/>
                <a:ext cx="813073" cy="649802"/>
              </a:xfrm>
              <a:prstGeom prst="roundRect">
                <a:avLst>
                  <a:gd name="adj" fmla="val 11728"/>
                </a:avLst>
              </a:prstGeom>
              <a:solidFill>
                <a:srgbClr val="0D92F4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07B0A92-2AC4-A896-DBDC-4BD7283F6311}"/>
                  </a:ext>
                </a:extLst>
              </p:cNvPr>
              <p:cNvSpPr txBox="1"/>
              <p:nvPr/>
            </p:nvSpPr>
            <p:spPr>
              <a:xfrm>
                <a:off x="9112988" y="1652399"/>
                <a:ext cx="62493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More Stable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1D2DF2E-3A51-28E2-F9CB-12C589B39067}"/>
                    </a:ext>
                  </a:extLst>
                </p14:cNvPr>
                <p14:cNvContentPartPr/>
                <p14:nvPr/>
              </p14:nvContentPartPr>
              <p14:xfrm>
                <a:off x="1965498" y="4835445"/>
                <a:ext cx="634320" cy="1814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1D2DF2E-3A51-28E2-F9CB-12C589B3906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947498" y="4817445"/>
                  <a:ext cx="6699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AE6D917-96E9-52FF-8F86-4497C6D5C6F5}"/>
                    </a:ext>
                  </a:extLst>
                </p14:cNvPr>
                <p14:cNvContentPartPr/>
                <p14:nvPr/>
              </p14:nvContentPartPr>
              <p14:xfrm>
                <a:off x="4409178" y="4804125"/>
                <a:ext cx="663840" cy="216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AE6D917-96E9-52FF-8F86-4497C6D5C6F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391178" y="4786125"/>
                  <a:ext cx="699480" cy="25236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1A43654-B482-1327-30F5-FE171A480707}"/>
              </a:ext>
            </a:extLst>
          </p:cNvPr>
          <p:cNvCxnSpPr>
            <a:cxnSpLocks/>
          </p:cNvCxnSpPr>
          <p:nvPr/>
        </p:nvCxnSpPr>
        <p:spPr>
          <a:xfrm flipV="1">
            <a:off x="7759898" y="2030286"/>
            <a:ext cx="12502" cy="4133917"/>
          </a:xfrm>
          <a:prstGeom prst="line">
            <a:avLst/>
          </a:prstGeom>
          <a:ln w="76200" cap="rnd">
            <a:solidFill>
              <a:srgbClr val="0D92F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EF6FE31-5909-A773-87EB-149B3278ECF3}"/>
              </a:ext>
            </a:extLst>
          </p:cNvPr>
          <p:cNvCxnSpPr>
            <a:cxnSpLocks/>
          </p:cNvCxnSpPr>
          <p:nvPr/>
        </p:nvCxnSpPr>
        <p:spPr>
          <a:xfrm flipV="1">
            <a:off x="11181576" y="2030286"/>
            <a:ext cx="12502" cy="4133917"/>
          </a:xfrm>
          <a:prstGeom prst="line">
            <a:avLst/>
          </a:prstGeom>
          <a:ln w="76200" cap="rnd">
            <a:solidFill>
              <a:srgbClr val="0D92F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AE11FA3-9882-5070-7403-DD77609AF36F}"/>
              </a:ext>
            </a:extLst>
          </p:cNvPr>
          <p:cNvGrpSpPr/>
          <p:nvPr/>
        </p:nvGrpSpPr>
        <p:grpSpPr>
          <a:xfrm>
            <a:off x="7357696" y="1577909"/>
            <a:ext cx="4392338" cy="331063"/>
            <a:chOff x="7357696" y="1577909"/>
            <a:chExt cx="4392338" cy="331063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3942735-6BF6-3CFE-0639-15F696F95D43}"/>
                </a:ext>
              </a:extLst>
            </p:cNvPr>
            <p:cNvCxnSpPr>
              <a:cxnSpLocks/>
            </p:cNvCxnSpPr>
            <p:nvPr/>
          </p:nvCxnSpPr>
          <p:spPr>
            <a:xfrm>
              <a:off x="7458853" y="1754582"/>
              <a:ext cx="4245467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33E7C33-E551-5758-5B3B-5002B9BC057A}"/>
                </a:ext>
              </a:extLst>
            </p:cNvPr>
            <p:cNvGrpSpPr/>
            <p:nvPr/>
          </p:nvGrpSpPr>
          <p:grpSpPr>
            <a:xfrm>
              <a:off x="7357696" y="1577909"/>
              <a:ext cx="804402" cy="325764"/>
              <a:chOff x="8383051" y="1499441"/>
              <a:chExt cx="710470" cy="32576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A9BF1D5C-94A5-503A-75A9-93BB367967A7}"/>
                  </a:ext>
                </a:extLst>
              </p:cNvPr>
              <p:cNvSpPr/>
              <p:nvPr/>
            </p:nvSpPr>
            <p:spPr>
              <a:xfrm>
                <a:off x="8383051" y="1514431"/>
                <a:ext cx="710470" cy="310774"/>
              </a:xfrm>
              <a:prstGeom prst="roundRect">
                <a:avLst>
                  <a:gd name="adj" fmla="val 0"/>
                </a:avLst>
              </a:prstGeom>
              <a:solidFill>
                <a:srgbClr val="DA498D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1F964C5-899C-0AE3-29CA-0F96965E33D5}"/>
                  </a:ext>
                </a:extLst>
              </p:cNvPr>
              <p:cNvSpPr txBox="1"/>
              <p:nvPr/>
            </p:nvSpPr>
            <p:spPr>
              <a:xfrm>
                <a:off x="8454416" y="1499441"/>
                <a:ext cx="5677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n = </a:t>
                </a:r>
                <a:r>
                  <a:rPr lang="en-US" sz="2000" b="1" dirty="0">
                    <a:solidFill>
                      <a:schemeClr val="bg1"/>
                    </a:solidFill>
                    <a:latin typeface="PoetsenOne" panose="020108030300000D0203" pitchFamily="2" charset="0"/>
                    <a:ea typeface="Balsamiq Sans" pitchFamily="2" charset="0"/>
                  </a:rPr>
                  <a:t>∞</a:t>
                </a:r>
                <a:endParaRPr lang="en-US" b="1" dirty="0">
                  <a:solidFill>
                    <a:schemeClr val="bg1"/>
                  </a:solidFill>
                  <a:latin typeface="PoetsenOne" panose="020108030300000D0203" pitchFamily="2" charset="0"/>
                  <a:ea typeface="Balsamiq Sans" pitchFamily="2" charset="0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7DB25A4-15CB-9F09-7644-F50F216657DD}"/>
                </a:ext>
              </a:extLst>
            </p:cNvPr>
            <p:cNvGrpSpPr/>
            <p:nvPr/>
          </p:nvGrpSpPr>
          <p:grpSpPr>
            <a:xfrm>
              <a:off x="10638134" y="1598198"/>
              <a:ext cx="1111900" cy="310774"/>
              <a:chOff x="8436422" y="1514431"/>
              <a:chExt cx="603729" cy="31077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1F47AD73-38A0-7D80-C4A4-ED50DC6636AC}"/>
                  </a:ext>
                </a:extLst>
              </p:cNvPr>
              <p:cNvSpPr/>
              <p:nvPr/>
            </p:nvSpPr>
            <p:spPr>
              <a:xfrm>
                <a:off x="8436422" y="1514431"/>
                <a:ext cx="603729" cy="310774"/>
              </a:xfrm>
              <a:prstGeom prst="roundRect">
                <a:avLst>
                  <a:gd name="adj" fmla="val 0"/>
                </a:avLst>
              </a:prstGeom>
              <a:solidFill>
                <a:srgbClr val="8B5DFF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E31294A-F9AA-4D45-71E2-A23342D79124}"/>
                  </a:ext>
                </a:extLst>
              </p:cNvPr>
              <p:cNvSpPr txBox="1"/>
              <p:nvPr/>
            </p:nvSpPr>
            <p:spPr>
              <a:xfrm>
                <a:off x="8608596" y="1537540"/>
                <a:ext cx="2593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0 eV</a:t>
                </a:r>
              </a:p>
            </p:txBody>
          </p:sp>
        </p:grp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904B25AD-CE66-3A1B-E645-D59742D021C5}"/>
              </a:ext>
            </a:extLst>
          </p:cNvPr>
          <p:cNvSpPr/>
          <p:nvPr/>
        </p:nvSpPr>
        <p:spPr>
          <a:xfrm>
            <a:off x="9276010" y="1562252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6D28D9E-4D27-C56B-422C-BDCB2CCF95F9}"/>
              </a:ext>
            </a:extLst>
          </p:cNvPr>
          <p:cNvGrpSpPr/>
          <p:nvPr/>
        </p:nvGrpSpPr>
        <p:grpSpPr>
          <a:xfrm>
            <a:off x="8752900" y="2062804"/>
            <a:ext cx="1640193" cy="775415"/>
            <a:chOff x="8091466" y="3792158"/>
            <a:chExt cx="1640193" cy="77541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77FB640E-4B04-5505-3D1F-E98C25ADA92E}"/>
                    </a:ext>
                  </a:extLst>
                </p14:cNvPr>
                <p14:cNvContentPartPr/>
                <p14:nvPr/>
              </p14:nvContentPartPr>
              <p14:xfrm rot="11700000">
                <a:off x="8691959" y="3792158"/>
                <a:ext cx="210960" cy="3322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77FB640E-4B04-5505-3D1F-E98C25ADA92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11700000">
                  <a:off x="8673959" y="3774138"/>
                  <a:ext cx="246600" cy="367959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A7E2953-1BAF-C66F-960A-910EFC23F210}"/>
                </a:ext>
              </a:extLst>
            </p:cNvPr>
            <p:cNvSpPr txBox="1"/>
            <p:nvPr/>
          </p:nvSpPr>
          <p:spPr>
            <a:xfrm>
              <a:off x="8091466" y="4198241"/>
              <a:ext cx="16401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Free Electron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4AFDF04-0812-402C-BB9B-ADCC6FA1AE10}"/>
              </a:ext>
            </a:extLst>
          </p:cNvPr>
          <p:cNvGrpSpPr/>
          <p:nvPr/>
        </p:nvGrpSpPr>
        <p:grpSpPr>
          <a:xfrm>
            <a:off x="5604735" y="980577"/>
            <a:ext cx="2630848" cy="653832"/>
            <a:chOff x="5628461" y="1155281"/>
            <a:chExt cx="2630848" cy="65383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8515BC4-47E2-12B1-375D-092FB9AE90EF}"/>
                </a:ext>
              </a:extLst>
            </p:cNvPr>
            <p:cNvSpPr txBox="1"/>
            <p:nvPr/>
          </p:nvSpPr>
          <p:spPr>
            <a:xfrm>
              <a:off x="5628461" y="1155281"/>
              <a:ext cx="26308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Unbound/Escape Orbit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CA2C406E-3CBD-EECD-2767-0375BBF9A7E5}"/>
                    </a:ext>
                  </a:extLst>
                </p14:cNvPr>
                <p14:cNvContentPartPr/>
                <p14:nvPr/>
              </p14:nvContentPartPr>
              <p14:xfrm>
                <a:off x="6907028" y="1531193"/>
                <a:ext cx="368640" cy="2779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CA2C406E-3CBD-EECD-2767-0375BBF9A7E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889388" y="1513553"/>
                  <a:ext cx="404280" cy="313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5835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7CB1D-46E0-1970-799C-A1397BF6C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B170125A-EEF5-759F-07F7-04C644F70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0B897D5-0892-254E-460C-1157A55FC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339B49A-BFBF-CBD6-68A5-0E971E27F713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83FC7FD-04A6-09AC-D0B5-4E51D79597EC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CAE7FF0-B0B5-2226-4F0F-275C73235BE5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5F7526B-84C1-ED52-9C2E-1780F3E30AD2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76EC745-BE7A-FC18-C0B8-0C2D8841BFC4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9244C76-40A1-DE77-1DDC-4A129E2C7C34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49E3800-C900-C432-8323-EFCA7F30ACD1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7919B25-5EBA-6C2E-6083-B6762F673959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A657038-EFC0-033D-B727-22B5A5B472DA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575935A8-52AE-174A-4BD4-24473DFA9C1C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2266D85-9C76-49C2-4AB0-1CDF87EAEB7F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A9B06AE-7423-25E5-F706-64FAD154D025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F9CD511A-354D-7AB7-BB2A-5B59BE48677D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3605FC4-6A8E-CCDD-F3D5-772388FEE685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327A3BB-9647-FBF6-44CD-B728D3C697D2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D59E37B0-5E94-330B-97ED-24D8EC6BCA80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35927BB-B539-91FB-AC32-F0CF2F4D9CBE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EFDA188-F56C-2050-617D-8016619239FC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B3BA9F57-8BB7-0C2E-6796-561DBA777647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80ABCE5-FA49-35C7-5FB0-516458ADB23F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37A9B10-8900-8813-369A-05622DC416FA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38BAD635-E818-148F-3B4A-B5D124C35987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75C4F8E-6665-8EE2-2768-6D0CB78E3B70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FA9AEFCD-3481-2086-0966-819C6E4BE22A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963B55E-7E84-1118-D1B3-98A3EFA78816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E7522CC4-8115-4921-4D39-9145004B5902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9AE47B0B-85F5-218B-5D8C-6BC3A564F780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5D22851-7912-4EF2-E0DD-D5C826DF3787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FDC0CDE8-868F-F08A-5EC4-0C65B8600DD4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C11D34C-FB58-A4C2-F8EA-DA4D271BB31B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A9A1EF5-CCA7-5273-979C-AD9DE54F6E3B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A0A6E2D2-7114-2324-51B8-99066D7125ED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1165674-3837-84A2-53EE-7C331396F9CB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16E71FE-7A70-B17F-4780-53862FDD91E2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5574DC1B-D3EE-C06A-D7A1-2D8FF88602C3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5B5CAC9-6884-9E9E-5E1B-61BE0AE65FC9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F2EA11A3-15A7-CA5C-6A55-031DE357111D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583DE241-CA45-1A71-B784-7B4CC6AC872C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6F80FC8-1124-C9AA-D2AA-DE12FF041AD9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79ACBE0-EAEE-4505-C347-9E0016C50EC9}"/>
              </a:ext>
            </a:extLst>
          </p:cNvPr>
          <p:cNvGrpSpPr/>
          <p:nvPr/>
        </p:nvGrpSpPr>
        <p:grpSpPr>
          <a:xfrm>
            <a:off x="1407980" y="2636349"/>
            <a:ext cx="4302706" cy="425808"/>
            <a:chOff x="8257331" y="1456914"/>
            <a:chExt cx="2336245" cy="4258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B9D5A634-0D54-68A9-98EE-F372AA4BE154}"/>
                </a:ext>
              </a:extLst>
            </p:cNvPr>
            <p:cNvSpPr/>
            <p:nvPr/>
          </p:nvSpPr>
          <p:spPr>
            <a:xfrm>
              <a:off x="8257331" y="1456914"/>
              <a:ext cx="2336245" cy="425808"/>
            </a:xfrm>
            <a:prstGeom prst="roundRect">
              <a:avLst>
                <a:gd name="adj" fmla="val 27852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B4B0034-6ABE-5AED-FB33-18CFDBDEDE6C}"/>
                </a:ext>
              </a:extLst>
            </p:cNvPr>
            <p:cNvSpPr txBox="1"/>
            <p:nvPr/>
          </p:nvSpPr>
          <p:spPr>
            <a:xfrm>
              <a:off x="8366201" y="1531319"/>
              <a:ext cx="211851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electron is bound to the nucleus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EC6FC6F-C770-1B4D-FF4A-24706367B59A}"/>
              </a:ext>
            </a:extLst>
          </p:cNvPr>
          <p:cNvGrpSpPr/>
          <p:nvPr/>
        </p:nvGrpSpPr>
        <p:grpSpPr>
          <a:xfrm>
            <a:off x="1989282" y="1441092"/>
            <a:ext cx="3140125" cy="1083114"/>
            <a:chOff x="1989282" y="1441092"/>
            <a:chExt cx="3140125" cy="108311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7B22E6E-78C0-BEEA-24E4-1D76AE58EEBB}"/>
                </a:ext>
              </a:extLst>
            </p:cNvPr>
            <p:cNvGrpSpPr/>
            <p:nvPr/>
          </p:nvGrpSpPr>
          <p:grpSpPr>
            <a:xfrm>
              <a:off x="1989282" y="1441092"/>
              <a:ext cx="3140125" cy="425808"/>
              <a:chOff x="8572955" y="1456914"/>
              <a:chExt cx="1704996" cy="42580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8FCA6E43-050C-A559-9BB8-0A5AF8037E09}"/>
                  </a:ext>
                </a:extLst>
              </p:cNvPr>
              <p:cNvSpPr/>
              <p:nvPr/>
            </p:nvSpPr>
            <p:spPr>
              <a:xfrm>
                <a:off x="8572955" y="1456914"/>
                <a:ext cx="1704996" cy="425808"/>
              </a:xfrm>
              <a:prstGeom prst="roundRect">
                <a:avLst>
                  <a:gd name="adj" fmla="val 27852"/>
                </a:avLst>
              </a:prstGeom>
              <a:solidFill>
                <a:srgbClr val="8B5DFF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C017CC6-B87C-FC37-33F0-52FA22575BA7}"/>
                  </a:ext>
                </a:extLst>
              </p:cNvPr>
              <p:cNvSpPr txBox="1"/>
              <p:nvPr/>
            </p:nvSpPr>
            <p:spPr>
              <a:xfrm>
                <a:off x="8652555" y="1531319"/>
                <a:ext cx="154580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Negative Sign With Energy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CA9B2C6-B1B1-0D22-9775-389217E4FED3}"/>
                    </a:ext>
                  </a:extLst>
                </p14:cNvPr>
                <p14:cNvContentPartPr/>
                <p14:nvPr/>
              </p14:nvContentPartPr>
              <p14:xfrm>
                <a:off x="3486498" y="2030286"/>
                <a:ext cx="210600" cy="493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CA9B2C6-B1B1-0D22-9775-389217E4FED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68498" y="2012299"/>
                  <a:ext cx="246240" cy="52953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57C3B2A-009F-2B4D-D4D8-26FFB3EF99E6}"/>
              </a:ext>
            </a:extLst>
          </p:cNvPr>
          <p:cNvGrpSpPr/>
          <p:nvPr/>
        </p:nvGrpSpPr>
        <p:grpSpPr>
          <a:xfrm>
            <a:off x="291405" y="4600266"/>
            <a:ext cx="6472789" cy="649802"/>
            <a:chOff x="291405" y="4600266"/>
            <a:chExt cx="6472789" cy="64980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12F2364-7BEA-F70E-8021-5B2AD460BC2E}"/>
                </a:ext>
              </a:extLst>
            </p:cNvPr>
            <p:cNvGrpSpPr/>
            <p:nvPr/>
          </p:nvGrpSpPr>
          <p:grpSpPr>
            <a:xfrm>
              <a:off x="291405" y="4600266"/>
              <a:ext cx="1497453" cy="649802"/>
              <a:chOff x="9018917" y="1456914"/>
              <a:chExt cx="813073" cy="64980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74E72627-41DA-E664-2BDB-FF7FD866E3E2}"/>
                  </a:ext>
                </a:extLst>
              </p:cNvPr>
              <p:cNvSpPr/>
              <p:nvPr/>
            </p:nvSpPr>
            <p:spPr>
              <a:xfrm>
                <a:off x="9018917" y="1456914"/>
                <a:ext cx="813073" cy="649802"/>
              </a:xfrm>
              <a:prstGeom prst="roundRect">
                <a:avLst>
                  <a:gd name="adj" fmla="val 11728"/>
                </a:avLst>
              </a:prstGeom>
              <a:solidFill>
                <a:srgbClr val="0D92F4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AFEC0C-1B75-FB00-C71B-6883495FE38C}"/>
                  </a:ext>
                </a:extLst>
              </p:cNvPr>
              <p:cNvSpPr txBox="1"/>
              <p:nvPr/>
            </p:nvSpPr>
            <p:spPr>
              <a:xfrm>
                <a:off x="9047710" y="1539945"/>
                <a:ext cx="75549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More Negative</a:t>
                </a:r>
                <a:b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</a:br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Value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0D3010E-56FA-1BA8-516C-FA65F93E9ACA}"/>
                </a:ext>
              </a:extLst>
            </p:cNvPr>
            <p:cNvGrpSpPr/>
            <p:nvPr/>
          </p:nvGrpSpPr>
          <p:grpSpPr>
            <a:xfrm>
              <a:off x="2779073" y="4600266"/>
              <a:ext cx="1497453" cy="649802"/>
              <a:chOff x="9018917" y="1456914"/>
              <a:chExt cx="813073" cy="64980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782FFB0C-F6E7-CE55-415F-C13EE78E18F9}"/>
                  </a:ext>
                </a:extLst>
              </p:cNvPr>
              <p:cNvSpPr/>
              <p:nvPr/>
            </p:nvSpPr>
            <p:spPr>
              <a:xfrm>
                <a:off x="9018917" y="1456914"/>
                <a:ext cx="813073" cy="649802"/>
              </a:xfrm>
              <a:prstGeom prst="roundRect">
                <a:avLst>
                  <a:gd name="adj" fmla="val 11728"/>
                </a:avLst>
              </a:prstGeom>
              <a:solidFill>
                <a:srgbClr val="0D92F4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3B62806-C2FE-1FE4-F41B-E3103D3718CB}"/>
                  </a:ext>
                </a:extLst>
              </p:cNvPr>
              <p:cNvSpPr txBox="1"/>
              <p:nvPr/>
            </p:nvSpPr>
            <p:spPr>
              <a:xfrm>
                <a:off x="9052062" y="1539945"/>
                <a:ext cx="74678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More Strongly </a:t>
                </a:r>
                <a:b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</a:br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Bound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95A2DBC-F624-D475-54D9-451F7A371228}"/>
                </a:ext>
              </a:extLst>
            </p:cNvPr>
            <p:cNvGrpSpPr/>
            <p:nvPr/>
          </p:nvGrpSpPr>
          <p:grpSpPr>
            <a:xfrm>
              <a:off x="5266741" y="4600266"/>
              <a:ext cx="1497453" cy="649802"/>
              <a:chOff x="9018917" y="1456914"/>
              <a:chExt cx="813073" cy="64980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1E14B2DE-DF2F-CA87-29CE-5A867701B64E}"/>
                  </a:ext>
                </a:extLst>
              </p:cNvPr>
              <p:cNvSpPr/>
              <p:nvPr/>
            </p:nvSpPr>
            <p:spPr>
              <a:xfrm>
                <a:off x="9018917" y="1456914"/>
                <a:ext cx="813073" cy="649802"/>
              </a:xfrm>
              <a:prstGeom prst="roundRect">
                <a:avLst>
                  <a:gd name="adj" fmla="val 11728"/>
                </a:avLst>
              </a:prstGeom>
              <a:solidFill>
                <a:srgbClr val="0D92F4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0A7B5B4-589C-ABB0-22CA-211D990B7B9F}"/>
                  </a:ext>
                </a:extLst>
              </p:cNvPr>
              <p:cNvSpPr txBox="1"/>
              <p:nvPr/>
            </p:nvSpPr>
            <p:spPr>
              <a:xfrm>
                <a:off x="9112988" y="1652399"/>
                <a:ext cx="62493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More Stable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9362874-A8BF-B6AD-5831-104DD8BE999E}"/>
                    </a:ext>
                  </a:extLst>
                </p14:cNvPr>
                <p14:cNvContentPartPr/>
                <p14:nvPr/>
              </p14:nvContentPartPr>
              <p14:xfrm>
                <a:off x="1965498" y="4835445"/>
                <a:ext cx="634320" cy="1814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9362874-A8BF-B6AD-5831-104DD8BE999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947498" y="4817445"/>
                  <a:ext cx="6699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E547FD0-1461-23C6-030C-9D2BC5EBB7A3}"/>
                    </a:ext>
                  </a:extLst>
                </p14:cNvPr>
                <p14:cNvContentPartPr/>
                <p14:nvPr/>
              </p14:nvContentPartPr>
              <p14:xfrm>
                <a:off x="4409178" y="4804125"/>
                <a:ext cx="663840" cy="216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E547FD0-1461-23C6-030C-9D2BC5EBB7A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391178" y="4786125"/>
                  <a:ext cx="699480" cy="25236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CB4CA45-EA56-7101-6C5D-148454B11FC2}"/>
              </a:ext>
            </a:extLst>
          </p:cNvPr>
          <p:cNvCxnSpPr>
            <a:cxnSpLocks/>
          </p:cNvCxnSpPr>
          <p:nvPr/>
        </p:nvCxnSpPr>
        <p:spPr>
          <a:xfrm flipV="1">
            <a:off x="7759898" y="-3266373"/>
            <a:ext cx="12502" cy="4133917"/>
          </a:xfrm>
          <a:prstGeom prst="line">
            <a:avLst/>
          </a:prstGeom>
          <a:ln w="76200" cap="rnd">
            <a:solidFill>
              <a:srgbClr val="0D92F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C9E1002-C6CF-6FF0-AB66-41A67F55F4BD}"/>
              </a:ext>
            </a:extLst>
          </p:cNvPr>
          <p:cNvCxnSpPr>
            <a:cxnSpLocks/>
          </p:cNvCxnSpPr>
          <p:nvPr/>
        </p:nvCxnSpPr>
        <p:spPr>
          <a:xfrm flipV="1">
            <a:off x="11181576" y="-3266373"/>
            <a:ext cx="12502" cy="4133917"/>
          </a:xfrm>
          <a:prstGeom prst="line">
            <a:avLst/>
          </a:prstGeom>
          <a:ln w="76200" cap="rnd">
            <a:solidFill>
              <a:srgbClr val="0D92F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E26CEA1-1FBC-92B1-EFE5-05651A11E42C}"/>
              </a:ext>
            </a:extLst>
          </p:cNvPr>
          <p:cNvGrpSpPr/>
          <p:nvPr/>
        </p:nvGrpSpPr>
        <p:grpSpPr>
          <a:xfrm>
            <a:off x="7357696" y="-3718750"/>
            <a:ext cx="4392338" cy="331063"/>
            <a:chOff x="7357696" y="1577909"/>
            <a:chExt cx="4392338" cy="331063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732520A-3F7E-E4F3-F572-9B783BE2E1C6}"/>
                </a:ext>
              </a:extLst>
            </p:cNvPr>
            <p:cNvCxnSpPr>
              <a:cxnSpLocks/>
            </p:cNvCxnSpPr>
            <p:nvPr/>
          </p:nvCxnSpPr>
          <p:spPr>
            <a:xfrm>
              <a:off x="7458853" y="1754582"/>
              <a:ext cx="4245467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6E59B1B-F2B3-0E80-456F-0DBF9DB87D05}"/>
                </a:ext>
              </a:extLst>
            </p:cNvPr>
            <p:cNvGrpSpPr/>
            <p:nvPr/>
          </p:nvGrpSpPr>
          <p:grpSpPr>
            <a:xfrm>
              <a:off x="7357696" y="1577909"/>
              <a:ext cx="804402" cy="325764"/>
              <a:chOff x="8383051" y="1499441"/>
              <a:chExt cx="710470" cy="32576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1DAB50D1-BC41-44E8-284E-353CF44B2BFF}"/>
                  </a:ext>
                </a:extLst>
              </p:cNvPr>
              <p:cNvSpPr/>
              <p:nvPr/>
            </p:nvSpPr>
            <p:spPr>
              <a:xfrm>
                <a:off x="8383051" y="1514431"/>
                <a:ext cx="710470" cy="310774"/>
              </a:xfrm>
              <a:prstGeom prst="roundRect">
                <a:avLst>
                  <a:gd name="adj" fmla="val 0"/>
                </a:avLst>
              </a:prstGeom>
              <a:solidFill>
                <a:srgbClr val="DA498D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B28D814-5E0A-CAEE-1436-1E6663B63DCA}"/>
                  </a:ext>
                </a:extLst>
              </p:cNvPr>
              <p:cNvSpPr txBox="1"/>
              <p:nvPr/>
            </p:nvSpPr>
            <p:spPr>
              <a:xfrm>
                <a:off x="8454416" y="1499441"/>
                <a:ext cx="5677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n = </a:t>
                </a:r>
                <a:r>
                  <a:rPr lang="en-US" sz="2000" b="1" dirty="0">
                    <a:solidFill>
                      <a:schemeClr val="bg1"/>
                    </a:solidFill>
                    <a:latin typeface="PoetsenOne" panose="020108030300000D0203" pitchFamily="2" charset="0"/>
                    <a:ea typeface="Balsamiq Sans" pitchFamily="2" charset="0"/>
                  </a:rPr>
                  <a:t>∞</a:t>
                </a:r>
                <a:endParaRPr lang="en-US" b="1" dirty="0">
                  <a:solidFill>
                    <a:schemeClr val="bg1"/>
                  </a:solidFill>
                  <a:latin typeface="PoetsenOne" panose="020108030300000D0203" pitchFamily="2" charset="0"/>
                  <a:ea typeface="Balsamiq Sans" pitchFamily="2" charset="0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6995183-D813-4772-1342-0F7104A8DC02}"/>
                </a:ext>
              </a:extLst>
            </p:cNvPr>
            <p:cNvGrpSpPr/>
            <p:nvPr/>
          </p:nvGrpSpPr>
          <p:grpSpPr>
            <a:xfrm>
              <a:off x="10638134" y="1598198"/>
              <a:ext cx="1111900" cy="310774"/>
              <a:chOff x="8436422" y="1514431"/>
              <a:chExt cx="603729" cy="31077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2DAEBE8F-14B3-F5B2-AEF0-DE6818FB460F}"/>
                  </a:ext>
                </a:extLst>
              </p:cNvPr>
              <p:cNvSpPr/>
              <p:nvPr/>
            </p:nvSpPr>
            <p:spPr>
              <a:xfrm>
                <a:off x="8436422" y="1514431"/>
                <a:ext cx="603729" cy="310774"/>
              </a:xfrm>
              <a:prstGeom prst="roundRect">
                <a:avLst>
                  <a:gd name="adj" fmla="val 0"/>
                </a:avLst>
              </a:prstGeom>
              <a:solidFill>
                <a:srgbClr val="8B5DFF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B43A2C5-ED9B-9475-15B3-FC7B30C8F601}"/>
                  </a:ext>
                </a:extLst>
              </p:cNvPr>
              <p:cNvSpPr txBox="1"/>
              <p:nvPr/>
            </p:nvSpPr>
            <p:spPr>
              <a:xfrm>
                <a:off x="8608596" y="1537540"/>
                <a:ext cx="2593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0 eV</a:t>
                </a:r>
              </a:p>
            </p:txBody>
          </p:sp>
        </p:grp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BB2B725-A861-9101-9200-BCFDBA672295}"/>
              </a:ext>
            </a:extLst>
          </p:cNvPr>
          <p:cNvSpPr/>
          <p:nvPr/>
        </p:nvSpPr>
        <p:spPr>
          <a:xfrm>
            <a:off x="9276010" y="-3734407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542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50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41272-FBD2-3AF6-D0AA-B866C6F5C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898ACC61-FDF3-FCFF-24F4-A4081C741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6FB991E3-7839-A2B9-4E30-14A410DCD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1BF9DD6-7242-252E-4883-5704B5D1C8B2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6A5270-D9D9-BF70-90EC-8D0B191EFCCC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2E1B345-85EC-2CCF-C4F8-696997D07346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9DDD3C0-2072-40B2-7AAB-6DFA21A27772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2265FB2-237C-025B-58B0-E1A591607E43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42A9856-FA8A-8B55-BE0A-C9E11E9A9CAD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02D4C64-6AC8-F97C-F7FF-6E7C489268E6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F87D394-58AF-2343-B4D9-DF64191DDF5D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B773854-EB8E-A745-EE69-156CB7C55ACB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5582E9AB-82AF-42FA-2C4B-5A4328B74F7A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99A11B0-9D9B-0068-F4E0-FFF50E7D7909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75C5494-CC07-0C64-3BBB-99E0DBD974B2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ED917688-C39B-BBDD-435E-B0A2BC16D672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7F13EA8-5F10-A120-EC6E-62055A26367F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71358BF-E66C-1EC2-E809-8730CC23E94D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A9920078-C9BE-FF18-90D4-9858E1FA293B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536DD78-B978-71C5-0E77-AE47E453ADFD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D1DE2A2-4D33-BCDC-5DA3-FBF772DCA3BF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205B7B04-A0F0-EFEC-C87B-595DC3CC5AE7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8196449-1B21-DE41-A875-5DBE73C651AD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C089C35-38B8-9C3D-E4D2-65A5A51A763F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44D2C94D-1CF3-9957-3933-63440B70E9D8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FDB3B74-0230-A363-F205-6632B3681E16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E9E4145C-21BD-00A2-523A-6220B9CA37E6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A8FA0B1-86C2-444B-0528-24CF730BA568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C41CA497-6AA7-183B-FD97-7F486ECA6690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FEF80BD-84F1-7500-4CB4-16A80DDCE200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D409BCD-5B1B-0967-F4EB-7CD116DF66BB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D3C4F952-4DF5-81C0-1615-D3B785854CCA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B196218-71D7-5B9A-8F6D-881D1B2DC445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01D9C5D-E86E-A28F-5754-28C4F62217EB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3DB2B8B7-8EB2-F142-58CE-63DAB5087B21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86AA100-2546-A5B4-A88B-E5913C120F6E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B62BC56-459E-0E80-3B3D-6194CF235D19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B46B1A5E-4883-81ED-63FD-AFD0F1784185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5D7C0B87-E70A-164B-9BD4-9F59C113E179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75084ED-5BE1-D62F-C47F-72FCD485731D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C8CA68E7-B66E-77D3-AE8B-A2C7AFD83F8A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FC5D65B4-FA2D-38F9-61A5-92FB32681618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94789B9-46C5-C65D-6994-727B3FC40FA8}"/>
              </a:ext>
            </a:extLst>
          </p:cNvPr>
          <p:cNvGrpSpPr/>
          <p:nvPr/>
        </p:nvGrpSpPr>
        <p:grpSpPr>
          <a:xfrm rot="16200000">
            <a:off x="3347516" y="479596"/>
            <a:ext cx="687706" cy="3189780"/>
            <a:chOff x="11012463" y="1877001"/>
            <a:chExt cx="687706" cy="3189780"/>
          </a:xfrm>
        </p:grpSpPr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40E34A93-27DF-4AEC-9077-EC274833A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 rot="5400000">
              <a:off x="9783885" y="3228603"/>
              <a:ext cx="3066756" cy="609600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D19930D7-74A0-EF99-4F8E-26B645B44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9838031" y="3129539"/>
              <a:ext cx="3114675" cy="609600"/>
            </a:xfrm>
            <a:prstGeom prst="rect">
              <a:avLst/>
            </a:prstGeom>
          </p:spPr>
        </p:pic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BCFDBA8-7359-16A2-4FDE-0A317D64C214}"/>
              </a:ext>
            </a:extLst>
          </p:cNvPr>
          <p:cNvGrpSpPr/>
          <p:nvPr/>
        </p:nvGrpSpPr>
        <p:grpSpPr>
          <a:xfrm>
            <a:off x="345228" y="3201003"/>
            <a:ext cx="6692283" cy="2150679"/>
            <a:chOff x="345228" y="2801582"/>
            <a:chExt cx="6692283" cy="2150679"/>
          </a:xfrm>
        </p:grpSpPr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7A244477-2E07-A9B7-1239-1D27EBDE0620}"/>
                </a:ext>
              </a:extLst>
            </p:cNvPr>
            <p:cNvGrpSpPr/>
            <p:nvPr/>
          </p:nvGrpSpPr>
          <p:grpSpPr>
            <a:xfrm>
              <a:off x="345228" y="2801582"/>
              <a:ext cx="3091660" cy="2150679"/>
              <a:chOff x="146051" y="2801582"/>
              <a:chExt cx="3091660" cy="2150679"/>
            </a:xfrm>
          </p:grpSpPr>
          <p:sp>
            <p:nvSpPr>
              <p:cNvPr id="76" name="Rectangle: Rounded Corners 75">
                <a:extLst>
                  <a:ext uri="{FF2B5EF4-FFF2-40B4-BE49-F238E27FC236}">
                    <a16:creationId xmlns:a16="http://schemas.microsoft.com/office/drawing/2014/main" id="{87CF1391-317F-2B26-23EA-FDF7E4D9F4EF}"/>
                  </a:ext>
                </a:extLst>
              </p:cNvPr>
              <p:cNvSpPr/>
              <p:nvPr/>
            </p:nvSpPr>
            <p:spPr>
              <a:xfrm>
                <a:off x="146051" y="3014616"/>
                <a:ext cx="3091660" cy="1937645"/>
              </a:xfrm>
              <a:prstGeom prst="roundRect">
                <a:avLst>
                  <a:gd name="adj" fmla="val 4770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77" name="Rectangle: Rounded Corners 76">
                <a:extLst>
                  <a:ext uri="{FF2B5EF4-FFF2-40B4-BE49-F238E27FC236}">
                    <a16:creationId xmlns:a16="http://schemas.microsoft.com/office/drawing/2014/main" id="{819AF3D2-6378-E7D2-AD9D-A0AB2F1D81D5}"/>
                  </a:ext>
                </a:extLst>
              </p:cNvPr>
              <p:cNvSpPr/>
              <p:nvPr/>
            </p:nvSpPr>
            <p:spPr>
              <a:xfrm>
                <a:off x="355601" y="2801582"/>
                <a:ext cx="2672560" cy="42024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Electronic Excitation</a:t>
                </a:r>
              </a:p>
            </p:txBody>
          </p:sp>
          <p:sp>
            <p:nvSpPr>
              <p:cNvPr id="79" name="Rectangle: Rounded Corners 78">
                <a:extLst>
                  <a:ext uri="{FF2B5EF4-FFF2-40B4-BE49-F238E27FC236}">
                    <a16:creationId xmlns:a16="http://schemas.microsoft.com/office/drawing/2014/main" id="{843DC7A0-5D16-5042-C673-85B123FDC788}"/>
                  </a:ext>
                </a:extLst>
              </p:cNvPr>
              <p:cNvSpPr/>
              <p:nvPr/>
            </p:nvSpPr>
            <p:spPr>
              <a:xfrm>
                <a:off x="226604" y="3536269"/>
                <a:ext cx="2852265" cy="446967"/>
              </a:xfrm>
              <a:prstGeom prst="roundRect">
                <a:avLst>
                  <a:gd name="adj" fmla="val 50000"/>
                </a:avLst>
              </a:prstGeom>
              <a:solidFill>
                <a:srgbClr val="B16DE9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E4F63E63-8475-AFBE-E693-977620EE98A3}"/>
                  </a:ext>
                </a:extLst>
              </p:cNvPr>
              <p:cNvSpPr/>
              <p:nvPr/>
            </p:nvSpPr>
            <p:spPr>
              <a:xfrm>
                <a:off x="300796" y="3616887"/>
                <a:ext cx="285730" cy="28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4CC9142-50E4-49C3-4D12-67F29586C36C}"/>
                  </a:ext>
                </a:extLst>
              </p:cNvPr>
              <p:cNvSpPr txBox="1"/>
              <p:nvPr/>
            </p:nvSpPr>
            <p:spPr>
              <a:xfrm>
                <a:off x="593564" y="3583632"/>
                <a:ext cx="24320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Lower to Higher Orbit</a:t>
                </a:r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230CE648-799B-3A21-1F59-F0DF8F36A2E4}"/>
                  </a:ext>
                </a:extLst>
              </p:cNvPr>
              <p:cNvSpPr/>
              <p:nvPr/>
            </p:nvSpPr>
            <p:spPr>
              <a:xfrm>
                <a:off x="226604" y="4208013"/>
                <a:ext cx="2852265" cy="446967"/>
              </a:xfrm>
              <a:prstGeom prst="roundRect">
                <a:avLst>
                  <a:gd name="adj" fmla="val 50000"/>
                </a:avLst>
              </a:prstGeom>
              <a:solidFill>
                <a:srgbClr val="B16DE9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C164719D-6A82-A88B-1DBA-C8E102FE6659}"/>
                  </a:ext>
                </a:extLst>
              </p:cNvPr>
              <p:cNvSpPr/>
              <p:nvPr/>
            </p:nvSpPr>
            <p:spPr>
              <a:xfrm>
                <a:off x="300796" y="4288631"/>
                <a:ext cx="285730" cy="28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DA9153E-CB93-8757-2F20-77D7A12EAD6C}"/>
                  </a:ext>
                </a:extLst>
              </p:cNvPr>
              <p:cNvSpPr txBox="1"/>
              <p:nvPr/>
            </p:nvSpPr>
            <p:spPr>
              <a:xfrm>
                <a:off x="593564" y="4255376"/>
                <a:ext cx="2371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Absorption of Energy</a:t>
                </a:r>
              </a:p>
            </p:txBody>
          </p:sp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1D7FEFE7-527D-5396-085B-6101070127F4}"/>
                </a:ext>
              </a:extLst>
            </p:cNvPr>
            <p:cNvGrpSpPr/>
            <p:nvPr/>
          </p:nvGrpSpPr>
          <p:grpSpPr>
            <a:xfrm>
              <a:off x="3945851" y="2801582"/>
              <a:ext cx="3091660" cy="2150679"/>
              <a:chOff x="3771900" y="2801582"/>
              <a:chExt cx="3091660" cy="2150679"/>
            </a:xfrm>
          </p:grpSpPr>
          <p:sp>
            <p:nvSpPr>
              <p:cNvPr id="136" name="Rectangle: Rounded Corners 135">
                <a:extLst>
                  <a:ext uri="{FF2B5EF4-FFF2-40B4-BE49-F238E27FC236}">
                    <a16:creationId xmlns:a16="http://schemas.microsoft.com/office/drawing/2014/main" id="{5AD4F8F1-F9E8-6E50-2909-F252C3CE0BA3}"/>
                  </a:ext>
                </a:extLst>
              </p:cNvPr>
              <p:cNvSpPr/>
              <p:nvPr/>
            </p:nvSpPr>
            <p:spPr>
              <a:xfrm>
                <a:off x="3771900" y="3014616"/>
                <a:ext cx="3091660" cy="1937645"/>
              </a:xfrm>
              <a:prstGeom prst="roundRect">
                <a:avLst>
                  <a:gd name="adj" fmla="val 4770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A37E377A-A38C-84CE-4E4D-EB84667B7D1F}"/>
                  </a:ext>
                </a:extLst>
              </p:cNvPr>
              <p:cNvSpPr/>
              <p:nvPr/>
            </p:nvSpPr>
            <p:spPr>
              <a:xfrm>
                <a:off x="3981450" y="2801582"/>
                <a:ext cx="2672560" cy="42024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Electronic Relaxation</a:t>
                </a:r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7CF643F5-A3BE-FF28-B54B-AA325B65F3BE}"/>
                  </a:ext>
                </a:extLst>
              </p:cNvPr>
              <p:cNvSpPr/>
              <p:nvPr/>
            </p:nvSpPr>
            <p:spPr>
              <a:xfrm>
                <a:off x="3852453" y="3536269"/>
                <a:ext cx="2852265" cy="446967"/>
              </a:xfrm>
              <a:prstGeom prst="roundRect">
                <a:avLst>
                  <a:gd name="adj" fmla="val 50000"/>
                </a:avLst>
              </a:prstGeom>
              <a:solidFill>
                <a:srgbClr val="37AFE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E439272C-F2E4-41E0-8068-1B46E1AD26FF}"/>
                  </a:ext>
                </a:extLst>
              </p:cNvPr>
              <p:cNvSpPr/>
              <p:nvPr/>
            </p:nvSpPr>
            <p:spPr>
              <a:xfrm>
                <a:off x="3926645" y="3616887"/>
                <a:ext cx="285730" cy="28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ABB20E5-461D-01E9-AB92-B69B5918C9A3}"/>
                  </a:ext>
                </a:extLst>
              </p:cNvPr>
              <p:cNvSpPr txBox="1"/>
              <p:nvPr/>
            </p:nvSpPr>
            <p:spPr>
              <a:xfrm>
                <a:off x="4219413" y="3583632"/>
                <a:ext cx="24320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Higher to Lower Orbit</a:t>
                </a:r>
              </a:p>
            </p:txBody>
          </p:sp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D548CBD3-6774-E5FB-0A91-DDE16160DF96}"/>
                  </a:ext>
                </a:extLst>
              </p:cNvPr>
              <p:cNvSpPr/>
              <p:nvPr/>
            </p:nvSpPr>
            <p:spPr>
              <a:xfrm>
                <a:off x="3852453" y="4208013"/>
                <a:ext cx="2852265" cy="446967"/>
              </a:xfrm>
              <a:prstGeom prst="roundRect">
                <a:avLst>
                  <a:gd name="adj" fmla="val 50000"/>
                </a:avLst>
              </a:prstGeom>
              <a:solidFill>
                <a:srgbClr val="37AFE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123C9C0A-F185-AF4F-EC73-DB36DA19E342}"/>
                  </a:ext>
                </a:extLst>
              </p:cNvPr>
              <p:cNvSpPr/>
              <p:nvPr/>
            </p:nvSpPr>
            <p:spPr>
              <a:xfrm>
                <a:off x="3926645" y="4288631"/>
                <a:ext cx="285730" cy="28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2871A5DE-14BF-AA03-61FE-32F586707B50}"/>
                  </a:ext>
                </a:extLst>
              </p:cNvPr>
              <p:cNvSpPr txBox="1"/>
              <p:nvPr/>
            </p:nvSpPr>
            <p:spPr>
              <a:xfrm>
                <a:off x="4326990" y="4255376"/>
                <a:ext cx="21194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Release of Energy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27407194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3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4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080C2-1844-510D-7B59-E69F8BF69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C7E11DD0-C4B6-5431-D928-C2A9DDEA3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DCC02B16-D85D-2851-7D95-B0362FAF0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9961E7F-5382-77F4-8E02-A3181AD4B58A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34B8820-8BDD-5605-7A12-E47601915B1A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F42E664-240A-A760-03C8-CEA919E23016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9EB09C5-6A63-33D5-5E3A-976F63CD4BA2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459FE1E-8BA9-F925-2D85-9C7DB0BC3797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57A14EC-4E19-0318-264F-4450D610FC15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612101C-DA5C-7315-8DDB-E868811970EB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1238BAC-44C1-8769-C44C-A640AA59EFD0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E6D541C-051D-3EC2-AD06-DCA249311114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48C4AF9C-BEF9-73BA-D78C-193597235301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E96E90E-6794-96E8-91D0-F59B77C10B9D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A538008-ADA3-9AE3-8F2C-53B885955D99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6EF3CA95-54A0-5C95-5795-39A59ED738B1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34CDFC9-C304-480C-71D3-9DDFCA85FA69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0A75251-6E36-3BC4-AF18-28951C145717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D6AAC463-9598-3F3F-5A3A-D8422E95D9D7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CADBD9F-0E8C-7F70-8E31-BCD7A4C7738F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B107F26-DB54-674E-130F-7E5BD03F517C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7D5E4C96-D5C6-6DE0-6959-B8F8AD9416C5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924124B-7967-A526-C557-1390F046CBF5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302FA4D-B299-80CE-7133-268D8E66E4A3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94663864-6CE5-A455-7568-21700E1C20A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98DB3C6-DC5B-83D8-A827-B95CCB922D36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A0C212A8-FE35-CF74-FC68-12156E90010C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747F00D-1130-6986-76F5-8FA506203223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A8979F83-D2A9-65F6-4C1E-82E966F50689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5C81DC-4849-EFEB-D33D-BBDDD135EEBF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7FAB318-B67C-80FA-0C71-6EDD0255834C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A3636102-752F-A7DD-3987-26F385086E1F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D831FF6-3208-A16C-1A5F-0DBBA3B48643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B1F116D5-00A6-F0B5-F042-F5D1A215DC47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4B920A9D-7660-517B-D78D-C150065B12AA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AB7D088-64CF-40B9-22DE-869EFDFBF8B1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934BA11-6151-8E78-5697-456C778FBD70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507F85F5-2796-B20E-D1F2-C74E7C7865AB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DA6F7EC-876A-A772-3EFC-B078A7A967BC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6AAFF9A-330F-ADA4-70AA-E8EEB3701012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D9F4AE8A-1792-B1A3-52B9-FF47BDDA5F1B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C0B344B-175A-E204-DF6A-D4DC1CC046CD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08BDA48-0BB7-DEDA-6C70-35E841CD73CB}"/>
              </a:ext>
            </a:extLst>
          </p:cNvPr>
          <p:cNvSpPr txBox="1"/>
          <p:nvPr/>
        </p:nvSpPr>
        <p:spPr>
          <a:xfrm>
            <a:off x="2459339" y="2134637"/>
            <a:ext cx="46647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l-GR" sz="3600" dirty="0">
                <a:solidFill>
                  <a:srgbClr val="8B5DFF"/>
                </a:solidFill>
                <a:latin typeface="Google Sans"/>
              </a:rPr>
              <a:t>Δ</a:t>
            </a:r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F271282-7B55-810E-E60B-5D9F75E43364}"/>
              </a:ext>
            </a:extLst>
          </p:cNvPr>
          <p:cNvSpPr txBox="1"/>
          <p:nvPr/>
        </p:nvSpPr>
        <p:spPr>
          <a:xfrm>
            <a:off x="3059710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12BA003-BF33-379A-F825-711E86EC626A}"/>
              </a:ext>
            </a:extLst>
          </p:cNvPr>
          <p:cNvSpPr txBox="1"/>
          <p:nvPr/>
        </p:nvSpPr>
        <p:spPr>
          <a:xfrm>
            <a:off x="3384391" y="2165415"/>
            <a:ext cx="32861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0C3782A-385D-CC8E-BC8F-AA0E555E7669}"/>
              </a:ext>
            </a:extLst>
          </p:cNvPr>
          <p:cNvGrpSpPr/>
          <p:nvPr/>
        </p:nvGrpSpPr>
        <p:grpSpPr>
          <a:xfrm>
            <a:off x="441966" y="2666613"/>
            <a:ext cx="2089734" cy="701813"/>
            <a:chOff x="441966" y="1940220"/>
            <a:chExt cx="2089734" cy="70181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5433E68-5ED8-73B7-1E29-A7DCFCF362B2}"/>
                    </a:ext>
                  </a:extLst>
                </p14:cNvPr>
                <p14:cNvContentPartPr/>
                <p14:nvPr/>
              </p14:nvContentPartPr>
              <p14:xfrm>
                <a:off x="2287260" y="1940220"/>
                <a:ext cx="244440" cy="3268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5433E68-5ED8-73B7-1E29-A7DCFCF362B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69620" y="1922580"/>
                  <a:ext cx="280080" cy="3625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97A385A-8234-B352-2F17-49BA5C3CED95}"/>
                </a:ext>
              </a:extLst>
            </p:cNvPr>
            <p:cNvSpPr txBox="1"/>
            <p:nvPr/>
          </p:nvSpPr>
          <p:spPr>
            <a:xfrm>
              <a:off x="441966" y="2272701"/>
              <a:ext cx="20553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Balsamiq Sans" pitchFamily="2" charset="0"/>
                  <a:ea typeface="Balsamiq Sans" pitchFamily="2" charset="0"/>
                </a:rPr>
                <a:t>Change in Energy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F283EE1-FA64-8439-DBCA-23D77A6FDB38}"/>
              </a:ext>
            </a:extLst>
          </p:cNvPr>
          <p:cNvGrpSpPr/>
          <p:nvPr/>
        </p:nvGrpSpPr>
        <p:grpSpPr>
          <a:xfrm>
            <a:off x="2915353" y="2698653"/>
            <a:ext cx="1266693" cy="1045139"/>
            <a:chOff x="2915353" y="1972260"/>
            <a:chExt cx="1266693" cy="104513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772FA6C-8A51-F39B-7D8E-23644AA2BF25}"/>
                    </a:ext>
                  </a:extLst>
                </p14:cNvPr>
                <p14:cNvContentPartPr/>
                <p14:nvPr/>
              </p14:nvContentPartPr>
              <p14:xfrm>
                <a:off x="3476700" y="1972260"/>
                <a:ext cx="144000" cy="341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772FA6C-8A51-F39B-7D8E-23644AA2BF2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58700" y="1954260"/>
                  <a:ext cx="179640" cy="3769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28B6389-81CA-C722-A94E-8B6CFB218E27}"/>
                </a:ext>
              </a:extLst>
            </p:cNvPr>
            <p:cNvSpPr txBox="1"/>
            <p:nvPr/>
          </p:nvSpPr>
          <p:spPr>
            <a:xfrm>
              <a:off x="2915353" y="2371068"/>
              <a:ext cx="12666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Energy of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Final Orbit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9F33A1-3080-139E-685E-D32094360E48}"/>
              </a:ext>
            </a:extLst>
          </p:cNvPr>
          <p:cNvGrpSpPr/>
          <p:nvPr/>
        </p:nvGrpSpPr>
        <p:grpSpPr>
          <a:xfrm>
            <a:off x="4316679" y="2670573"/>
            <a:ext cx="1708020" cy="804011"/>
            <a:chOff x="4225140" y="1944180"/>
            <a:chExt cx="1708020" cy="80401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1D4A535D-4E93-F176-7CB7-B2609AE4EADB}"/>
                    </a:ext>
                  </a:extLst>
                </p14:cNvPr>
                <p14:cNvContentPartPr/>
                <p14:nvPr/>
              </p14:nvContentPartPr>
              <p14:xfrm>
                <a:off x="4225140" y="1944180"/>
                <a:ext cx="357480" cy="3153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1D4A535D-4E93-F176-7CB7-B2609AE4EAD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207500" y="1926540"/>
                  <a:ext cx="393120" cy="351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CBD063C-9435-90E5-4800-4531773286A3}"/>
                </a:ext>
              </a:extLst>
            </p:cNvPr>
            <p:cNvSpPr txBox="1"/>
            <p:nvPr/>
          </p:nvSpPr>
          <p:spPr>
            <a:xfrm>
              <a:off x="4607156" y="2101860"/>
              <a:ext cx="13260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Energy of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Initial Orbit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46C6520D-8862-5417-228A-C70A27FB9029}"/>
              </a:ext>
            </a:extLst>
          </p:cNvPr>
          <p:cNvSpPr txBox="1"/>
          <p:nvPr/>
        </p:nvSpPr>
        <p:spPr>
          <a:xfrm>
            <a:off x="4081689" y="2165415"/>
            <a:ext cx="5726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sz="3200" dirty="0">
              <a:solidFill>
                <a:srgbClr val="0D92F4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C093AD1-E9A9-8A12-4D50-376586D7C018}"/>
              </a:ext>
            </a:extLst>
          </p:cNvPr>
          <p:cNvSpPr txBox="1"/>
          <p:nvPr/>
        </p:nvSpPr>
        <p:spPr>
          <a:xfrm>
            <a:off x="3842376" y="2131603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EF4E689-944D-663B-7011-FB1D30BB4ADC}"/>
              </a:ext>
            </a:extLst>
          </p:cNvPr>
          <p:cNvSpPr txBox="1"/>
          <p:nvPr/>
        </p:nvSpPr>
        <p:spPr>
          <a:xfrm>
            <a:off x="2698640" y="4636307"/>
            <a:ext cx="3751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8B5DFF"/>
                </a:solidFill>
                <a:latin typeface="PoetsenOne" panose="020108030300000D0203" pitchFamily="2" charset="0"/>
              </a:rPr>
              <a:t>n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B47C832-8C02-E756-CBEA-6F3DEC2737BE}"/>
              </a:ext>
            </a:extLst>
          </p:cNvPr>
          <p:cNvSpPr txBox="1"/>
          <p:nvPr/>
        </p:nvSpPr>
        <p:spPr>
          <a:xfrm>
            <a:off x="3151725" y="458247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7575E96-FFAE-48FE-9FB0-2754B2C8D253}"/>
              </a:ext>
            </a:extLst>
          </p:cNvPr>
          <p:cNvCxnSpPr>
            <a:cxnSpLocks/>
          </p:cNvCxnSpPr>
          <p:nvPr/>
        </p:nvCxnSpPr>
        <p:spPr>
          <a:xfrm>
            <a:off x="3489303" y="4888027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86E44736-4861-1FB8-F672-252B2966AF5E}"/>
              </a:ext>
            </a:extLst>
          </p:cNvPr>
          <p:cNvSpPr txBox="1"/>
          <p:nvPr/>
        </p:nvSpPr>
        <p:spPr>
          <a:xfrm>
            <a:off x="3564484" y="5043324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DA498D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DA498D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DA498D"/>
              </a:solidFill>
              <a:latin typeface="PoetsenOne" panose="020108030300000D0203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A384653-15B7-118F-801C-FD3420B9301D}"/>
              </a:ext>
            </a:extLst>
          </p:cNvPr>
          <p:cNvSpPr txBox="1"/>
          <p:nvPr/>
        </p:nvSpPr>
        <p:spPr>
          <a:xfrm>
            <a:off x="3457083" y="4255587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B675C73-33E9-91AF-FB99-8FF4B0C4EF9D}"/>
              </a:ext>
            </a:extLst>
          </p:cNvPr>
          <p:cNvSpPr txBox="1"/>
          <p:nvPr/>
        </p:nvSpPr>
        <p:spPr>
          <a:xfrm>
            <a:off x="2698640" y="4636307"/>
            <a:ext cx="3751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8B5DFF"/>
                </a:solidFill>
                <a:latin typeface="PoetsenOne" panose="020108030300000D0203" pitchFamily="2" charset="0"/>
              </a:rPr>
              <a:t>n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1728C12-9952-6A6A-BB8D-4A5EE03B4825}"/>
              </a:ext>
            </a:extLst>
          </p:cNvPr>
          <p:cNvSpPr txBox="1"/>
          <p:nvPr/>
        </p:nvSpPr>
        <p:spPr>
          <a:xfrm>
            <a:off x="3151725" y="458247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A3BA26B-A827-B256-B9C0-C965A488BC1C}"/>
              </a:ext>
            </a:extLst>
          </p:cNvPr>
          <p:cNvCxnSpPr>
            <a:cxnSpLocks/>
          </p:cNvCxnSpPr>
          <p:nvPr/>
        </p:nvCxnSpPr>
        <p:spPr>
          <a:xfrm>
            <a:off x="3489303" y="4888027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27A45E66-EF1D-B733-79B3-9DD17C5FCBDE}"/>
              </a:ext>
            </a:extLst>
          </p:cNvPr>
          <p:cNvSpPr txBox="1"/>
          <p:nvPr/>
        </p:nvSpPr>
        <p:spPr>
          <a:xfrm>
            <a:off x="3564484" y="5043324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DA498D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DA498D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DA498D"/>
              </a:solidFill>
              <a:latin typeface="PoetsenOne" panose="020108030300000D0203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2748B6B-EE96-7E8E-8BDD-E7A72942A697}"/>
              </a:ext>
            </a:extLst>
          </p:cNvPr>
          <p:cNvSpPr txBox="1"/>
          <p:nvPr/>
        </p:nvSpPr>
        <p:spPr>
          <a:xfrm>
            <a:off x="3457083" y="4255587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7546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41" grpId="0"/>
      <p:bldP spid="60" grpId="0"/>
      <p:bldP spid="61" grpId="0"/>
      <p:bldP spid="62" grpId="0"/>
      <p:bldP spid="63" grpId="0"/>
      <p:bldP spid="65" grpId="0"/>
      <p:bldP spid="66" grpId="0"/>
      <p:bldP spid="67" grpId="0"/>
      <p:bldP spid="68" grpId="0"/>
      <p:bldP spid="70" grpId="0"/>
      <p:bldP spid="7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78A73-BE7A-9F5E-C99E-D527D0466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BE450458-82F7-94E4-FE23-9E47504C0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F6392ADE-9612-9C2D-B8BC-7A16C3D40F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8D0ADB2-8A76-3C71-E4BC-D56BBA716BF5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8DC739-F1CD-C1D4-4002-5823A2A7BC3B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FA18CB2-A2DB-13E5-D545-BBC835062372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98CCB1A-5059-183E-93C3-8CD50D5F62A3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6D6CDC1-291C-D9A9-AE57-500A9C5B3272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80C702E-3117-5212-5B4E-DA013DFCD131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F15CEC8-1E18-B29C-F4BC-4471222E9E34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1A79CA5-6D85-4F3D-F1C7-390773C92786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AA6E1B7-868C-9C2C-8D91-3426B045CFD6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C27B0D26-156B-2023-8410-087A00770F2E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1F159ED-2022-F305-0A35-4F0F897A3B6E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5F316D7-4F3B-068C-EC0A-0314D647B577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8F172BFE-5F02-71E2-7889-9A9DC0A6B3D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8633FA0-E526-531E-585C-F2EB46FE50D2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329C3E8-7245-06E7-8AEB-CFFDECD5AB0C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5597D5B7-E960-8E92-047A-A3D9131489DE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28641CF-1C68-A57E-08F6-398433FB71A3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D2ECD3F-81EA-E43A-3054-FA28B0B11CBE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28CAA479-B798-5152-B421-16B962F4EEF4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AFE6CA8-7F23-DE2F-E463-7C06663DA419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BD710DA-1541-F5BE-1A6D-FBAB7A54BBC5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DF32E708-4B9F-C92F-CEEC-533D173F110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D23467E-2761-7B49-CC87-CA78838EF2F3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0A1BED28-951E-A1F6-1679-53A241CD2476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83FA638-2A4E-A13E-4DD6-0EE07038C388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60059AC0-1B89-5F77-9E93-38CB15DADD1E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4ECD8C1-31F1-AD43-5C8A-0C7FC23D9429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0B80637-E229-4AE6-92BF-C0B9866DDE25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CC45AC12-9B15-62EE-88D9-788095713120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E62D313-B315-A987-7A30-BCC7C8204CDC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EF341B2-C1B6-4C23-EC02-6FCBC97E2BEC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3C10F2F1-4931-41F7-3244-89C6DE94B3E2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C135946-71D9-4FC2-04C2-860A39D71CF1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CA644B4-C44A-1EAA-6559-BAFF010D1563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15BC2215-07B7-0F55-F5CD-ADAF55B82716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3713C61-8E09-0FDC-CF08-1270A46AF62E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9CA5F63-1500-B0CF-A81A-FDCE091CF02E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55D403C4-BB14-C35E-D379-2A793FE64C7E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F4D2B32-61EF-70FB-9074-1FFE289D6A00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DD207925-24D5-D70B-88DC-FB65F9E32207}"/>
              </a:ext>
            </a:extLst>
          </p:cNvPr>
          <p:cNvSpPr txBox="1"/>
          <p:nvPr/>
        </p:nvSpPr>
        <p:spPr>
          <a:xfrm>
            <a:off x="2459339" y="2134637"/>
            <a:ext cx="46647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l-GR" sz="3600" dirty="0">
                <a:solidFill>
                  <a:srgbClr val="8B5DFF"/>
                </a:solidFill>
                <a:latin typeface="Google Sans"/>
              </a:rPr>
              <a:t>Δ</a:t>
            </a:r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57F3640-F8D1-8D64-3D6F-F6503656F94F}"/>
              </a:ext>
            </a:extLst>
          </p:cNvPr>
          <p:cNvSpPr txBox="1"/>
          <p:nvPr/>
        </p:nvSpPr>
        <p:spPr>
          <a:xfrm>
            <a:off x="3059710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B44795F-C8F8-5D36-CF16-5BED0A88D14B}"/>
              </a:ext>
            </a:extLst>
          </p:cNvPr>
          <p:cNvSpPr txBox="1"/>
          <p:nvPr/>
        </p:nvSpPr>
        <p:spPr>
          <a:xfrm>
            <a:off x="3384391" y="2165415"/>
            <a:ext cx="32861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B93BE5F-0562-CDD4-515D-C6C8FDF987D0}"/>
              </a:ext>
            </a:extLst>
          </p:cNvPr>
          <p:cNvSpPr txBox="1"/>
          <p:nvPr/>
        </p:nvSpPr>
        <p:spPr>
          <a:xfrm>
            <a:off x="4081689" y="2165415"/>
            <a:ext cx="5726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sz="3200" dirty="0">
              <a:solidFill>
                <a:srgbClr val="0D92F4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A36A259-C0C8-A8C6-1310-3BDDF89D82E7}"/>
              </a:ext>
            </a:extLst>
          </p:cNvPr>
          <p:cNvSpPr txBox="1"/>
          <p:nvPr/>
        </p:nvSpPr>
        <p:spPr>
          <a:xfrm>
            <a:off x="3842376" y="2131603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DEA1946-07F5-652B-5C95-14DF06602FA7}"/>
              </a:ext>
            </a:extLst>
          </p:cNvPr>
          <p:cNvSpPr txBox="1"/>
          <p:nvPr/>
        </p:nvSpPr>
        <p:spPr>
          <a:xfrm>
            <a:off x="4157163" y="4636307"/>
            <a:ext cx="3751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8B5DFF"/>
                </a:solidFill>
                <a:latin typeface="PoetsenOne" panose="020108030300000D0203" pitchFamily="2" charset="0"/>
              </a:rPr>
              <a:t>n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9C7113E-F31F-B6A8-EE9C-06CCA9FF95DF}"/>
              </a:ext>
            </a:extLst>
          </p:cNvPr>
          <p:cNvSpPr txBox="1"/>
          <p:nvPr/>
        </p:nvSpPr>
        <p:spPr>
          <a:xfrm>
            <a:off x="4610248" y="458247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1AAE775-DE75-D3FC-044E-1EE5681BF454}"/>
              </a:ext>
            </a:extLst>
          </p:cNvPr>
          <p:cNvCxnSpPr>
            <a:cxnSpLocks/>
          </p:cNvCxnSpPr>
          <p:nvPr/>
        </p:nvCxnSpPr>
        <p:spPr>
          <a:xfrm>
            <a:off x="4947826" y="4888027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7CBEF9E8-964E-7374-D5F0-16861A1E76A0}"/>
              </a:ext>
            </a:extLst>
          </p:cNvPr>
          <p:cNvSpPr txBox="1"/>
          <p:nvPr/>
        </p:nvSpPr>
        <p:spPr>
          <a:xfrm>
            <a:off x="5023007" y="5043324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DA498D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DA498D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DA498D"/>
              </a:solidFill>
              <a:latin typeface="PoetsenOne" panose="020108030300000D0203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459C8B9-F27B-85F9-EB71-3FE1BED89747}"/>
              </a:ext>
            </a:extLst>
          </p:cNvPr>
          <p:cNvSpPr txBox="1"/>
          <p:nvPr/>
        </p:nvSpPr>
        <p:spPr>
          <a:xfrm>
            <a:off x="4915606" y="4255587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7A9D6A8-24F3-8D32-790B-A32FB4ACCB7B}"/>
              </a:ext>
            </a:extLst>
          </p:cNvPr>
          <p:cNvSpPr txBox="1"/>
          <p:nvPr/>
        </p:nvSpPr>
        <p:spPr>
          <a:xfrm>
            <a:off x="977041" y="4636307"/>
            <a:ext cx="3751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8B5DFF"/>
                </a:solidFill>
                <a:latin typeface="PoetsenOne" panose="020108030300000D0203" pitchFamily="2" charset="0"/>
              </a:rPr>
              <a:t>n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B91E420-D730-2A47-8BAF-0CA31F1859A4}"/>
              </a:ext>
            </a:extLst>
          </p:cNvPr>
          <p:cNvSpPr txBox="1"/>
          <p:nvPr/>
        </p:nvSpPr>
        <p:spPr>
          <a:xfrm>
            <a:off x="1430126" y="458247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E20C502-6A6D-3127-29A6-50B4BA9FB130}"/>
              </a:ext>
            </a:extLst>
          </p:cNvPr>
          <p:cNvCxnSpPr>
            <a:cxnSpLocks/>
          </p:cNvCxnSpPr>
          <p:nvPr/>
        </p:nvCxnSpPr>
        <p:spPr>
          <a:xfrm>
            <a:off x="1767704" y="4888027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1371D93F-D91D-C0A3-DC04-0F9C225D206C}"/>
              </a:ext>
            </a:extLst>
          </p:cNvPr>
          <p:cNvSpPr txBox="1"/>
          <p:nvPr/>
        </p:nvSpPr>
        <p:spPr>
          <a:xfrm>
            <a:off x="1842885" y="5043324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DA498D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DA498D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DA498D"/>
              </a:solidFill>
              <a:latin typeface="PoetsenOne" panose="020108030300000D0203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956625E-5B55-0B6C-D3EA-4EAF0E34166B}"/>
              </a:ext>
            </a:extLst>
          </p:cNvPr>
          <p:cNvSpPr txBox="1"/>
          <p:nvPr/>
        </p:nvSpPr>
        <p:spPr>
          <a:xfrm>
            <a:off x="1735484" y="4255587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AFE3C5E-BDE3-8C73-F072-B12B4DD4B55C}"/>
              </a:ext>
            </a:extLst>
          </p:cNvPr>
          <p:cNvGrpSpPr/>
          <p:nvPr/>
        </p:nvGrpSpPr>
        <p:grpSpPr>
          <a:xfrm>
            <a:off x="441966" y="2666613"/>
            <a:ext cx="2089734" cy="701813"/>
            <a:chOff x="441966" y="1940220"/>
            <a:chExt cx="2089734" cy="70181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8C570ED-D149-07D0-5D68-8E1C0703CB33}"/>
                    </a:ext>
                  </a:extLst>
                </p14:cNvPr>
                <p14:cNvContentPartPr/>
                <p14:nvPr/>
              </p14:nvContentPartPr>
              <p14:xfrm>
                <a:off x="2287260" y="1940220"/>
                <a:ext cx="244440" cy="3268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8C570ED-D149-07D0-5D68-8E1C0703CB3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69620" y="1922580"/>
                  <a:ext cx="280080" cy="3625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14E003A-C068-C97A-B9E2-EDA336B23081}"/>
                </a:ext>
              </a:extLst>
            </p:cNvPr>
            <p:cNvSpPr txBox="1"/>
            <p:nvPr/>
          </p:nvSpPr>
          <p:spPr>
            <a:xfrm>
              <a:off x="441966" y="2272701"/>
              <a:ext cx="20553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Balsamiq Sans" pitchFamily="2" charset="0"/>
                  <a:ea typeface="Balsamiq Sans" pitchFamily="2" charset="0"/>
                </a:rPr>
                <a:t>Change in Energy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4751A08-0403-4AEC-66DF-CB21E4E7B882}"/>
              </a:ext>
            </a:extLst>
          </p:cNvPr>
          <p:cNvGrpSpPr/>
          <p:nvPr/>
        </p:nvGrpSpPr>
        <p:grpSpPr>
          <a:xfrm>
            <a:off x="2915353" y="2698653"/>
            <a:ext cx="1266693" cy="1045139"/>
            <a:chOff x="2915353" y="1972260"/>
            <a:chExt cx="1266693" cy="104513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E7C0C33-9039-9E28-8080-5AA39BFB2AB0}"/>
                    </a:ext>
                  </a:extLst>
                </p14:cNvPr>
                <p14:cNvContentPartPr/>
                <p14:nvPr/>
              </p14:nvContentPartPr>
              <p14:xfrm>
                <a:off x="3476700" y="1972260"/>
                <a:ext cx="144000" cy="3412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E7C0C33-9039-9E28-8080-5AA39BFB2AB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58700" y="1954260"/>
                  <a:ext cx="179640" cy="3769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48C825-199C-AE66-AA3F-33E6F99B4E97}"/>
                </a:ext>
              </a:extLst>
            </p:cNvPr>
            <p:cNvSpPr txBox="1"/>
            <p:nvPr/>
          </p:nvSpPr>
          <p:spPr>
            <a:xfrm>
              <a:off x="2915353" y="2371068"/>
              <a:ext cx="12666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Energy of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Final Orbit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CCCB1BA-34CE-0533-93F1-3BD5E1B2470C}"/>
              </a:ext>
            </a:extLst>
          </p:cNvPr>
          <p:cNvGrpSpPr/>
          <p:nvPr/>
        </p:nvGrpSpPr>
        <p:grpSpPr>
          <a:xfrm>
            <a:off x="4316679" y="2670573"/>
            <a:ext cx="1708020" cy="804011"/>
            <a:chOff x="4225140" y="1944180"/>
            <a:chExt cx="1708020" cy="80401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B1998E4-79D3-1FA5-DBC6-FE40EA1838E9}"/>
                    </a:ext>
                  </a:extLst>
                </p14:cNvPr>
                <p14:cNvContentPartPr/>
                <p14:nvPr/>
              </p14:nvContentPartPr>
              <p14:xfrm>
                <a:off x="4225140" y="1944180"/>
                <a:ext cx="357480" cy="315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B1998E4-79D3-1FA5-DBC6-FE40EA1838E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207500" y="1926540"/>
                  <a:ext cx="393120" cy="351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B54420-4CA1-D33A-EBB8-41E2B604D134}"/>
                </a:ext>
              </a:extLst>
            </p:cNvPr>
            <p:cNvSpPr txBox="1"/>
            <p:nvPr/>
          </p:nvSpPr>
          <p:spPr>
            <a:xfrm>
              <a:off x="4607156" y="2101860"/>
              <a:ext cx="13260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Energy of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Initial Orbit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20047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300" advTm="0">
        <p159:morph option="byObject"/>
      </p:transition>
    </mc:Choice>
    <mc:Fallback xmlns="">
      <p:transition spd="slow" advTm="0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EEC6E-92ED-33A4-9DC1-2942D84BC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E71959FF-C12B-C9E8-FE68-2B0A6D70C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1AF5117B-EF9E-D2DC-F777-AF67BB3A61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E3AC043-1DF9-CBCC-285F-253B2CBC15FE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CE3CD9E-9774-B889-3FA3-C31303427B8D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EF33B84-2794-0EA3-6B95-E7D2FCC01436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1580A7C-6EF5-3181-5F92-43E8FDEF46F6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FE29738-A196-D7FC-5DCC-9DEAE89D6129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753FEA6-D63E-0897-EED0-7C36F5700EE1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2BCD618-3D71-40E0-1A8C-757CE3AEA181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B5AE7DF-986D-0A2A-95D2-8B6947FB2A16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5FD7399-6AE5-DB59-8582-998703928358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499CBD21-B542-3B0E-3AE3-148AF35356EB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3531B5C-115B-A4FF-C9D7-D59F54F5EB04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DCA6A77-2F5A-E5AE-7EBA-8FCB5500FE74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7CC6E1CB-B81E-1409-728F-5D1AF7AE8B4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7939A46-CAA2-0A42-8D6F-B9D232360540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15A2CCB-F2BA-322B-C89C-C1481AAE68F8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57FC82E8-7876-EBF2-610C-74BDB77EF62F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936B0B2-5FC4-4FF7-00B1-6FF63315BC94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C1BF647E-7ECB-951F-7204-6B788EE42CBA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B6EA60B8-871C-11B3-865E-B1B517A9437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489FD84-82F6-92F8-DF71-FAB035879599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7F135B3-E3FC-FA2A-C6B0-18F6B2C44248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83304A13-0FA8-D814-B106-4E9C933E07FA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4413991-F669-DFA6-FEAE-8427CE8BFA71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D9A4FEFE-52FF-1D1A-7881-0053E763435E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963C034-4DE9-4B1F-BC28-0C5D9C04E2E0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6A17DD78-7BE9-5FE9-0E29-F9E414ED88E7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D37FCD5-121C-BD04-F637-2E877993F195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B37349E-CD03-2347-2CCD-468A607519D2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96B5CA1E-BA61-1242-7852-5635ACA50B03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B18467F-735F-987D-462B-C6B210824759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39BC792B-25FD-BDC0-8B42-3B6BDC825B15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C25FA199-7BB7-1090-FEFD-5BFA2E447452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E6D9F67-040F-E688-A11A-4CA162B7F6CE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C510786-A753-08C6-3DFC-D366D71F8581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6BD9BBB4-4688-72E7-DA41-52EEFDAA2591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0ADAE6ED-A985-2F46-82FF-5AC7727112AB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3DC0361-34C5-C15E-15BC-82F778379D20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AE6902E-DB42-E007-7CC3-CFBB0A29614F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EF080A36-773B-7772-DD2F-5ADBF4507F48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5420482C-C245-DADF-53F6-D9FA1E88F237}"/>
              </a:ext>
            </a:extLst>
          </p:cNvPr>
          <p:cNvSpPr txBox="1"/>
          <p:nvPr/>
        </p:nvSpPr>
        <p:spPr>
          <a:xfrm>
            <a:off x="2459339" y="2134637"/>
            <a:ext cx="46647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l-GR" sz="3600" dirty="0">
                <a:solidFill>
                  <a:srgbClr val="8B5DFF"/>
                </a:solidFill>
                <a:latin typeface="Google Sans"/>
              </a:rPr>
              <a:t>Δ</a:t>
            </a:r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1B4D21-926E-9A87-7F7B-7041D4A24817}"/>
              </a:ext>
            </a:extLst>
          </p:cNvPr>
          <p:cNvSpPr txBox="1"/>
          <p:nvPr/>
        </p:nvSpPr>
        <p:spPr>
          <a:xfrm>
            <a:off x="3059710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C4E0E32-D7AE-D2D6-8936-6DECE9CE511A}"/>
              </a:ext>
            </a:extLst>
          </p:cNvPr>
          <p:cNvSpPr txBox="1"/>
          <p:nvPr/>
        </p:nvSpPr>
        <p:spPr>
          <a:xfrm>
            <a:off x="3384391" y="2165415"/>
            <a:ext cx="32861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8E78B1-1A55-D15D-AFE2-7B4B29695DC4}"/>
              </a:ext>
            </a:extLst>
          </p:cNvPr>
          <p:cNvSpPr txBox="1"/>
          <p:nvPr/>
        </p:nvSpPr>
        <p:spPr>
          <a:xfrm>
            <a:off x="4081689" y="2165415"/>
            <a:ext cx="5726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sz="3200" dirty="0">
              <a:solidFill>
                <a:srgbClr val="0D92F4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912A860-DDEB-B8E8-98AC-8F48BC3CC2A7}"/>
              </a:ext>
            </a:extLst>
          </p:cNvPr>
          <p:cNvSpPr txBox="1"/>
          <p:nvPr/>
        </p:nvSpPr>
        <p:spPr>
          <a:xfrm>
            <a:off x="3842376" y="2131603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FCD2F33-28BF-E220-ED71-C56E79AB2ACE}"/>
              </a:ext>
            </a:extLst>
          </p:cNvPr>
          <p:cNvSpPr txBox="1"/>
          <p:nvPr/>
        </p:nvSpPr>
        <p:spPr>
          <a:xfrm>
            <a:off x="4159200" y="4636307"/>
            <a:ext cx="28212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1757DD5-9F89-EDCA-951C-D843D7AA4FD9}"/>
              </a:ext>
            </a:extLst>
          </p:cNvPr>
          <p:cNvSpPr txBox="1"/>
          <p:nvPr/>
        </p:nvSpPr>
        <p:spPr>
          <a:xfrm>
            <a:off x="4610248" y="458247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1545AB0-CEB9-7F39-76FA-61C310A7199B}"/>
              </a:ext>
            </a:extLst>
          </p:cNvPr>
          <p:cNvCxnSpPr>
            <a:cxnSpLocks/>
          </p:cNvCxnSpPr>
          <p:nvPr/>
        </p:nvCxnSpPr>
        <p:spPr>
          <a:xfrm>
            <a:off x="4947826" y="4888027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7BD5E9BF-4991-DCE0-9227-85322BEB2EB4}"/>
              </a:ext>
            </a:extLst>
          </p:cNvPr>
          <p:cNvSpPr txBox="1"/>
          <p:nvPr/>
        </p:nvSpPr>
        <p:spPr>
          <a:xfrm>
            <a:off x="5023007" y="5043324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2CA8DCC-8C63-0F91-87AE-4B416443D1CD}"/>
              </a:ext>
            </a:extLst>
          </p:cNvPr>
          <p:cNvSpPr txBox="1"/>
          <p:nvPr/>
        </p:nvSpPr>
        <p:spPr>
          <a:xfrm>
            <a:off x="4915606" y="4255587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5649706-D999-6CB0-B2C4-D26941B57C07}"/>
              </a:ext>
            </a:extLst>
          </p:cNvPr>
          <p:cNvSpPr txBox="1"/>
          <p:nvPr/>
        </p:nvSpPr>
        <p:spPr>
          <a:xfrm>
            <a:off x="978060" y="4636307"/>
            <a:ext cx="32861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E</a:t>
            </a:r>
            <a:r>
              <a:rPr lang="en-US" sz="3200" baseline="-25000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66070E6-57EC-1B4D-960E-B70E68DACB7A}"/>
              </a:ext>
            </a:extLst>
          </p:cNvPr>
          <p:cNvSpPr txBox="1"/>
          <p:nvPr/>
        </p:nvSpPr>
        <p:spPr>
          <a:xfrm>
            <a:off x="1430126" y="458247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EC14BF2-EDE5-603C-8430-EF43D983A0FC}"/>
              </a:ext>
            </a:extLst>
          </p:cNvPr>
          <p:cNvCxnSpPr>
            <a:cxnSpLocks/>
          </p:cNvCxnSpPr>
          <p:nvPr/>
        </p:nvCxnSpPr>
        <p:spPr>
          <a:xfrm>
            <a:off x="1767704" y="4888027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D1B8CEB8-9E95-5D45-E54F-CBF58B519555}"/>
              </a:ext>
            </a:extLst>
          </p:cNvPr>
          <p:cNvSpPr txBox="1"/>
          <p:nvPr/>
        </p:nvSpPr>
        <p:spPr>
          <a:xfrm>
            <a:off x="1842885" y="5043324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57AADF4-DC86-C1A1-A107-096A5E7DF47C}"/>
              </a:ext>
            </a:extLst>
          </p:cNvPr>
          <p:cNvSpPr txBox="1"/>
          <p:nvPr/>
        </p:nvSpPr>
        <p:spPr>
          <a:xfrm>
            <a:off x="1735484" y="4255587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1E0FCF-71D2-ADDE-5E66-AA6D843BC760}"/>
              </a:ext>
            </a:extLst>
          </p:cNvPr>
          <p:cNvSpPr txBox="1"/>
          <p:nvPr/>
        </p:nvSpPr>
        <p:spPr>
          <a:xfrm>
            <a:off x="2113165" y="5365468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BE006E-8B5F-B6A7-1DDA-1D22DFDADEA1}"/>
              </a:ext>
            </a:extLst>
          </p:cNvPr>
          <p:cNvSpPr txBox="1"/>
          <p:nvPr/>
        </p:nvSpPr>
        <p:spPr>
          <a:xfrm>
            <a:off x="5329636" y="5364895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8414A3-C34F-3A6C-F31B-4A4367CD409C}"/>
              </a:ext>
            </a:extLst>
          </p:cNvPr>
          <p:cNvGrpSpPr/>
          <p:nvPr/>
        </p:nvGrpSpPr>
        <p:grpSpPr>
          <a:xfrm>
            <a:off x="441966" y="2666613"/>
            <a:ext cx="2089734" cy="701813"/>
            <a:chOff x="441966" y="1940220"/>
            <a:chExt cx="2089734" cy="70181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A4B7311-566B-6AC1-8590-6F5FC6F8BA4A}"/>
                    </a:ext>
                  </a:extLst>
                </p14:cNvPr>
                <p14:cNvContentPartPr/>
                <p14:nvPr/>
              </p14:nvContentPartPr>
              <p14:xfrm>
                <a:off x="2287260" y="1940220"/>
                <a:ext cx="244440" cy="3268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A4B7311-566B-6AC1-8590-6F5FC6F8BA4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69620" y="1922580"/>
                  <a:ext cx="280080" cy="3625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5D158F2-639C-AB9F-3D79-87DB5106F2AB}"/>
                </a:ext>
              </a:extLst>
            </p:cNvPr>
            <p:cNvSpPr txBox="1"/>
            <p:nvPr/>
          </p:nvSpPr>
          <p:spPr>
            <a:xfrm>
              <a:off x="441966" y="2272701"/>
              <a:ext cx="20553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Balsamiq Sans" pitchFamily="2" charset="0"/>
                  <a:ea typeface="Balsamiq Sans" pitchFamily="2" charset="0"/>
                </a:rPr>
                <a:t>Change in Energy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F74910E-55B2-7320-527D-9C472231F341}"/>
              </a:ext>
            </a:extLst>
          </p:cNvPr>
          <p:cNvGrpSpPr/>
          <p:nvPr/>
        </p:nvGrpSpPr>
        <p:grpSpPr>
          <a:xfrm>
            <a:off x="2915353" y="2698653"/>
            <a:ext cx="1266693" cy="1045139"/>
            <a:chOff x="2915353" y="1972260"/>
            <a:chExt cx="1266693" cy="104513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EF508ED-5305-6C7C-386F-D05DF56607C6}"/>
                    </a:ext>
                  </a:extLst>
                </p14:cNvPr>
                <p14:cNvContentPartPr/>
                <p14:nvPr/>
              </p14:nvContentPartPr>
              <p14:xfrm>
                <a:off x="3476700" y="1972260"/>
                <a:ext cx="144000" cy="3412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EF508ED-5305-6C7C-386F-D05DF56607C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58700" y="1954260"/>
                  <a:ext cx="179640" cy="3769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918E414-FEF2-3FB2-64C9-39DE50B68B4D}"/>
                </a:ext>
              </a:extLst>
            </p:cNvPr>
            <p:cNvSpPr txBox="1"/>
            <p:nvPr/>
          </p:nvSpPr>
          <p:spPr>
            <a:xfrm>
              <a:off x="2915353" y="2371068"/>
              <a:ext cx="12666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Energy of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Final Orbit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46CBADA-C557-DDA3-1071-486A303369A7}"/>
              </a:ext>
            </a:extLst>
          </p:cNvPr>
          <p:cNvGrpSpPr/>
          <p:nvPr/>
        </p:nvGrpSpPr>
        <p:grpSpPr>
          <a:xfrm>
            <a:off x="4316679" y="2670573"/>
            <a:ext cx="1708020" cy="804011"/>
            <a:chOff x="4225140" y="1944180"/>
            <a:chExt cx="1708020" cy="80401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9CF4CB3-CB73-34C7-0466-6AF3AB018DB6}"/>
                    </a:ext>
                  </a:extLst>
                </p14:cNvPr>
                <p14:cNvContentPartPr/>
                <p14:nvPr/>
              </p14:nvContentPartPr>
              <p14:xfrm>
                <a:off x="4225140" y="1944180"/>
                <a:ext cx="357480" cy="315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9CF4CB3-CB73-34C7-0466-6AF3AB018DB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207500" y="1926540"/>
                  <a:ext cx="393120" cy="351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2ED92F-5D7B-E394-7DC9-87E759E904CA}"/>
                </a:ext>
              </a:extLst>
            </p:cNvPr>
            <p:cNvSpPr txBox="1"/>
            <p:nvPr/>
          </p:nvSpPr>
          <p:spPr>
            <a:xfrm>
              <a:off x="4607156" y="2101860"/>
              <a:ext cx="13260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Balsamiq Sans" pitchFamily="2" charset="0"/>
                  <a:ea typeface="Balsamiq Sans" pitchFamily="2" charset="0"/>
                </a:rPr>
                <a:t>Energy of</a:t>
              </a:r>
              <a:br>
                <a:rPr lang="en-US" dirty="0">
                  <a:latin typeface="Balsamiq Sans" pitchFamily="2" charset="0"/>
                  <a:ea typeface="Balsamiq Sans" pitchFamily="2" charset="0"/>
                </a:rPr>
              </a:br>
              <a:r>
                <a:rPr lang="en-US" dirty="0">
                  <a:latin typeface="Balsamiq Sans" pitchFamily="2" charset="0"/>
                  <a:ea typeface="Balsamiq Sans" pitchFamily="2" charset="0"/>
                </a:rPr>
                <a:t>Initial Orbit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5626667"/>
      </p:ext>
    </p:extLst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9AF2D-AA49-4196-EF45-D2CDE67B7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54EA7259-F26A-0E5A-0484-A03237DEF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19286800-B143-206A-54D1-FB39D402A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D657094-0DFC-A174-16DC-607FCE19FF9C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D5104A-050B-D0B4-C98A-F24E28B27A9F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DBB9035-30B7-86D4-0C07-C479A1F948CC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C04FD64-6D95-DE5B-EB5F-E2B74CB9B346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1B7E9D0-40F5-A793-0658-B94932747758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770FCF3-6D27-31C0-A047-514EA73BD049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7F4D98B-1BAF-1389-6A71-7061CED67D7C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55A329D-21D8-C1DD-9242-E7196261F433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05A6EDE-8B2A-9622-79DF-171886C75E84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10CB6BF5-697F-EABD-813B-EED5841E95DE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81A3D59-F3E3-4BBA-AB03-45A2231134F9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61F18DF-C46C-E09A-3873-6729FB16E764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F4230C72-DA77-4414-6A9C-538E8F8A5B9F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CD5D4F9-E3C6-BA2C-D5DA-27013EC374E7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4A55484-3CC0-14ED-C108-DD10578DA125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FD8DF01A-55F6-135D-D12F-81D36ECEDD4B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28C86E7-95C5-009E-90BF-95B6DBBA979A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371195D-27E1-4B4B-81B7-995AA115D10D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3FF872C0-D653-755E-D6F7-C2F7F22643E9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73A4C12-5129-D1C5-E252-65BE3A2C6A84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340CB43-9B3D-8180-0691-EAF9C6BC45BA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DA544132-2FD2-3FBB-3AEE-656EAF90078D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7AB831C-CB85-B673-9017-DE44B4A20119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1288ED86-304A-19E5-9800-B6D4360D82CC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63628AD-556B-1BC5-F3FC-737B39D254E2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3ECE1E5F-31BC-5210-E8EF-07B5264EDEA9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D77674D-2B4F-987D-AD9C-6644C0619619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A4A2514-AF16-1B04-D82F-720D7921C4ED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E1D30390-2111-86A1-F517-141A37D787E8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BC142FA-56ED-6BDE-EF43-1B76CF3D3166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40FEDAE5-37FE-3371-2CDA-CE39AF16549A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0EB8E694-9FD3-FD1E-73B8-EFCBFE99EA12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480CD2F-44D9-C70E-D6E1-1F2116C58E6F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967B28A-8BBE-06B4-046D-9FAB12891918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14E5A031-F809-4636-7C70-461C3877CCCA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897AFCB8-E39C-6B76-2952-6FB3710F3721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DF721CF-2C2D-F1AB-25E4-39BFF1900B08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B1824828-D5EE-C6A4-2347-D51023A0A147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A587EFD-471C-9033-0F0A-D8ABD439E61F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CC38F719-44A9-DE0E-BCFC-A1BB592283BE}"/>
              </a:ext>
            </a:extLst>
          </p:cNvPr>
          <p:cNvSpPr txBox="1"/>
          <p:nvPr/>
        </p:nvSpPr>
        <p:spPr>
          <a:xfrm>
            <a:off x="2134810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271754E-AF92-ECDA-1CAB-17648AA76884}"/>
              </a:ext>
            </a:extLst>
          </p:cNvPr>
          <p:cNvSpPr txBox="1"/>
          <p:nvPr/>
        </p:nvSpPr>
        <p:spPr>
          <a:xfrm>
            <a:off x="3453665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A2EA5D6-D84B-31DF-F9C1-928A83DD9E4A}"/>
              </a:ext>
            </a:extLst>
          </p:cNvPr>
          <p:cNvCxnSpPr>
            <a:cxnSpLocks/>
          </p:cNvCxnSpPr>
          <p:nvPr/>
        </p:nvCxnSpPr>
        <p:spPr>
          <a:xfrm>
            <a:off x="389116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6D590A91-DA56-0560-17BE-E5157394D3AB}"/>
              </a:ext>
            </a:extLst>
          </p:cNvPr>
          <p:cNvSpPr txBox="1"/>
          <p:nvPr/>
        </p:nvSpPr>
        <p:spPr>
          <a:xfrm>
            <a:off x="3966342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0D41A16-D102-0F44-58E0-84967429E2B6}"/>
              </a:ext>
            </a:extLst>
          </p:cNvPr>
          <p:cNvSpPr txBox="1"/>
          <p:nvPr/>
        </p:nvSpPr>
        <p:spPr>
          <a:xfrm>
            <a:off x="3858941" y="1796473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1344807-ECE5-55A1-B225-72026854147D}"/>
              </a:ext>
            </a:extLst>
          </p:cNvPr>
          <p:cNvCxnSpPr>
            <a:cxnSpLocks/>
          </p:cNvCxnSpPr>
          <p:nvPr/>
        </p:nvCxnSpPr>
        <p:spPr>
          <a:xfrm>
            <a:off x="2624479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95861FBB-599A-903D-9F4C-7CC9E9906534}"/>
              </a:ext>
            </a:extLst>
          </p:cNvPr>
          <p:cNvSpPr txBox="1"/>
          <p:nvPr/>
        </p:nvSpPr>
        <p:spPr>
          <a:xfrm>
            <a:off x="2699660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E6F81F2-CABE-15EA-4CCB-C2BFC09ED414}"/>
              </a:ext>
            </a:extLst>
          </p:cNvPr>
          <p:cNvSpPr txBox="1"/>
          <p:nvPr/>
        </p:nvSpPr>
        <p:spPr>
          <a:xfrm>
            <a:off x="2592259" y="1796473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3D39D3-1AAC-DEA0-0A1F-C276C0264209}"/>
              </a:ext>
            </a:extLst>
          </p:cNvPr>
          <p:cNvSpPr txBox="1"/>
          <p:nvPr/>
        </p:nvSpPr>
        <p:spPr>
          <a:xfrm>
            <a:off x="2969940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40861F-E11F-8709-7B01-4D60B3EBE298}"/>
              </a:ext>
            </a:extLst>
          </p:cNvPr>
          <p:cNvSpPr txBox="1"/>
          <p:nvPr/>
        </p:nvSpPr>
        <p:spPr>
          <a:xfrm>
            <a:off x="4272971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40FB1D-2C26-11CD-F5E0-3861F3DF988D}"/>
              </a:ext>
            </a:extLst>
          </p:cNvPr>
          <p:cNvSpPr txBox="1"/>
          <p:nvPr/>
        </p:nvSpPr>
        <p:spPr>
          <a:xfrm>
            <a:off x="1534439" y="2134637"/>
            <a:ext cx="46647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l-GR" sz="3600" dirty="0">
                <a:solidFill>
                  <a:srgbClr val="8B5DFF"/>
                </a:solidFill>
                <a:latin typeface="Google Sans"/>
              </a:rPr>
              <a:t>Δ</a:t>
            </a:r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27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300">
        <p159:morph option="byObject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8EAD8-2D3F-B230-D38E-AA7AD0899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98EF6074-F37A-1D2F-FE4E-0672F52560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F75B10B8-D5A9-D01F-933E-66EC2BF30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B56CB94-9E06-2D4F-E644-91F86FCA1C63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2CF6F5-54CD-B962-4295-C4AEEA2BC9DD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1C569CC-6A1F-86FE-AC8B-0A3F11444201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B662E9E-CC67-9294-3F72-23048EEE078D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ABCD15C-7A19-63AA-D6C8-737CE6D74B5C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A33459B-293A-8E4F-86A4-A8E930BBFA87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4F2BB95-A254-10FD-39B7-1F795DDA94B0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6F609AB-DB66-434B-ECD9-527E571EB6F6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C3831A0-2F63-97E1-4FE2-00DE674FC855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A0BE78B5-9D5F-175F-2564-A2CDFE377C14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6464668-C703-E750-FB96-979FEF3AAE7A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0756F21-3775-CA09-307D-7B4462F802B5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36DED114-358A-DD30-6891-8C497EC76E18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E331722-BD4F-8E3E-1E07-F2ED61E72614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81F8A93-15EE-EA20-90B4-D05DB3840587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F065DE05-F304-21CE-20AE-E8667DA273B1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2C5D9DA-EF2F-439E-69C6-C1C76FAD2DB9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583F3C4-5786-0F3E-F11C-3B4EC7F292C3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ADB437A4-FBFA-83E4-D660-D0E0AD291C32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B933208-033D-46FD-A1FF-9B3586446EC7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41CF3A8-1530-AD90-582A-3675964015D7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6E0C8B0C-B616-1A8B-A56C-174FE1A3BD20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199343A-5D5E-8121-763B-B27827F971EE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CEBD82FC-8501-8E15-830B-EABE1529327A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A9B9465-CFC3-5E94-7305-BE1C9F48A0F9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BEF0AA52-403F-EB3A-4CA0-41AE2EF26866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5A903A3-34C8-3588-4898-13FAC7166C77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FFCF122-43E3-CA40-49E8-C07CFE8101BA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62929E8A-C2C9-434C-8267-0796BDDBABA7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782E898-AD82-69ED-E927-1DA6827DEE1E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8D86B9C-049F-D319-7625-BA67BC66450C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D0FB403B-E2C3-E0D7-0388-B49630C29692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EB0CD30-34A2-61D5-B96C-C088DE8A89C1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7FAB295-C1B5-1D5D-4B93-9F2252E472E9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EE240588-F892-66D2-C2A3-A9A5261F54D3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84F7FC34-C93F-A875-6D2E-7C12027FD3AF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5524784-FBE3-AC7F-56AC-703B2899F68B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55E46F04-D1B1-A3D9-1BF7-D7053DEC543B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1424BAB-DC8D-44F9-F39E-22D3546CC05D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8E88312D-6D34-4C4D-F6E7-F142B647B840}"/>
              </a:ext>
            </a:extLst>
          </p:cNvPr>
          <p:cNvSpPr txBox="1"/>
          <p:nvPr/>
        </p:nvSpPr>
        <p:spPr>
          <a:xfrm>
            <a:off x="2074092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1860DC2-9805-2BAC-D892-693F45926A61}"/>
              </a:ext>
            </a:extLst>
          </p:cNvPr>
          <p:cNvSpPr txBox="1"/>
          <p:nvPr/>
        </p:nvSpPr>
        <p:spPr>
          <a:xfrm>
            <a:off x="4171440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901D69E-71A5-9B23-7150-E98A6321C4E6}"/>
              </a:ext>
            </a:extLst>
          </p:cNvPr>
          <p:cNvCxnSpPr>
            <a:cxnSpLocks/>
          </p:cNvCxnSpPr>
          <p:nvPr/>
        </p:nvCxnSpPr>
        <p:spPr>
          <a:xfrm>
            <a:off x="44814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DD80613-9957-79AB-2D38-CFC0F8DA4A7C}"/>
              </a:ext>
            </a:extLst>
          </p:cNvPr>
          <p:cNvSpPr txBox="1"/>
          <p:nvPr/>
        </p:nvSpPr>
        <p:spPr>
          <a:xfrm>
            <a:off x="4556609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55B1777-ED7E-229C-D059-B03EACBB625F}"/>
              </a:ext>
            </a:extLst>
          </p:cNvPr>
          <p:cNvSpPr txBox="1"/>
          <p:nvPr/>
        </p:nvSpPr>
        <p:spPr>
          <a:xfrm>
            <a:off x="2500532" y="2129758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47EC80C-9F20-7D5D-6CD8-8B9D62A7D052}"/>
              </a:ext>
            </a:extLst>
          </p:cNvPr>
          <p:cNvCxnSpPr>
            <a:cxnSpLocks/>
          </p:cNvCxnSpPr>
          <p:nvPr/>
        </p:nvCxnSpPr>
        <p:spPr>
          <a:xfrm>
            <a:off x="348827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E9BA14A9-C556-AAEC-1F76-71A4382EDEAC}"/>
              </a:ext>
            </a:extLst>
          </p:cNvPr>
          <p:cNvSpPr txBox="1"/>
          <p:nvPr/>
        </p:nvSpPr>
        <p:spPr>
          <a:xfrm>
            <a:off x="3562934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A9B1B8D-6CA2-B3A8-8527-8168A76CECC4}"/>
              </a:ext>
            </a:extLst>
          </p:cNvPr>
          <p:cNvSpPr txBox="1"/>
          <p:nvPr/>
        </p:nvSpPr>
        <p:spPr>
          <a:xfrm>
            <a:off x="2500532" y="2129758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0CED4F-FC96-41AD-EC35-1FBC424B8BE3}"/>
              </a:ext>
            </a:extLst>
          </p:cNvPr>
          <p:cNvSpPr txBox="1"/>
          <p:nvPr/>
        </p:nvSpPr>
        <p:spPr>
          <a:xfrm>
            <a:off x="3833214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6950CF-7AB1-00B9-AA2B-9A3E972D545E}"/>
              </a:ext>
            </a:extLst>
          </p:cNvPr>
          <p:cNvSpPr txBox="1"/>
          <p:nvPr/>
        </p:nvSpPr>
        <p:spPr>
          <a:xfrm>
            <a:off x="4863238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0BA3D9-6125-9753-0907-0BB0F66CEB8F}"/>
              </a:ext>
            </a:extLst>
          </p:cNvPr>
          <p:cNvSpPr txBox="1"/>
          <p:nvPr/>
        </p:nvSpPr>
        <p:spPr>
          <a:xfrm>
            <a:off x="1473721" y="2134637"/>
            <a:ext cx="46647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l-GR" sz="3600" dirty="0">
                <a:solidFill>
                  <a:srgbClr val="8B5DFF"/>
                </a:solidFill>
                <a:latin typeface="Google Sans"/>
              </a:rPr>
              <a:t>Δ</a:t>
            </a:r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2B916-AFB9-EEFC-9DD2-C70E569B17F1}"/>
              </a:ext>
            </a:extLst>
          </p:cNvPr>
          <p:cNvSpPr txBox="1"/>
          <p:nvPr/>
        </p:nvSpPr>
        <p:spPr>
          <a:xfrm>
            <a:off x="4683246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75E996-FB05-72EF-2D57-BF08F644161A}"/>
              </a:ext>
            </a:extLst>
          </p:cNvPr>
          <p:cNvSpPr txBox="1"/>
          <p:nvPr/>
        </p:nvSpPr>
        <p:spPr>
          <a:xfrm>
            <a:off x="3689571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741E77-655F-E47C-C343-600BE9BE5CEF}"/>
              </a:ext>
            </a:extLst>
          </p:cNvPr>
          <p:cNvSpPr txBox="1"/>
          <p:nvPr/>
        </p:nvSpPr>
        <p:spPr>
          <a:xfrm>
            <a:off x="3273331" y="2146300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8329B1-1BB2-C995-199C-7D2112E47A86}"/>
              </a:ext>
            </a:extLst>
          </p:cNvPr>
          <p:cNvSpPr txBox="1"/>
          <p:nvPr/>
        </p:nvSpPr>
        <p:spPr>
          <a:xfrm>
            <a:off x="5078745" y="2146300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98CAB37-EE87-B960-8EE3-9E28B3772F39}"/>
              </a:ext>
            </a:extLst>
          </p:cNvPr>
          <p:cNvGrpSpPr/>
          <p:nvPr/>
        </p:nvGrpSpPr>
        <p:grpSpPr>
          <a:xfrm>
            <a:off x="345228" y="3588757"/>
            <a:ext cx="6692283" cy="2150679"/>
            <a:chOff x="345228" y="2801582"/>
            <a:chExt cx="6692283" cy="2150679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4A75A89-BA44-37D5-6E9B-27C9CE4E1F39}"/>
                </a:ext>
              </a:extLst>
            </p:cNvPr>
            <p:cNvGrpSpPr/>
            <p:nvPr/>
          </p:nvGrpSpPr>
          <p:grpSpPr>
            <a:xfrm>
              <a:off x="345228" y="2801582"/>
              <a:ext cx="3091660" cy="2150679"/>
              <a:chOff x="146051" y="2801582"/>
              <a:chExt cx="3091660" cy="2150679"/>
            </a:xfrm>
          </p:grpSpPr>
          <p:sp>
            <p:nvSpPr>
              <p:cNvPr id="56" name="Rectangle: Rounded Corners 55">
                <a:extLst>
                  <a:ext uri="{FF2B5EF4-FFF2-40B4-BE49-F238E27FC236}">
                    <a16:creationId xmlns:a16="http://schemas.microsoft.com/office/drawing/2014/main" id="{13FB246D-33D6-CA7F-FD34-D57BEDB4750C}"/>
                  </a:ext>
                </a:extLst>
              </p:cNvPr>
              <p:cNvSpPr/>
              <p:nvPr/>
            </p:nvSpPr>
            <p:spPr>
              <a:xfrm>
                <a:off x="146051" y="3014616"/>
                <a:ext cx="3091660" cy="1937645"/>
              </a:xfrm>
              <a:prstGeom prst="roundRect">
                <a:avLst>
                  <a:gd name="adj" fmla="val 4770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57" name="Rectangle: Rounded Corners 56">
                <a:extLst>
                  <a:ext uri="{FF2B5EF4-FFF2-40B4-BE49-F238E27FC236}">
                    <a16:creationId xmlns:a16="http://schemas.microsoft.com/office/drawing/2014/main" id="{D1687855-D1A3-1F3C-520C-E813815574BA}"/>
                  </a:ext>
                </a:extLst>
              </p:cNvPr>
              <p:cNvSpPr/>
              <p:nvPr/>
            </p:nvSpPr>
            <p:spPr>
              <a:xfrm>
                <a:off x="355601" y="2801582"/>
                <a:ext cx="2672560" cy="42024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l-GR" sz="24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Δ</a:t>
                </a:r>
                <a:r>
                  <a:rPr lang="en-US" sz="20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 is positive</a:t>
                </a:r>
                <a:endParaRPr lang="en-US" sz="2000" b="1" i="1" baseline="-25000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8D19B07E-3620-05D9-DE4C-FE9C295D5BA2}"/>
                  </a:ext>
                </a:extLst>
              </p:cNvPr>
              <p:cNvSpPr/>
              <p:nvPr/>
            </p:nvSpPr>
            <p:spPr>
              <a:xfrm>
                <a:off x="226604" y="3536269"/>
                <a:ext cx="2852265" cy="446967"/>
              </a:xfrm>
              <a:prstGeom prst="roundRect">
                <a:avLst>
                  <a:gd name="adj" fmla="val 50000"/>
                </a:avLst>
              </a:prstGeom>
              <a:solidFill>
                <a:srgbClr val="25A244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77149241-69ED-0A34-3B50-AC5DB7391D08}"/>
                  </a:ext>
                </a:extLst>
              </p:cNvPr>
              <p:cNvSpPr/>
              <p:nvPr/>
            </p:nvSpPr>
            <p:spPr>
              <a:xfrm>
                <a:off x="300796" y="3616887"/>
                <a:ext cx="285730" cy="28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A07C909-5078-A956-FC8B-B2DEF8F99029}"/>
                  </a:ext>
                </a:extLst>
              </p:cNvPr>
              <p:cNvSpPr txBox="1"/>
              <p:nvPr/>
            </p:nvSpPr>
            <p:spPr>
              <a:xfrm>
                <a:off x="593564" y="3583632"/>
                <a:ext cx="24320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Lower to Higher Orbit</a:t>
                </a:r>
              </a:p>
            </p:txBody>
          </p:sp>
          <p:sp>
            <p:nvSpPr>
              <p:cNvPr id="62" name="Rectangle: Rounded Corners 61">
                <a:extLst>
                  <a:ext uri="{FF2B5EF4-FFF2-40B4-BE49-F238E27FC236}">
                    <a16:creationId xmlns:a16="http://schemas.microsoft.com/office/drawing/2014/main" id="{CDAEEE4D-1752-879B-7DA9-DC2E5CA98FFA}"/>
                  </a:ext>
                </a:extLst>
              </p:cNvPr>
              <p:cNvSpPr/>
              <p:nvPr/>
            </p:nvSpPr>
            <p:spPr>
              <a:xfrm>
                <a:off x="226604" y="4208013"/>
                <a:ext cx="2852265" cy="446967"/>
              </a:xfrm>
              <a:prstGeom prst="roundRect">
                <a:avLst>
                  <a:gd name="adj" fmla="val 50000"/>
                </a:avLst>
              </a:prstGeom>
              <a:solidFill>
                <a:srgbClr val="25A244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69639547-2984-7A9D-DEBD-D6471B0B893D}"/>
                  </a:ext>
                </a:extLst>
              </p:cNvPr>
              <p:cNvSpPr/>
              <p:nvPr/>
            </p:nvSpPr>
            <p:spPr>
              <a:xfrm>
                <a:off x="300796" y="4288631"/>
                <a:ext cx="285730" cy="28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36D3DB2-DFD2-8DA5-9D20-7F5378C30528}"/>
                  </a:ext>
                </a:extLst>
              </p:cNvPr>
              <p:cNvSpPr txBox="1"/>
              <p:nvPr/>
            </p:nvSpPr>
            <p:spPr>
              <a:xfrm>
                <a:off x="593564" y="4255376"/>
                <a:ext cx="2371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Absorption of Energy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E0898AC-BA9B-0039-6B23-E7B1E714DA43}"/>
                </a:ext>
              </a:extLst>
            </p:cNvPr>
            <p:cNvGrpSpPr/>
            <p:nvPr/>
          </p:nvGrpSpPr>
          <p:grpSpPr>
            <a:xfrm>
              <a:off x="3945851" y="2801582"/>
              <a:ext cx="3091660" cy="2150679"/>
              <a:chOff x="3771900" y="2801582"/>
              <a:chExt cx="3091660" cy="215067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256208EC-DD57-C8CE-5B3E-DC11F11FA51B}"/>
                  </a:ext>
                </a:extLst>
              </p:cNvPr>
              <p:cNvSpPr/>
              <p:nvPr/>
            </p:nvSpPr>
            <p:spPr>
              <a:xfrm>
                <a:off x="3771900" y="3014616"/>
                <a:ext cx="3091660" cy="1937645"/>
              </a:xfrm>
              <a:prstGeom prst="roundRect">
                <a:avLst>
                  <a:gd name="adj" fmla="val 4770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8ED29A31-11FF-98B0-12E8-15F012A5EB94}"/>
                  </a:ext>
                </a:extLst>
              </p:cNvPr>
              <p:cNvSpPr/>
              <p:nvPr/>
            </p:nvSpPr>
            <p:spPr>
              <a:xfrm>
                <a:off x="3981450" y="2801582"/>
                <a:ext cx="2672560" cy="42024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l-GR" sz="24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Δ</a:t>
                </a:r>
                <a:r>
                  <a:rPr lang="en-US" sz="2000" b="1" dirty="0">
                    <a:solidFill>
                      <a:schemeClr val="tx1"/>
                    </a:solidFill>
                    <a:latin typeface="Balsamiq Sans" pitchFamily="2" charset="0"/>
                    <a:ea typeface="Balsamiq Sans" pitchFamily="2" charset="0"/>
                  </a:rPr>
                  <a:t>E is negative</a:t>
                </a:r>
                <a:endParaRPr lang="en-US" sz="2000" b="1" i="1" baseline="-25000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endParaRPr>
              </a:p>
            </p:txBody>
          </p:sp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EC7DF51E-EFE6-0C51-FFAD-DFD1C9351FEE}"/>
                  </a:ext>
                </a:extLst>
              </p:cNvPr>
              <p:cNvSpPr/>
              <p:nvPr/>
            </p:nvSpPr>
            <p:spPr>
              <a:xfrm>
                <a:off x="3852453" y="3536269"/>
                <a:ext cx="2852265" cy="446967"/>
              </a:xfrm>
              <a:prstGeom prst="roundRect">
                <a:avLst>
                  <a:gd name="adj" fmla="val 50000"/>
                </a:avLst>
              </a:prstGeom>
              <a:solidFill>
                <a:srgbClr val="EF233C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73AA17BD-E3A3-8CA6-3DBF-A221DBB54804}"/>
                  </a:ext>
                </a:extLst>
              </p:cNvPr>
              <p:cNvSpPr/>
              <p:nvPr/>
            </p:nvSpPr>
            <p:spPr>
              <a:xfrm>
                <a:off x="3926645" y="3616887"/>
                <a:ext cx="285730" cy="28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4D8E156-7CC2-4647-14F2-936DE2105287}"/>
                  </a:ext>
                </a:extLst>
              </p:cNvPr>
              <p:cNvSpPr txBox="1"/>
              <p:nvPr/>
            </p:nvSpPr>
            <p:spPr>
              <a:xfrm>
                <a:off x="4219413" y="3583632"/>
                <a:ext cx="24320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Higher to Lower Orbit</a:t>
                </a:r>
              </a:p>
            </p:txBody>
          </p:sp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DFED08BA-12A0-0E50-0DC1-9C0650F6ABBD}"/>
                  </a:ext>
                </a:extLst>
              </p:cNvPr>
              <p:cNvSpPr/>
              <p:nvPr/>
            </p:nvSpPr>
            <p:spPr>
              <a:xfrm>
                <a:off x="3852453" y="4208013"/>
                <a:ext cx="2852265" cy="446967"/>
              </a:xfrm>
              <a:prstGeom prst="roundRect">
                <a:avLst>
                  <a:gd name="adj" fmla="val 50000"/>
                </a:avLst>
              </a:prstGeom>
              <a:solidFill>
                <a:srgbClr val="EF233C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8439F155-A1E7-9F87-4FCC-980B2049AF97}"/>
                  </a:ext>
                </a:extLst>
              </p:cNvPr>
              <p:cNvSpPr/>
              <p:nvPr/>
            </p:nvSpPr>
            <p:spPr>
              <a:xfrm>
                <a:off x="3926645" y="4288631"/>
                <a:ext cx="285730" cy="28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F3B93DD-9AF6-3F35-1FBF-B7BF7A45F21E}"/>
                  </a:ext>
                </a:extLst>
              </p:cNvPr>
              <p:cNvSpPr txBox="1"/>
              <p:nvPr/>
            </p:nvSpPr>
            <p:spPr>
              <a:xfrm>
                <a:off x="4352763" y="4255376"/>
                <a:ext cx="21194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Release of Energy</a:t>
                </a:r>
              </a:p>
            </p:txBody>
          </p:sp>
        </p:grpSp>
      </p:grp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A88DE85-D9DB-F3DE-01BD-9A5B85EA80C4}"/>
              </a:ext>
            </a:extLst>
          </p:cNvPr>
          <p:cNvCxnSpPr>
            <a:cxnSpLocks/>
          </p:cNvCxnSpPr>
          <p:nvPr/>
        </p:nvCxnSpPr>
        <p:spPr>
          <a:xfrm flipV="1">
            <a:off x="9907102" y="3506682"/>
            <a:ext cx="0" cy="1783165"/>
          </a:xfrm>
          <a:prstGeom prst="straightConnector1">
            <a:avLst/>
          </a:prstGeom>
          <a:ln w="50800" cap="rnd">
            <a:solidFill>
              <a:srgbClr val="0D92F4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499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4" fill="hold" nodeType="click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2" dur="7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3" dur="7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xit" presetSubtype="4" accel="9857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7" dur="6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7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xit" presetSubtype="4" accel="9857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7" dur="6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7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9" grpId="0"/>
        </p:bldLst>
      </p:timing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52AA3-3EDA-9131-7D31-6849C8C06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F697D5D4-4762-D775-525B-8B6E0EDB8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60EDC8C6-1BE9-663B-00DB-2DE5A7611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39C7FF5-FB5F-E74C-8D57-7C88EFF09125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DAA4308-6C11-BF5E-8120-31C76EA4F299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91D8BAA-3A3C-BFA7-9512-E3C2F858CEE1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CD830CA-F409-41F1-7B88-DC7E55C7E758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B63D29F-6C12-460F-666F-BEF1EEE1F8D7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9802F5A-8F53-F1E4-5A3B-4C58AD73947A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AC3EB63-2B46-8ED8-34B5-D81F7DEBCFA9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543D90B-CD2E-5B90-3F83-90206736E12F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CB11659-F364-644D-D1E8-564CE483A331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A63384C2-9DD5-35E2-F597-21AB71693DD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15C066F-8148-DC8C-754C-CDD896D67DB8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34E3CC7-E846-8C11-943E-3CF686621673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6B406095-0679-0A1B-BAED-789810B96D09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25A24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AB9ACCC-6286-96ED-0A87-AD41491222AA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6F9F65B-FD60-1DFE-E396-BE2C64CBB662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73EA04AD-26A0-91EB-D345-6305A9C39780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3F5FAB0-A288-FA59-C881-B7FD5DB4CE10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CDBE3D7-7B33-CAD7-2F98-EFB8839A99CF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B625E40A-B7F1-1953-670C-7750E9DD4C80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1E6FE02-46E0-7FED-838B-4D3ED33A3A27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DFD02C0-B79E-FF6E-4E9B-03C52D4E408F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E3764D7C-50EB-1DBB-71FA-7698D47B9B71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12C57FC2-49B6-D883-8E8D-7E8547077894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65FC0295-EF92-C3AE-7121-A467BA3F000F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ECC5AA97-886E-B784-109C-F54F4A9CDF4B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35E87D99-BFE8-C428-8467-509EFE2C0543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03240F5-81AE-1672-A2F2-00B13961A0F0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B927793-9FC5-1C1B-FD4A-694729F4D4A2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06994E23-B117-C227-3703-272365588647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DD5212C-FA49-12C6-E450-F7F65A437DF9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2F8C9CB-2310-7DDA-F7AA-5A5F9A006D99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95679BE7-20E1-CF4B-0684-06ED9C052C19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963AB9B-70C4-5A6F-17F0-5365DB46D397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B5CBE9C3-2FAB-4313-7FBB-669ADCB74A28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0C34C51F-FEE1-F41F-907B-6DB59ECE9DF1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3C7EB27-6FC4-11D3-3E78-01DA2E315814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1781F9C-01DF-1E26-E163-D19A46DF2FB6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788B4AF5-4243-02B2-2510-387FD748C053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534C001-8F9E-071F-24CD-A6A626C8CB52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08C8CF23-E199-CB5E-FB47-D040B87CCA2C}"/>
              </a:ext>
            </a:extLst>
          </p:cNvPr>
          <p:cNvSpPr txBox="1"/>
          <p:nvPr/>
        </p:nvSpPr>
        <p:spPr>
          <a:xfrm>
            <a:off x="2074092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0829A77-C947-EEDA-D866-0DEF5935FBB2}"/>
              </a:ext>
            </a:extLst>
          </p:cNvPr>
          <p:cNvSpPr txBox="1"/>
          <p:nvPr/>
        </p:nvSpPr>
        <p:spPr>
          <a:xfrm>
            <a:off x="4171440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E9E225-EF4E-4AEF-A7B9-2142C0077D0E}"/>
              </a:ext>
            </a:extLst>
          </p:cNvPr>
          <p:cNvCxnSpPr>
            <a:cxnSpLocks/>
          </p:cNvCxnSpPr>
          <p:nvPr/>
        </p:nvCxnSpPr>
        <p:spPr>
          <a:xfrm>
            <a:off x="44814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704F3D33-3C58-5528-1E19-3B37E841B5A1}"/>
              </a:ext>
            </a:extLst>
          </p:cNvPr>
          <p:cNvSpPr txBox="1"/>
          <p:nvPr/>
        </p:nvSpPr>
        <p:spPr>
          <a:xfrm>
            <a:off x="4556609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8E3F4E1-B539-6A38-685D-4F74FD655EF6}"/>
              </a:ext>
            </a:extLst>
          </p:cNvPr>
          <p:cNvSpPr txBox="1"/>
          <p:nvPr/>
        </p:nvSpPr>
        <p:spPr>
          <a:xfrm>
            <a:off x="2500532" y="2129758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920FB69-DA57-D031-FA2E-F4684FF48EA6}"/>
              </a:ext>
            </a:extLst>
          </p:cNvPr>
          <p:cNvCxnSpPr>
            <a:cxnSpLocks/>
          </p:cNvCxnSpPr>
          <p:nvPr/>
        </p:nvCxnSpPr>
        <p:spPr>
          <a:xfrm>
            <a:off x="348827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AF6F522C-66EC-68E5-0C7F-14A0351AEDF2}"/>
              </a:ext>
            </a:extLst>
          </p:cNvPr>
          <p:cNvSpPr txBox="1"/>
          <p:nvPr/>
        </p:nvSpPr>
        <p:spPr>
          <a:xfrm>
            <a:off x="3562934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5EAB00A-79F1-5629-041D-67D804A0E93E}"/>
              </a:ext>
            </a:extLst>
          </p:cNvPr>
          <p:cNvSpPr txBox="1"/>
          <p:nvPr/>
        </p:nvSpPr>
        <p:spPr>
          <a:xfrm>
            <a:off x="3833214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0010BFE1-02DC-8708-BE1A-8D61885846AC}"/>
              </a:ext>
            </a:extLst>
          </p:cNvPr>
          <p:cNvSpPr txBox="1"/>
          <p:nvPr/>
        </p:nvSpPr>
        <p:spPr>
          <a:xfrm>
            <a:off x="4863238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B69D0A41-534A-8932-2F64-C7212287CA8E}"/>
              </a:ext>
            </a:extLst>
          </p:cNvPr>
          <p:cNvSpPr txBox="1"/>
          <p:nvPr/>
        </p:nvSpPr>
        <p:spPr>
          <a:xfrm>
            <a:off x="1473721" y="2134637"/>
            <a:ext cx="46647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l-GR" sz="3600" dirty="0">
                <a:solidFill>
                  <a:srgbClr val="8B5DFF"/>
                </a:solidFill>
                <a:latin typeface="Google Sans"/>
              </a:rPr>
              <a:t>Δ</a:t>
            </a:r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04632B95-1E19-2662-88CF-2C779A51A8CB}"/>
              </a:ext>
            </a:extLst>
          </p:cNvPr>
          <p:cNvSpPr txBox="1"/>
          <p:nvPr/>
        </p:nvSpPr>
        <p:spPr>
          <a:xfrm>
            <a:off x="4683246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D34F2F9-1CD4-9F7F-AD17-BE5BB9404968}"/>
              </a:ext>
            </a:extLst>
          </p:cNvPr>
          <p:cNvSpPr txBox="1"/>
          <p:nvPr/>
        </p:nvSpPr>
        <p:spPr>
          <a:xfrm>
            <a:off x="3689571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46CF1102-77B0-D413-BFAD-8FAFEE1B9493}"/>
              </a:ext>
            </a:extLst>
          </p:cNvPr>
          <p:cNvSpPr txBox="1"/>
          <p:nvPr/>
        </p:nvSpPr>
        <p:spPr>
          <a:xfrm>
            <a:off x="3273331" y="2146300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B3CF3A3-1667-34DF-715E-C6D5C609D927}"/>
              </a:ext>
            </a:extLst>
          </p:cNvPr>
          <p:cNvSpPr txBox="1"/>
          <p:nvPr/>
        </p:nvSpPr>
        <p:spPr>
          <a:xfrm>
            <a:off x="5078745" y="2146300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B3679D4-74B6-1E9E-5900-7A703FA1E570}"/>
              </a:ext>
            </a:extLst>
          </p:cNvPr>
          <p:cNvSpPr txBox="1"/>
          <p:nvPr/>
        </p:nvSpPr>
        <p:spPr>
          <a:xfrm>
            <a:off x="2074092" y="380072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7B227D-88A0-4D21-1983-FE6F4F111BCE}"/>
              </a:ext>
            </a:extLst>
          </p:cNvPr>
          <p:cNvSpPr txBox="1"/>
          <p:nvPr/>
        </p:nvSpPr>
        <p:spPr>
          <a:xfrm>
            <a:off x="4171440" y="3798880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342EE2F-1EC8-2B6D-4B39-6545CF270A04}"/>
              </a:ext>
            </a:extLst>
          </p:cNvPr>
          <p:cNvCxnSpPr>
            <a:cxnSpLocks/>
          </p:cNvCxnSpPr>
          <p:nvPr/>
        </p:nvCxnSpPr>
        <p:spPr>
          <a:xfrm>
            <a:off x="4481428" y="4098035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BA7D8D0-956A-5207-29DD-E01C373C286C}"/>
              </a:ext>
            </a:extLst>
          </p:cNvPr>
          <p:cNvSpPr txBox="1"/>
          <p:nvPr/>
        </p:nvSpPr>
        <p:spPr>
          <a:xfrm>
            <a:off x="4603897" y="4253332"/>
            <a:ext cx="31739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1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A29193D-DB81-32E2-CF89-0A1720325F4B}"/>
              </a:ext>
            </a:extLst>
          </p:cNvPr>
          <p:cNvCxnSpPr>
            <a:cxnSpLocks/>
          </p:cNvCxnSpPr>
          <p:nvPr/>
        </p:nvCxnSpPr>
        <p:spPr>
          <a:xfrm>
            <a:off x="3488271" y="4098035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F56540A-6A2F-FA4D-1DF0-B4167A04F014}"/>
              </a:ext>
            </a:extLst>
          </p:cNvPr>
          <p:cNvSpPr txBox="1"/>
          <p:nvPr/>
        </p:nvSpPr>
        <p:spPr>
          <a:xfrm>
            <a:off x="3570949" y="4253332"/>
            <a:ext cx="39594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C4A816B-9554-2866-0693-C893219B42B8}"/>
              </a:ext>
            </a:extLst>
          </p:cNvPr>
          <p:cNvSpPr txBox="1"/>
          <p:nvPr/>
        </p:nvSpPr>
        <p:spPr>
          <a:xfrm>
            <a:off x="4683246" y="3498892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5E6C266-C125-17D0-2AE5-F5F94EA91AA0}"/>
              </a:ext>
            </a:extLst>
          </p:cNvPr>
          <p:cNvSpPr txBox="1"/>
          <p:nvPr/>
        </p:nvSpPr>
        <p:spPr>
          <a:xfrm>
            <a:off x="3689571" y="3498892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6C83A2-FE7C-CC7F-9625-159D11D3B0B9}"/>
              </a:ext>
            </a:extLst>
          </p:cNvPr>
          <p:cNvSpPr txBox="1"/>
          <p:nvPr/>
        </p:nvSpPr>
        <p:spPr>
          <a:xfrm>
            <a:off x="3273331" y="3815422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24A56E2-3C58-8E0D-B9B6-C5FE5FE1AA8F}"/>
              </a:ext>
            </a:extLst>
          </p:cNvPr>
          <p:cNvSpPr txBox="1"/>
          <p:nvPr/>
        </p:nvSpPr>
        <p:spPr>
          <a:xfrm>
            <a:off x="5078745" y="3815422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D5552F9-92F8-35D6-804F-DBDBE75D9EBC}"/>
              </a:ext>
            </a:extLst>
          </p:cNvPr>
          <p:cNvGrpSpPr/>
          <p:nvPr/>
        </p:nvGrpSpPr>
        <p:grpSpPr>
          <a:xfrm>
            <a:off x="2079710" y="6164127"/>
            <a:ext cx="2674138" cy="446967"/>
            <a:chOff x="7852717" y="1446334"/>
            <a:chExt cx="1771137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8B965BFD-BFE2-4BAB-14BB-E7D2380F8BA3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F96E2A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8961046-D931-A2E5-BE04-97FFCA383B4D}"/>
                </a:ext>
              </a:extLst>
            </p:cNvPr>
            <p:cNvSpPr txBox="1"/>
            <p:nvPr/>
          </p:nvSpPr>
          <p:spPr>
            <a:xfrm>
              <a:off x="7928223" y="1491501"/>
              <a:ext cx="162015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</a:t>
              </a:r>
              <a:r>
                <a:rPr lang="en-US" sz="2400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= 2.18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0FFE2333-93D9-D1F1-0714-568F52D7AD67}"/>
              </a:ext>
            </a:extLst>
          </p:cNvPr>
          <p:cNvSpPr txBox="1"/>
          <p:nvPr/>
        </p:nvSpPr>
        <p:spPr>
          <a:xfrm>
            <a:off x="2595109" y="3798880"/>
            <a:ext cx="43762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278866E-29CC-47DB-DD24-3B003F184593}"/>
              </a:ext>
            </a:extLst>
          </p:cNvPr>
          <p:cNvSpPr txBox="1"/>
          <p:nvPr/>
        </p:nvSpPr>
        <p:spPr>
          <a:xfrm>
            <a:off x="2263708" y="3745113"/>
            <a:ext cx="325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9A1EC65-EAFC-A8C2-A931-5ACBFC590C72}"/>
              </a:ext>
            </a:extLst>
          </p:cNvPr>
          <p:cNvCxnSpPr>
            <a:cxnSpLocks/>
          </p:cNvCxnSpPr>
          <p:nvPr/>
        </p:nvCxnSpPr>
        <p:spPr>
          <a:xfrm flipV="1">
            <a:off x="9907102" y="3506682"/>
            <a:ext cx="0" cy="1783165"/>
          </a:xfrm>
          <a:prstGeom prst="straightConnector1">
            <a:avLst/>
          </a:prstGeom>
          <a:ln w="50800" cap="rnd">
            <a:solidFill>
              <a:srgbClr val="0D92F4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791453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6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12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120" fill="hold">
                                              <p:stCondLst>
                                                <p:cond delay="24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120" fill="hold">
                                              <p:stCondLst>
                                                <p:cond delay="36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12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" dur="6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2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" dur="120" fill="hold">
                                              <p:stCondLst>
                                                <p:cond delay="24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120" fill="hold">
                                              <p:stCondLst>
                                                <p:cond delay="36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6" dur="12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" presetClass="entr" presetSubtype="4" fill="hold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  <p:bldP spid="32" grpId="0"/>
          <p:bldP spid="34" grpId="0"/>
          <p:bldP spid="38" grpId="0"/>
          <p:bldP spid="39" grpId="0"/>
          <p:bldP spid="40" grpId="0"/>
          <p:bldP spid="41" grpId="0"/>
          <p:bldP spid="50" grpId="0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6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12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120" fill="hold">
                                              <p:stCondLst>
                                                <p:cond delay="24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120" fill="hold">
                                              <p:stCondLst>
                                                <p:cond delay="36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12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" dur="6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2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" dur="120" fill="hold">
                                              <p:stCondLst>
                                                <p:cond delay="24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120" fill="hold">
                                              <p:stCondLst>
                                                <p:cond delay="36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6" dur="12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  <p:bldP spid="32" grpId="0"/>
          <p:bldP spid="34" grpId="0"/>
          <p:bldP spid="38" grpId="0"/>
          <p:bldP spid="39" grpId="0"/>
          <p:bldP spid="40" grpId="0"/>
          <p:bldP spid="41" grpId="0"/>
          <p:bldP spid="50" grpId="0"/>
          <p:bldP spid="51" grpId="0"/>
        </p:bldLst>
      </p:timing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076DF-737D-9CBD-68DA-3FB4D5733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CAE2F915-3FA0-10BD-D639-3767C12BE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1E94D856-09FB-3B76-4DFA-21E1DF89F1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FAEC661-FF53-8308-E5AB-AD54A1215DD2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10546F-22F9-AB47-2F68-7CC5EBC2F810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2790A0F-AA41-4D1A-1974-604DD3FCAB24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D3E2514-0FA8-4157-4FCE-A2AA68A750F4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6AC66A1-6E0A-AB99-0F53-CFB603DD4B16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672C950-2F62-5DCD-2B56-84AB556ABD27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7DF85BD-F915-06B5-9875-39E0231D86AB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8D405F0-0DAF-6995-7D29-55A54B880103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F5E6B0A-0DBA-07D1-4559-340D84872CB9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7B3BC73E-5601-AF44-6F5A-A5404C2F8F4B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D0B4117-6156-014F-F2FA-E1BAFACFD0A5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A970C4E-FEF7-1A05-7C0E-947C6C04FBFB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71452695-7C0A-04C1-1EB1-8DFBD33AC9DE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25A24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C9BE9A1-872B-5C5A-A6F5-7C0CD430B89C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243928BC-F6D1-71ED-B90D-D45E4B4C0514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29D3E918-A4C4-B7B9-47DB-820FDB87B1A7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4A42B56-D7E5-EA49-B7FF-82324F6AD095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805F59B-2FC8-C0D2-1DBD-C517B98EE125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B4BB76D4-FACB-EAEA-907A-A9509D867FA9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647ED0F-788F-222B-FC47-2EFE9E03B75C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08EF43B-79C3-C63B-25F6-DC8B8AE87A3D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17635677-37F0-2969-5923-C0D3389BD972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942D6E2-3E11-1F6C-9C1B-0115D0187574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2C464AEA-7DA7-EDE4-2BC3-3F5B7FF04D18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DAC2033-662C-A3FB-E4C3-0E4A810B2C42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E6B0AF6D-8900-8CEA-A9E2-A2601CD6DED6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6A175A1-DE54-BAB9-84B8-111FCA2B5102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BDF5704-37C3-1B50-E48F-A70D6F4E5517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A056DD4A-4387-DFF2-37F4-BD2C28EA0648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110D7CA-1ACA-83B3-0E00-C6DC36427C25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66C46A7-7C9D-8AFB-2808-271A405C905E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6B9BAC94-2AB0-1428-784C-404CFC2922E7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EA8D0EE-931B-19C2-E2E9-6C66836691F7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286034D-A2C2-20CC-ECF0-E293273F27B0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3E753F11-16F0-0E72-C447-309BD773A48F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7EDF11D-0827-3B74-DDC0-51456475324F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374405D-2C96-536B-08D8-233492F6212D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059BE361-2089-335C-29C7-E48E616D6E77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6974C05-AE6B-0EE8-66C7-63C889DE3A31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D7A28012-D90B-43BF-3E17-64278C1532ED}"/>
              </a:ext>
            </a:extLst>
          </p:cNvPr>
          <p:cNvSpPr txBox="1"/>
          <p:nvPr/>
        </p:nvSpPr>
        <p:spPr>
          <a:xfrm>
            <a:off x="2074092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0C41551-4A22-14B3-AE84-55907BEFC010}"/>
              </a:ext>
            </a:extLst>
          </p:cNvPr>
          <p:cNvSpPr txBox="1"/>
          <p:nvPr/>
        </p:nvSpPr>
        <p:spPr>
          <a:xfrm>
            <a:off x="4171440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0DB533F1-E462-0E70-3375-AB3C92D4DCF5}"/>
              </a:ext>
            </a:extLst>
          </p:cNvPr>
          <p:cNvCxnSpPr>
            <a:cxnSpLocks/>
          </p:cNvCxnSpPr>
          <p:nvPr/>
        </p:nvCxnSpPr>
        <p:spPr>
          <a:xfrm>
            <a:off x="44814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3E55B1D1-1B0C-CCBE-4228-78D85ADBD7D2}"/>
              </a:ext>
            </a:extLst>
          </p:cNvPr>
          <p:cNvSpPr txBox="1"/>
          <p:nvPr/>
        </p:nvSpPr>
        <p:spPr>
          <a:xfrm>
            <a:off x="4556609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DA44BDE-A6CE-A8AC-9796-6B66478B8976}"/>
              </a:ext>
            </a:extLst>
          </p:cNvPr>
          <p:cNvSpPr txBox="1"/>
          <p:nvPr/>
        </p:nvSpPr>
        <p:spPr>
          <a:xfrm>
            <a:off x="2500532" y="2129758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D279085-5F41-1FD6-67AF-03279A7E4E6F}"/>
              </a:ext>
            </a:extLst>
          </p:cNvPr>
          <p:cNvCxnSpPr>
            <a:cxnSpLocks/>
          </p:cNvCxnSpPr>
          <p:nvPr/>
        </p:nvCxnSpPr>
        <p:spPr>
          <a:xfrm>
            <a:off x="348827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8B9EAB8D-EA90-4392-3ED6-55E16171E282}"/>
              </a:ext>
            </a:extLst>
          </p:cNvPr>
          <p:cNvSpPr txBox="1"/>
          <p:nvPr/>
        </p:nvSpPr>
        <p:spPr>
          <a:xfrm>
            <a:off x="3562934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D0DECF6-BF13-A7A6-5D03-E536265C48CE}"/>
              </a:ext>
            </a:extLst>
          </p:cNvPr>
          <p:cNvSpPr txBox="1"/>
          <p:nvPr/>
        </p:nvSpPr>
        <p:spPr>
          <a:xfrm>
            <a:off x="3833214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4FBF091-D1DC-F3ED-3F98-368CB2AAF3DD}"/>
              </a:ext>
            </a:extLst>
          </p:cNvPr>
          <p:cNvSpPr txBox="1"/>
          <p:nvPr/>
        </p:nvSpPr>
        <p:spPr>
          <a:xfrm>
            <a:off x="4863238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0413408-F909-71D0-8D4C-33C1E41F6286}"/>
              </a:ext>
            </a:extLst>
          </p:cNvPr>
          <p:cNvSpPr txBox="1"/>
          <p:nvPr/>
        </p:nvSpPr>
        <p:spPr>
          <a:xfrm>
            <a:off x="1473721" y="2134637"/>
            <a:ext cx="46647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l-GR" sz="3600" dirty="0">
                <a:solidFill>
                  <a:srgbClr val="8B5DFF"/>
                </a:solidFill>
                <a:latin typeface="Google Sans"/>
              </a:rPr>
              <a:t>Δ</a:t>
            </a:r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537EBFE-1B7F-4D24-3E0A-567105A6DCF4}"/>
              </a:ext>
            </a:extLst>
          </p:cNvPr>
          <p:cNvSpPr txBox="1"/>
          <p:nvPr/>
        </p:nvSpPr>
        <p:spPr>
          <a:xfrm>
            <a:off x="4683246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35964A07-C4BE-CEC0-C7AF-E5DF845721EB}"/>
              </a:ext>
            </a:extLst>
          </p:cNvPr>
          <p:cNvSpPr txBox="1"/>
          <p:nvPr/>
        </p:nvSpPr>
        <p:spPr>
          <a:xfrm>
            <a:off x="3689571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65CE7DED-7A73-F000-266D-D6C32B701525}"/>
              </a:ext>
            </a:extLst>
          </p:cNvPr>
          <p:cNvSpPr txBox="1"/>
          <p:nvPr/>
        </p:nvSpPr>
        <p:spPr>
          <a:xfrm>
            <a:off x="3273331" y="2146300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4483EA0-7F5B-39CE-037B-BC47DFB955C8}"/>
              </a:ext>
            </a:extLst>
          </p:cNvPr>
          <p:cNvSpPr txBox="1"/>
          <p:nvPr/>
        </p:nvSpPr>
        <p:spPr>
          <a:xfrm>
            <a:off x="5078745" y="2146300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70CE79E-304A-4B31-4CF3-67CA56B5EC53}"/>
              </a:ext>
            </a:extLst>
          </p:cNvPr>
          <p:cNvSpPr txBox="1"/>
          <p:nvPr/>
        </p:nvSpPr>
        <p:spPr>
          <a:xfrm>
            <a:off x="2074092" y="380072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58E57B-DFC9-BCAD-5F2E-CD9DD2B3A789}"/>
              </a:ext>
            </a:extLst>
          </p:cNvPr>
          <p:cNvSpPr txBox="1"/>
          <p:nvPr/>
        </p:nvSpPr>
        <p:spPr>
          <a:xfrm>
            <a:off x="5783642" y="3774655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184BA2F-9EC2-220F-19D5-9C7201120BA9}"/>
              </a:ext>
            </a:extLst>
          </p:cNvPr>
          <p:cNvCxnSpPr>
            <a:cxnSpLocks/>
          </p:cNvCxnSpPr>
          <p:nvPr/>
        </p:nvCxnSpPr>
        <p:spPr>
          <a:xfrm>
            <a:off x="6093630" y="4073810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3D16C16-85BD-8882-AF91-BA8864E386B9}"/>
              </a:ext>
            </a:extLst>
          </p:cNvPr>
          <p:cNvSpPr txBox="1"/>
          <p:nvPr/>
        </p:nvSpPr>
        <p:spPr>
          <a:xfrm>
            <a:off x="6216099" y="4229107"/>
            <a:ext cx="31739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1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80DCEBA-1601-6AEF-78B0-CF640FBE4A06}"/>
              </a:ext>
            </a:extLst>
          </p:cNvPr>
          <p:cNvCxnSpPr>
            <a:cxnSpLocks/>
          </p:cNvCxnSpPr>
          <p:nvPr/>
        </p:nvCxnSpPr>
        <p:spPr>
          <a:xfrm>
            <a:off x="5100473" y="4073810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5F930EA-8A11-F55B-5D2D-11592A166412}"/>
              </a:ext>
            </a:extLst>
          </p:cNvPr>
          <p:cNvSpPr txBox="1"/>
          <p:nvPr/>
        </p:nvSpPr>
        <p:spPr>
          <a:xfrm>
            <a:off x="5183151" y="4229107"/>
            <a:ext cx="39594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FE6A8B-C2F8-044D-B915-DA6BF4A31138}"/>
              </a:ext>
            </a:extLst>
          </p:cNvPr>
          <p:cNvSpPr txBox="1"/>
          <p:nvPr/>
        </p:nvSpPr>
        <p:spPr>
          <a:xfrm>
            <a:off x="6295448" y="3474667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07D93BB-A7B3-41A5-3C4F-91BDBC3851B6}"/>
              </a:ext>
            </a:extLst>
          </p:cNvPr>
          <p:cNvSpPr txBox="1"/>
          <p:nvPr/>
        </p:nvSpPr>
        <p:spPr>
          <a:xfrm>
            <a:off x="5301773" y="3474667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8BF2D19-B9DA-E625-03B3-7EC077D3C9DF}"/>
              </a:ext>
            </a:extLst>
          </p:cNvPr>
          <p:cNvSpPr txBox="1"/>
          <p:nvPr/>
        </p:nvSpPr>
        <p:spPr>
          <a:xfrm>
            <a:off x="4885533" y="3791197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D3FBEC3-0ED5-082D-929A-D93D4895E099}"/>
              </a:ext>
            </a:extLst>
          </p:cNvPr>
          <p:cNvSpPr txBox="1"/>
          <p:nvPr/>
        </p:nvSpPr>
        <p:spPr>
          <a:xfrm>
            <a:off x="6690947" y="3791197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0EEC9C0-7537-6712-A5EC-D53AE38264D9}"/>
              </a:ext>
            </a:extLst>
          </p:cNvPr>
          <p:cNvGrpSpPr/>
          <p:nvPr/>
        </p:nvGrpSpPr>
        <p:grpSpPr>
          <a:xfrm>
            <a:off x="2079710" y="6164127"/>
            <a:ext cx="2674138" cy="446967"/>
            <a:chOff x="7852717" y="1446334"/>
            <a:chExt cx="1771137" cy="44696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968546B4-6329-3B25-07FC-1F17020F85EE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F96E2A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8A664D5-92EA-9D7D-F1D9-0FDF290ACB8A}"/>
                </a:ext>
              </a:extLst>
            </p:cNvPr>
            <p:cNvSpPr txBox="1"/>
            <p:nvPr/>
          </p:nvSpPr>
          <p:spPr>
            <a:xfrm>
              <a:off x="7928223" y="1491501"/>
              <a:ext cx="162015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</a:t>
              </a:r>
              <a:r>
                <a:rPr lang="en-US" sz="2400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= 2.18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C171253-135D-0EA8-9A85-D19D9A1D4574}"/>
              </a:ext>
            </a:extLst>
          </p:cNvPr>
          <p:cNvSpPr txBox="1"/>
          <p:nvPr/>
        </p:nvSpPr>
        <p:spPr>
          <a:xfrm>
            <a:off x="2263708" y="3745113"/>
            <a:ext cx="325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8A9394-6C31-CF2E-A08F-1AAD113CA7A7}"/>
              </a:ext>
            </a:extLst>
          </p:cNvPr>
          <p:cNvSpPr txBox="1"/>
          <p:nvPr/>
        </p:nvSpPr>
        <p:spPr>
          <a:xfrm>
            <a:off x="2552702" y="3846200"/>
            <a:ext cx="22743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96E2A"/>
                </a:solidFill>
                <a:latin typeface="Balsamiq Sans" pitchFamily="2" charset="0"/>
                <a:ea typeface="Balsamiq Sans" pitchFamily="2" charset="0"/>
              </a:rPr>
              <a:t>2.18 X 10</a:t>
            </a:r>
            <a:r>
              <a:rPr lang="en-US" sz="2800" b="1" baseline="30000" dirty="0">
                <a:solidFill>
                  <a:srgbClr val="F96E2A"/>
                </a:solidFill>
                <a:latin typeface="Balsamiq Sans" pitchFamily="2" charset="0"/>
                <a:ea typeface="Balsamiq Sans" pitchFamily="2" charset="0"/>
              </a:rPr>
              <a:t>-18</a:t>
            </a:r>
            <a:r>
              <a:rPr lang="en-US" sz="2800" b="1" dirty="0">
                <a:solidFill>
                  <a:srgbClr val="F96E2A"/>
                </a:solidFill>
                <a:latin typeface="Balsamiq Sans" pitchFamily="2" charset="0"/>
                <a:ea typeface="Balsamiq Sans" pitchFamily="2" charset="0"/>
              </a:rPr>
              <a:t> J</a:t>
            </a:r>
            <a:endParaRPr lang="en-US" sz="2800" b="1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1957824-28E4-2B96-0DA5-5548FDEB0A16}"/>
              </a:ext>
            </a:extLst>
          </p:cNvPr>
          <p:cNvCxnSpPr>
            <a:cxnSpLocks/>
          </p:cNvCxnSpPr>
          <p:nvPr/>
        </p:nvCxnSpPr>
        <p:spPr>
          <a:xfrm flipV="1">
            <a:off x="9907102" y="3506682"/>
            <a:ext cx="0" cy="1783165"/>
          </a:xfrm>
          <a:prstGeom prst="straightConnector1">
            <a:avLst/>
          </a:prstGeom>
          <a:ln w="50800" cap="rnd">
            <a:solidFill>
              <a:srgbClr val="0D92F4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607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" presetClass="exit" presetSubtype="4" accel="2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C1A8D-DDE5-02FD-935A-03C90BDC8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3DCE480C-8D0C-34A6-8DB4-CDCACB2BA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6BDA54D7-749B-B140-600B-0640A5558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71671A2-9F36-6E65-C7FE-679A2F10610E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905EB6B-F5B0-DBA8-CD06-E16321752552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0CEDE6C-AAA4-9C11-F2E1-6CB011BFA3A2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A100ED2-BF23-DB98-414F-283DA339D3A8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E50498B-FADD-9E78-3969-69FD812F3BCC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BC0920E-5B6B-26CB-C3C0-0CA89E59909A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4D63D9D-6D10-3DF2-40E3-137CAB3E67FC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C7F1D39-446D-DC68-1853-9687F025CCA6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6428C2D-200C-A97B-5C93-7091D5AA3450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6C5E502C-DDB5-2483-B044-3EFF490E40F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C1ECD64-8609-EA36-41C1-A25FF8DEF5FD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23B961E-77ED-24CE-EE7D-45B601FF99B5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1939B6DA-368A-4E9D-1F36-76AA0A8D768D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25A24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B9CDB20-7B56-BB49-8F8E-E2063319998A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CC4447C-8DB3-54AD-E168-156916A6CDF9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9072954C-DB6B-E74C-EFAA-1A421C81162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DFFC9F9-A3EE-74CE-1830-14E6160CF542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00CEB52-DB8D-689E-CA32-82EC02E4153E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82254E15-6B5E-40E7-84F4-2E257C839EBC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993BC02-26C5-715B-556C-08869DBFB350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2E4FED3-279C-6C73-DBC6-3C6FC773C155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EF0E8B7D-8D03-09B6-1533-28096030CC24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6B51144-7CA8-8113-A989-038EA2695201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FEFEECBD-9B0A-1FFA-FA9D-673EA9E5740E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E7B00CC-5426-906E-DD89-692F72E592FA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6FBCDE18-24FB-BA92-45E1-15331AF2698C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61B336F-23A8-FCFD-1A93-586E66FFD279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2D45C75-BD48-39AF-C095-6B98536F856E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93F99FAA-2E15-E0D5-0DCA-363A7A48EBF9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446896F-2272-A71E-3DB4-A27DA6F016A8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9CC7247-75CD-DCE2-B803-A294AA83948D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ACE3453E-77B1-F393-CEF4-EDE0B34355E6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E062DC6-16E5-D52F-FB4D-7722DF724561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36DE11A-865E-F6FC-C8A7-B51EF61BCD4D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2E7F92C8-AF6F-0C77-F6F9-254203F294D0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A430E78-F76A-A678-9F46-1C1F2362E581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76819F7-DE8F-CEC5-7EC9-8E9194C37064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8184F234-207E-AFB9-3F6C-3813B085DAA3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59368B0-EC3E-B8B6-22F4-4919B1F90FE1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0B4152DE-615D-50E5-22DB-425B5A017DD3}"/>
              </a:ext>
            </a:extLst>
          </p:cNvPr>
          <p:cNvSpPr txBox="1"/>
          <p:nvPr/>
        </p:nvSpPr>
        <p:spPr>
          <a:xfrm>
            <a:off x="2074092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31CD738-574C-0B2A-EDE7-20AC2F86E72A}"/>
              </a:ext>
            </a:extLst>
          </p:cNvPr>
          <p:cNvSpPr txBox="1"/>
          <p:nvPr/>
        </p:nvSpPr>
        <p:spPr>
          <a:xfrm>
            <a:off x="4171440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B9F3D83-DCF6-0825-471E-614E3A90AAEE}"/>
              </a:ext>
            </a:extLst>
          </p:cNvPr>
          <p:cNvCxnSpPr>
            <a:cxnSpLocks/>
          </p:cNvCxnSpPr>
          <p:nvPr/>
        </p:nvCxnSpPr>
        <p:spPr>
          <a:xfrm>
            <a:off x="44814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1EA48C2C-94F0-8E02-6EC4-7A5125B5A4B1}"/>
              </a:ext>
            </a:extLst>
          </p:cNvPr>
          <p:cNvSpPr txBox="1"/>
          <p:nvPr/>
        </p:nvSpPr>
        <p:spPr>
          <a:xfrm>
            <a:off x="4556609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EE606B5-4971-0903-8A3E-99A017F5372E}"/>
              </a:ext>
            </a:extLst>
          </p:cNvPr>
          <p:cNvSpPr txBox="1"/>
          <p:nvPr/>
        </p:nvSpPr>
        <p:spPr>
          <a:xfrm>
            <a:off x="2500532" y="2129758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4E4FBDD-8989-B5C4-217F-30A4A9CDD437}"/>
              </a:ext>
            </a:extLst>
          </p:cNvPr>
          <p:cNvCxnSpPr>
            <a:cxnSpLocks/>
          </p:cNvCxnSpPr>
          <p:nvPr/>
        </p:nvCxnSpPr>
        <p:spPr>
          <a:xfrm>
            <a:off x="348827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DBC120DE-9030-FFEE-A70E-4D461DA52C83}"/>
              </a:ext>
            </a:extLst>
          </p:cNvPr>
          <p:cNvSpPr txBox="1"/>
          <p:nvPr/>
        </p:nvSpPr>
        <p:spPr>
          <a:xfrm>
            <a:off x="3562934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F376739-2A33-6B65-0371-4AA0D42F8819}"/>
              </a:ext>
            </a:extLst>
          </p:cNvPr>
          <p:cNvSpPr txBox="1"/>
          <p:nvPr/>
        </p:nvSpPr>
        <p:spPr>
          <a:xfrm>
            <a:off x="3833214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C67FA1D-A2CF-1203-CA79-9506D8239DAE}"/>
              </a:ext>
            </a:extLst>
          </p:cNvPr>
          <p:cNvSpPr txBox="1"/>
          <p:nvPr/>
        </p:nvSpPr>
        <p:spPr>
          <a:xfrm>
            <a:off x="4863238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5CF007C-82FE-1FED-178C-0CFE3251992C}"/>
              </a:ext>
            </a:extLst>
          </p:cNvPr>
          <p:cNvSpPr txBox="1"/>
          <p:nvPr/>
        </p:nvSpPr>
        <p:spPr>
          <a:xfrm>
            <a:off x="1473721" y="2134637"/>
            <a:ext cx="46647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l-GR" sz="3600" dirty="0">
                <a:solidFill>
                  <a:srgbClr val="8B5DFF"/>
                </a:solidFill>
                <a:latin typeface="Google Sans"/>
              </a:rPr>
              <a:t>Δ</a:t>
            </a:r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E45AC8A3-AF85-C566-2DC1-1C89054608D5}"/>
              </a:ext>
            </a:extLst>
          </p:cNvPr>
          <p:cNvSpPr txBox="1"/>
          <p:nvPr/>
        </p:nvSpPr>
        <p:spPr>
          <a:xfrm>
            <a:off x="4683246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2867948E-902F-7E47-1133-897AFF0FA476}"/>
              </a:ext>
            </a:extLst>
          </p:cNvPr>
          <p:cNvSpPr txBox="1"/>
          <p:nvPr/>
        </p:nvSpPr>
        <p:spPr>
          <a:xfrm>
            <a:off x="3689571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E6F145C-47B5-F95D-5D18-D546C2AE010F}"/>
              </a:ext>
            </a:extLst>
          </p:cNvPr>
          <p:cNvSpPr txBox="1"/>
          <p:nvPr/>
        </p:nvSpPr>
        <p:spPr>
          <a:xfrm>
            <a:off x="3273331" y="2146300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33C0046-DAE9-5154-F716-78C6E8EAF595}"/>
              </a:ext>
            </a:extLst>
          </p:cNvPr>
          <p:cNvSpPr txBox="1"/>
          <p:nvPr/>
        </p:nvSpPr>
        <p:spPr>
          <a:xfrm>
            <a:off x="5078745" y="2146300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AB8B850-5805-0008-12A4-950EF86A2436}"/>
              </a:ext>
            </a:extLst>
          </p:cNvPr>
          <p:cNvSpPr txBox="1"/>
          <p:nvPr/>
        </p:nvSpPr>
        <p:spPr>
          <a:xfrm>
            <a:off x="2074092" y="380072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95FAEB-1E05-765E-3289-127D874956BE}"/>
              </a:ext>
            </a:extLst>
          </p:cNvPr>
          <p:cNvSpPr txBox="1"/>
          <p:nvPr/>
        </p:nvSpPr>
        <p:spPr>
          <a:xfrm>
            <a:off x="2280800" y="3796389"/>
            <a:ext cx="325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25A244"/>
                </a:solidFill>
                <a:latin typeface="PoetsenOne" panose="020108030300000D0203" pitchFamily="2" charset="0"/>
              </a:rPr>
              <a:t>+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4197FD-31E5-0F6E-E0B0-8FBCBC73E462}"/>
              </a:ext>
            </a:extLst>
          </p:cNvPr>
          <p:cNvSpPr txBox="1"/>
          <p:nvPr/>
        </p:nvSpPr>
        <p:spPr>
          <a:xfrm>
            <a:off x="2552701" y="3846200"/>
            <a:ext cx="2526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8B5DFF"/>
                </a:solidFill>
                <a:latin typeface="Balsamiq Sans" pitchFamily="2" charset="0"/>
                <a:ea typeface="Balsamiq Sans" pitchFamily="2" charset="0"/>
              </a:rPr>
              <a:t>1.635 X 10</a:t>
            </a:r>
            <a:r>
              <a:rPr lang="en-US" sz="2800" b="1" baseline="30000" dirty="0">
                <a:solidFill>
                  <a:srgbClr val="8B5DFF"/>
                </a:solidFill>
                <a:latin typeface="Balsamiq Sans" pitchFamily="2" charset="0"/>
                <a:ea typeface="Balsamiq Sans" pitchFamily="2" charset="0"/>
              </a:rPr>
              <a:t>-18</a:t>
            </a:r>
            <a:r>
              <a:rPr lang="en-US" sz="2800" b="1" dirty="0">
                <a:solidFill>
                  <a:srgbClr val="8B5DFF"/>
                </a:solidFill>
                <a:latin typeface="Balsamiq Sans" pitchFamily="2" charset="0"/>
                <a:ea typeface="Balsamiq Sans" pitchFamily="2" charset="0"/>
              </a:rPr>
              <a:t> J</a:t>
            </a:r>
            <a:endParaRPr lang="en-US" sz="2800" b="1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6945277-8CE1-4445-2290-E62C07015017}"/>
              </a:ext>
            </a:extLst>
          </p:cNvPr>
          <p:cNvCxnSpPr>
            <a:cxnSpLocks/>
          </p:cNvCxnSpPr>
          <p:nvPr/>
        </p:nvCxnSpPr>
        <p:spPr>
          <a:xfrm flipV="1">
            <a:off x="9907102" y="3506682"/>
            <a:ext cx="0" cy="1783165"/>
          </a:xfrm>
          <a:prstGeom prst="straightConnector1">
            <a:avLst/>
          </a:prstGeom>
          <a:ln w="50800" cap="rnd">
            <a:solidFill>
              <a:srgbClr val="0D92F4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0620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E00E3-2371-BC9F-54FB-47B067064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BFA3F5D9-603C-F281-0593-2259A9C66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266E0A38-23A4-6F46-2CB2-886B2D3FEA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7AC170-C9E0-7E1E-934E-E615129695EC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731CB3-9908-FF55-0AB4-0ACE24A74541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81BACE0-161E-FF6A-AC25-8B020A8434DB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D59A7DE-F170-1488-DBD2-D9A8C1A39C1B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A4928E9-1FA4-9EE5-BA08-97F71350E7CC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417E0E7-2AD9-7DCB-87E8-01B228EBA27B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10D3C74-852A-198C-28D4-3708B924316A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A12F7B2-89E4-242C-AA03-B52EDE1E4346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E37C1F6-811C-81F8-2B6F-946769D05ACC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D308F2C0-63E3-3421-843C-B793489A1237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430F452-9361-DC32-104D-500112F682F7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52DF892-FCF9-BECE-9CA5-59DC82FA3DBE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AFD02B48-1B75-2657-EFC8-961C70C4F997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25A24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2B88E7B-0030-0D2A-F47B-41306437A3FE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BAFCA58-F810-6B63-CBF5-BA330BEC8324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B0CF1811-BDAD-D630-A1CE-75863B0BC8CA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3CC39E8-8B20-7300-DCE8-099C2CF60AEC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554E646-88D0-1899-B0B3-DAE7BE1930AE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0CACA295-FACF-1931-ACB2-D5FD10F6A8C4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6F8870E-CC7E-9058-FB85-BC3D15AF10BD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CF77083-2D15-ADB5-5D49-49A4DACAE10F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9F8151F0-3382-0824-F9E3-60B0678976A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36641FF-EBD3-DAF6-2E05-153FDF357BCF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E6F2BE4-4148-FDEE-FD70-2AFCD1BD3883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FB83C7FE-1D75-141B-48A3-17F2364C1A3B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AE0A72E-C4CA-3946-217A-3806DE743BCD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F19A401-815E-AD4A-AB9B-CA43A35A7C61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048EFA4A-DF7E-BE58-3291-EB8FB55C7B45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6FFD001-322F-0F4A-440D-E1CD73DD95FD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EE0F699-4065-C57D-B454-D062BCAD4CAB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577A5FF3-B415-C8AE-3D41-3A57F179C990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EFCF9EB-3C6B-25BF-5B66-FE2F85AC51DC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479976C-6002-D44C-1EC8-0DFFA2E6EBAB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8A132DAE-39D3-C252-9EC5-44D39FD23FC5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4F1049F-DA82-09C9-E279-B005057D41F9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AEECB1D-1A73-4E71-EE36-23E9A5E432A2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ED4AFAAF-5A83-42F9-1D50-9C045CF13F7E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E71495D-4F74-C9F9-80EB-236D66D5483B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B2D76DEC-32EC-2069-0C8F-B505DFB3EFD7}"/>
              </a:ext>
            </a:extLst>
          </p:cNvPr>
          <p:cNvSpPr txBox="1"/>
          <p:nvPr/>
        </p:nvSpPr>
        <p:spPr>
          <a:xfrm>
            <a:off x="2074092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CA1D1A9-3BB4-FAE4-FC21-EBC1CAB9D87E}"/>
              </a:ext>
            </a:extLst>
          </p:cNvPr>
          <p:cNvSpPr txBox="1"/>
          <p:nvPr/>
        </p:nvSpPr>
        <p:spPr>
          <a:xfrm>
            <a:off x="4171440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4F45AA72-57D7-F5B4-7D52-F27CD7139B1A}"/>
              </a:ext>
            </a:extLst>
          </p:cNvPr>
          <p:cNvCxnSpPr>
            <a:cxnSpLocks/>
          </p:cNvCxnSpPr>
          <p:nvPr/>
        </p:nvCxnSpPr>
        <p:spPr>
          <a:xfrm>
            <a:off x="44814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26E1A8E-BDC0-D409-6B35-7184374A0A3F}"/>
              </a:ext>
            </a:extLst>
          </p:cNvPr>
          <p:cNvSpPr txBox="1"/>
          <p:nvPr/>
        </p:nvSpPr>
        <p:spPr>
          <a:xfrm>
            <a:off x="4556609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C326A9E-B6E0-2500-8794-0298446FF4A3}"/>
              </a:ext>
            </a:extLst>
          </p:cNvPr>
          <p:cNvSpPr txBox="1"/>
          <p:nvPr/>
        </p:nvSpPr>
        <p:spPr>
          <a:xfrm>
            <a:off x="2500532" y="2129758"/>
            <a:ext cx="6267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D639CA85-F5AE-3F0E-B3D1-7D0F4D012B5C}"/>
              </a:ext>
            </a:extLst>
          </p:cNvPr>
          <p:cNvCxnSpPr>
            <a:cxnSpLocks/>
          </p:cNvCxnSpPr>
          <p:nvPr/>
        </p:nvCxnSpPr>
        <p:spPr>
          <a:xfrm>
            <a:off x="348827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2F9D5035-5833-5D75-68A6-92BF848A1593}"/>
              </a:ext>
            </a:extLst>
          </p:cNvPr>
          <p:cNvSpPr txBox="1"/>
          <p:nvPr/>
        </p:nvSpPr>
        <p:spPr>
          <a:xfrm>
            <a:off x="3562934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4598DC5-6F98-5616-D629-CC2DA111EE67}"/>
              </a:ext>
            </a:extLst>
          </p:cNvPr>
          <p:cNvSpPr txBox="1"/>
          <p:nvPr/>
        </p:nvSpPr>
        <p:spPr>
          <a:xfrm>
            <a:off x="3833214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C5AE371-534F-43AF-5B99-E1BC62BD7C8F}"/>
              </a:ext>
            </a:extLst>
          </p:cNvPr>
          <p:cNvSpPr txBox="1"/>
          <p:nvPr/>
        </p:nvSpPr>
        <p:spPr>
          <a:xfrm>
            <a:off x="4863238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C6BB2D1-E9B3-B9E8-79EA-9487E3E33236}"/>
              </a:ext>
            </a:extLst>
          </p:cNvPr>
          <p:cNvSpPr txBox="1"/>
          <p:nvPr/>
        </p:nvSpPr>
        <p:spPr>
          <a:xfrm>
            <a:off x="1473721" y="2134637"/>
            <a:ext cx="46647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l-GR" sz="3600" dirty="0">
                <a:solidFill>
                  <a:srgbClr val="8B5DFF"/>
                </a:solidFill>
                <a:latin typeface="Google Sans"/>
              </a:rPr>
              <a:t>Δ</a:t>
            </a:r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7FA62464-1AB7-FDF3-FF5F-7C139732AB20}"/>
              </a:ext>
            </a:extLst>
          </p:cNvPr>
          <p:cNvSpPr txBox="1"/>
          <p:nvPr/>
        </p:nvSpPr>
        <p:spPr>
          <a:xfrm>
            <a:off x="4683246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ACADED4-98BA-6862-F706-7917F468BFB7}"/>
              </a:ext>
            </a:extLst>
          </p:cNvPr>
          <p:cNvSpPr txBox="1"/>
          <p:nvPr/>
        </p:nvSpPr>
        <p:spPr>
          <a:xfrm>
            <a:off x="3689571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85F7046-ECF4-C342-20EE-6EC76DEEDAA3}"/>
              </a:ext>
            </a:extLst>
          </p:cNvPr>
          <p:cNvSpPr txBox="1"/>
          <p:nvPr/>
        </p:nvSpPr>
        <p:spPr>
          <a:xfrm>
            <a:off x="3273331" y="2146300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E4BF7A3-0AB6-9224-952F-B6EDA00A696E}"/>
              </a:ext>
            </a:extLst>
          </p:cNvPr>
          <p:cNvSpPr txBox="1"/>
          <p:nvPr/>
        </p:nvSpPr>
        <p:spPr>
          <a:xfrm>
            <a:off x="5078745" y="2146300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EE5A72-81DA-6507-7016-E0F228A5451D}"/>
              </a:ext>
            </a:extLst>
          </p:cNvPr>
          <p:cNvSpPr txBox="1"/>
          <p:nvPr/>
        </p:nvSpPr>
        <p:spPr>
          <a:xfrm>
            <a:off x="2074092" y="380072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ACC530-F14F-9831-CFFB-B83D4095AE3F}"/>
              </a:ext>
            </a:extLst>
          </p:cNvPr>
          <p:cNvSpPr txBox="1"/>
          <p:nvPr/>
        </p:nvSpPr>
        <p:spPr>
          <a:xfrm>
            <a:off x="2280800" y="3796389"/>
            <a:ext cx="325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25A244"/>
                </a:solidFill>
                <a:latin typeface="PoetsenOne" panose="020108030300000D0203" pitchFamily="2" charset="0"/>
              </a:rPr>
              <a:t>+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EAA610-FD0B-9976-F75F-34246F7EFF6B}"/>
              </a:ext>
            </a:extLst>
          </p:cNvPr>
          <p:cNvSpPr txBox="1"/>
          <p:nvPr/>
        </p:nvSpPr>
        <p:spPr>
          <a:xfrm>
            <a:off x="2552702" y="3846200"/>
            <a:ext cx="13847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8B5DFF"/>
                </a:solidFill>
                <a:latin typeface="Balsamiq Sans" pitchFamily="2" charset="0"/>
                <a:ea typeface="Balsamiq Sans" pitchFamily="2" charset="0"/>
              </a:rPr>
              <a:t>10.2 eV</a:t>
            </a:r>
            <a:endParaRPr lang="en-US" sz="2800" b="1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87E54B-A802-0BBD-A832-95CE9D9BA45E}"/>
              </a:ext>
            </a:extLst>
          </p:cNvPr>
          <p:cNvGrpSpPr/>
          <p:nvPr/>
        </p:nvGrpSpPr>
        <p:grpSpPr>
          <a:xfrm>
            <a:off x="6383976" y="3967689"/>
            <a:ext cx="1113029" cy="828279"/>
            <a:chOff x="6383976" y="3967689"/>
            <a:chExt cx="1113029" cy="828279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FABD0A7-0E16-996A-B099-1A1D6EB43389}"/>
                </a:ext>
              </a:extLst>
            </p:cNvPr>
            <p:cNvSpPr/>
            <p:nvPr/>
          </p:nvSpPr>
          <p:spPr>
            <a:xfrm>
              <a:off x="7189357" y="4488320"/>
              <a:ext cx="307648" cy="307648"/>
            </a:xfrm>
            <a:prstGeom prst="ellipse">
              <a:avLst/>
            </a:prstGeom>
            <a:solidFill>
              <a:srgbClr val="8B5D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E82EA8F-8E2B-DD63-6905-AC778811DF8E}"/>
                </a:ext>
              </a:extLst>
            </p:cNvPr>
            <p:cNvGrpSpPr/>
            <p:nvPr/>
          </p:nvGrpSpPr>
          <p:grpSpPr>
            <a:xfrm>
              <a:off x="6383976" y="3967689"/>
              <a:ext cx="948258" cy="560733"/>
              <a:chOff x="6456404" y="3913368"/>
              <a:chExt cx="948258" cy="560733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7" name="Ink 6">
                    <a:extLst>
                      <a:ext uri="{FF2B5EF4-FFF2-40B4-BE49-F238E27FC236}">
                        <a16:creationId xmlns:a16="http://schemas.microsoft.com/office/drawing/2014/main" id="{505FFFDF-9A19-DCB7-EFF4-0312CBE89EA0}"/>
                      </a:ext>
                    </a:extLst>
                  </p14:cNvPr>
                  <p14:cNvContentPartPr/>
                  <p14:nvPr/>
                </p14:nvContentPartPr>
                <p14:xfrm>
                  <a:off x="6967650" y="4250181"/>
                  <a:ext cx="215280" cy="223920"/>
                </p14:xfrm>
              </p:contentPart>
            </mc:Choice>
            <mc:Fallback xmlns="">
              <p:pic>
                <p:nvPicPr>
                  <p:cNvPr id="7" name="Ink 6">
                    <a:extLst>
                      <a:ext uri="{FF2B5EF4-FFF2-40B4-BE49-F238E27FC236}">
                        <a16:creationId xmlns:a16="http://schemas.microsoft.com/office/drawing/2014/main" id="{505FFFDF-9A19-DCB7-EFF4-0312CBE89EA0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6949650" y="4232181"/>
                    <a:ext cx="250920" cy="259560"/>
                  </a:xfrm>
                  <a:prstGeom prst="rect">
                    <a:avLst/>
                  </a:prstGeom>
                </p:spPr>
              </p:pic>
            </mc:Fallback>
          </mc:AlternateContent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4836A3B-231C-AB95-B7D2-EF1FE64F3BEA}"/>
                  </a:ext>
                </a:extLst>
              </p:cNvPr>
              <p:cNvSpPr txBox="1"/>
              <p:nvPr/>
            </p:nvSpPr>
            <p:spPr>
              <a:xfrm>
                <a:off x="6456404" y="3913368"/>
                <a:ext cx="9482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latin typeface="Balsamiq Sans" pitchFamily="2" charset="0"/>
                    <a:ea typeface="Balsamiq Sans" pitchFamily="2" charset="0"/>
                  </a:rPr>
                  <a:t>10.2 eV</a:t>
                </a:r>
                <a:endParaRPr lang="en-US" b="1" dirty="0">
                  <a:latin typeface="PoetsenOne" panose="020108030300000D0203" pitchFamily="2" charset="0"/>
                </a:endParaRPr>
              </a:p>
            </p:txBody>
          </p:sp>
        </p:grp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E6578E0F-B1D6-5180-5BEE-0D111194D020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D5FC629-3B39-4B14-90B8-6DBFBE24D5ED}"/>
              </a:ext>
            </a:extLst>
          </p:cNvPr>
          <p:cNvCxnSpPr>
            <a:cxnSpLocks/>
          </p:cNvCxnSpPr>
          <p:nvPr/>
        </p:nvCxnSpPr>
        <p:spPr>
          <a:xfrm flipV="1">
            <a:off x="9907102" y="3506682"/>
            <a:ext cx="0" cy="1783165"/>
          </a:xfrm>
          <a:prstGeom prst="straightConnector1">
            <a:avLst/>
          </a:prstGeom>
          <a:ln w="50800" cap="rnd">
            <a:solidFill>
              <a:srgbClr val="0D92F4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2183AA5-8044-BB69-12F0-590405544ED2}"/>
              </a:ext>
            </a:extLst>
          </p:cNvPr>
          <p:cNvSpPr/>
          <p:nvPr/>
        </p:nvSpPr>
        <p:spPr>
          <a:xfrm>
            <a:off x="9075715" y="3301715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410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15651 0.09305 " pathEditMode="relative" rAng="0" ptsTypes="AA">
                                      <p:cBhvr>
                                        <p:cTn id="16" dur="1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5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7" grpId="0" animBg="1"/>
      <p:bldP spid="12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E2D4A-60E4-0CB7-9897-68C7BA93E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9A2AB3A0-0364-7166-72C8-94AB6BBD53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58DD8A2B-DCD1-27F1-2E75-FB6468512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56A758E-5AAD-E285-BB41-14E69D2C0902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A6974-B68D-8583-AD88-55EB0D5CC392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1E04193-5D51-B070-53AE-53E17A3B83A7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48AF8BC-B699-B307-0934-7F28D50FE24E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8E40496-CE99-D69F-6AAD-650BCF4E1C5F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B542BF7-4EA3-127E-76E3-EE0067AA0D98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7BE416E-8462-9F32-B689-39AB4351E78E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8D2C12F-B1A3-F13B-10B8-36DA2B8863DD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2C2A22B-DC66-9266-2DB8-7D3F5FD4241E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88C06861-AC83-190A-6B8D-A7EA23D3E6F8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F153711-B2F5-277A-7C5D-A44E25D142C5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7862D4D-7484-C433-5319-7DC3C5005156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AB60CAD3-26CC-D23F-60B2-399EEC5D35D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8BB640E-6FE9-6EE2-1212-9D0A7F1D837A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37A0451-C266-881E-3339-B1C569F3E421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0B482B3F-EB7C-111F-7517-F7078E4C5C5D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0823AE3-98B4-2BF9-60E2-F7BFCCDCFB54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3A29805-C8E0-9509-ADAD-0AFC8CFB0306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74044ACE-D418-0D93-FF5F-D1321B19B0A4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24CCD02-0C84-9F8B-2138-FED712316A62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454155E-0CFF-4DD9-0E7D-B2D6B0D1EDAF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249CDB5D-24BA-28E6-06BF-3B54B95215AE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633E775-3F6C-5B93-1A67-813B5A4D140C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13D65B8-308A-B1AE-7408-BC7719F1E9E8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7F6AFB4C-4759-5BA9-DB69-BBFAAD2B1C48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740828C-F632-A385-5861-401894E17620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169B1C7-C9CA-C046-310E-53725BACC165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79B4A0ED-6D65-C610-0A78-A13D4EB6B8CE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BE5A6B0-36B6-0C89-FE3B-16A26EF09D12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5B50B58-7A8F-E225-023C-A42BE2CD27FB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8EF6B686-3F1C-BABF-B8FF-D9E06F480585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AA48138-DFE3-458B-421B-456F44FF7FE7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B7EB30F7-2489-26CC-D0FA-8A0A3DF2CEEF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705FC2B6-D110-21FF-2652-8C956BCC94B7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488EC77-D3B6-3FC0-454F-A3CAFC06B50F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0773282-B0B0-DD26-4E34-BC65312299C5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2C604463-9E6C-E479-82D3-C909DFD4A6B4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E6789158-E762-85A6-58A9-A24CF67252A9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09732862-913E-05D6-5F32-AE2E6539E9BD}"/>
              </a:ext>
            </a:extLst>
          </p:cNvPr>
          <p:cNvSpPr txBox="1"/>
          <p:nvPr/>
        </p:nvSpPr>
        <p:spPr>
          <a:xfrm>
            <a:off x="2074092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54BA35E-C654-8FB2-69A8-E6847CE949A3}"/>
              </a:ext>
            </a:extLst>
          </p:cNvPr>
          <p:cNvSpPr txBox="1"/>
          <p:nvPr/>
        </p:nvSpPr>
        <p:spPr>
          <a:xfrm>
            <a:off x="4171440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C99F375-23DA-748E-1A70-D372914153E4}"/>
              </a:ext>
            </a:extLst>
          </p:cNvPr>
          <p:cNvCxnSpPr>
            <a:cxnSpLocks/>
          </p:cNvCxnSpPr>
          <p:nvPr/>
        </p:nvCxnSpPr>
        <p:spPr>
          <a:xfrm>
            <a:off x="44814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99983EFB-D3D1-5F76-4A7F-76E249AFCA88}"/>
              </a:ext>
            </a:extLst>
          </p:cNvPr>
          <p:cNvSpPr txBox="1"/>
          <p:nvPr/>
        </p:nvSpPr>
        <p:spPr>
          <a:xfrm>
            <a:off x="4556609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0788888-0C5E-35FD-47A0-95EEC548C81E}"/>
              </a:ext>
            </a:extLst>
          </p:cNvPr>
          <p:cNvSpPr txBox="1"/>
          <p:nvPr/>
        </p:nvSpPr>
        <p:spPr>
          <a:xfrm>
            <a:off x="2689688" y="2129758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2CF708E-446C-02E9-8D18-FE771FAAA6A2}"/>
              </a:ext>
            </a:extLst>
          </p:cNvPr>
          <p:cNvCxnSpPr>
            <a:cxnSpLocks/>
          </p:cNvCxnSpPr>
          <p:nvPr/>
        </p:nvCxnSpPr>
        <p:spPr>
          <a:xfrm>
            <a:off x="348827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CF7BA7EA-8566-F06B-4C61-E6D68FE099D4}"/>
              </a:ext>
            </a:extLst>
          </p:cNvPr>
          <p:cNvSpPr txBox="1"/>
          <p:nvPr/>
        </p:nvSpPr>
        <p:spPr>
          <a:xfrm>
            <a:off x="3562934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13CE644-FB25-4CD2-829C-E4E149F52BC7}"/>
              </a:ext>
            </a:extLst>
          </p:cNvPr>
          <p:cNvSpPr txBox="1"/>
          <p:nvPr/>
        </p:nvSpPr>
        <p:spPr>
          <a:xfrm>
            <a:off x="3833214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5F466D4-2664-6A5B-8A04-FE47A2897543}"/>
              </a:ext>
            </a:extLst>
          </p:cNvPr>
          <p:cNvSpPr txBox="1"/>
          <p:nvPr/>
        </p:nvSpPr>
        <p:spPr>
          <a:xfrm>
            <a:off x="4863238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7DD6D3D-4D00-6445-E208-CB3AB7FD73E8}"/>
              </a:ext>
            </a:extLst>
          </p:cNvPr>
          <p:cNvSpPr txBox="1"/>
          <p:nvPr/>
        </p:nvSpPr>
        <p:spPr>
          <a:xfrm>
            <a:off x="1473721" y="2134637"/>
            <a:ext cx="46647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l-GR" sz="3600" dirty="0">
                <a:solidFill>
                  <a:srgbClr val="8B5DFF"/>
                </a:solidFill>
                <a:latin typeface="Google Sans"/>
              </a:rPr>
              <a:t>Δ</a:t>
            </a:r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  <a:endParaRPr lang="en-US" sz="3200" i="1" baseline="-25000" dirty="0">
              <a:solidFill>
                <a:srgbClr val="8B5DFF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7BD5440A-0EB2-D15F-5284-8344A201F36C}"/>
              </a:ext>
            </a:extLst>
          </p:cNvPr>
          <p:cNvSpPr txBox="1"/>
          <p:nvPr/>
        </p:nvSpPr>
        <p:spPr>
          <a:xfrm>
            <a:off x="4683246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94D63168-7318-6932-3A29-C008EAA059BF}"/>
              </a:ext>
            </a:extLst>
          </p:cNvPr>
          <p:cNvSpPr txBox="1"/>
          <p:nvPr/>
        </p:nvSpPr>
        <p:spPr>
          <a:xfrm>
            <a:off x="3689571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FC06E49-5839-DD37-0895-9019B32AC4CF}"/>
              </a:ext>
            </a:extLst>
          </p:cNvPr>
          <p:cNvSpPr txBox="1"/>
          <p:nvPr/>
        </p:nvSpPr>
        <p:spPr>
          <a:xfrm>
            <a:off x="3273331" y="2146300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C733BA7-75C6-5205-1C0A-CF1EA3C3544E}"/>
              </a:ext>
            </a:extLst>
          </p:cNvPr>
          <p:cNvSpPr txBox="1"/>
          <p:nvPr/>
        </p:nvSpPr>
        <p:spPr>
          <a:xfrm>
            <a:off x="5078745" y="2146300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AB7DE7AA-C1C0-379B-02B1-85C57FF9D504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D6B23E-40E6-9C61-3838-FC3656231098}"/>
              </a:ext>
            </a:extLst>
          </p:cNvPr>
          <p:cNvSpPr txBox="1"/>
          <p:nvPr/>
        </p:nvSpPr>
        <p:spPr>
          <a:xfrm>
            <a:off x="2551975" y="4027570"/>
            <a:ext cx="2051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8B5DFF"/>
                </a:solidFill>
                <a:latin typeface="PoetsenOne" panose="020108030300000D0203" pitchFamily="2" charset="0"/>
              </a:rPr>
              <a:t>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776B73-17DE-6B31-DF81-978E63F19FA5}"/>
              </a:ext>
            </a:extLst>
          </p:cNvPr>
          <p:cNvSpPr txBox="1"/>
          <p:nvPr/>
        </p:nvSpPr>
        <p:spPr>
          <a:xfrm>
            <a:off x="2879578" y="4017209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B8B913-71C2-AF6A-9CFD-B02CF4739DA7}"/>
              </a:ext>
            </a:extLst>
          </p:cNvPr>
          <p:cNvSpPr txBox="1"/>
          <p:nvPr/>
        </p:nvSpPr>
        <p:spPr>
          <a:xfrm>
            <a:off x="3235252" y="4017209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BB144A-4038-3523-F008-44FD14E554A2}"/>
              </a:ext>
            </a:extLst>
          </p:cNvPr>
          <p:cNvSpPr txBox="1"/>
          <p:nvPr/>
        </p:nvSpPr>
        <p:spPr>
          <a:xfrm>
            <a:off x="3512059" y="401720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A04B9807-2A99-9CFA-5C10-E3538F5572CF}"/>
                  </a:ext>
                </a:extLst>
              </p14:cNvPr>
              <p14:cNvContentPartPr/>
              <p14:nvPr/>
            </p14:nvContentPartPr>
            <p14:xfrm>
              <a:off x="1417015" y="2109888"/>
              <a:ext cx="656640" cy="6080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A04B9807-2A99-9CFA-5C10-E3538F5572C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99015" y="2091888"/>
                <a:ext cx="692280" cy="64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450C6B95-67E4-2EEB-1633-1AFF6DC93AA5}"/>
                  </a:ext>
                </a:extLst>
              </p14:cNvPr>
              <p14:cNvContentPartPr/>
              <p14:nvPr/>
            </p14:nvContentPartPr>
            <p14:xfrm>
              <a:off x="2429686" y="4002148"/>
              <a:ext cx="495360" cy="5817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450C6B95-67E4-2EEB-1633-1AFF6DC93AA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11699" y="3984148"/>
                <a:ext cx="530974" cy="617400"/>
              </a:xfrm>
              <a:prstGeom prst="rect">
                <a:avLst/>
              </a:prstGeom>
            </p:spPr>
          </p:pic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F1107A78-4A72-1A9B-9CB4-31136D497398}"/>
              </a:ext>
            </a:extLst>
          </p:cNvPr>
          <p:cNvSpPr txBox="1"/>
          <p:nvPr/>
        </p:nvSpPr>
        <p:spPr>
          <a:xfrm>
            <a:off x="2500532" y="2127250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711147-1BFA-9F2D-494D-1F693C35AB81}"/>
              </a:ext>
            </a:extLst>
          </p:cNvPr>
          <p:cNvSpPr txBox="1"/>
          <p:nvPr/>
        </p:nvSpPr>
        <p:spPr>
          <a:xfrm>
            <a:off x="4171440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8C6ED75-F191-3E0E-A25E-054E492E1259}"/>
              </a:ext>
            </a:extLst>
          </p:cNvPr>
          <p:cNvCxnSpPr>
            <a:cxnSpLocks/>
          </p:cNvCxnSpPr>
          <p:nvPr/>
        </p:nvCxnSpPr>
        <p:spPr>
          <a:xfrm>
            <a:off x="44814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F705B68-2215-F9FD-4468-AA13C0278DB3}"/>
              </a:ext>
            </a:extLst>
          </p:cNvPr>
          <p:cNvSpPr txBox="1"/>
          <p:nvPr/>
        </p:nvSpPr>
        <p:spPr>
          <a:xfrm>
            <a:off x="4556609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AB5D97-8BA3-948F-D69C-55C2C4DF420E}"/>
              </a:ext>
            </a:extLst>
          </p:cNvPr>
          <p:cNvSpPr txBox="1"/>
          <p:nvPr/>
        </p:nvSpPr>
        <p:spPr>
          <a:xfrm>
            <a:off x="2689688" y="2129758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ED68EB-333E-D798-E52F-EE3CF16DC6E5}"/>
              </a:ext>
            </a:extLst>
          </p:cNvPr>
          <p:cNvCxnSpPr>
            <a:cxnSpLocks/>
          </p:cNvCxnSpPr>
          <p:nvPr/>
        </p:nvCxnSpPr>
        <p:spPr>
          <a:xfrm>
            <a:off x="348827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E93C8C7-473E-8EC8-DDA1-5F3A9D58312A}"/>
              </a:ext>
            </a:extLst>
          </p:cNvPr>
          <p:cNvSpPr txBox="1"/>
          <p:nvPr/>
        </p:nvSpPr>
        <p:spPr>
          <a:xfrm>
            <a:off x="3562934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CCCDA5-9434-4D63-544B-19AFF3E6C8BB}"/>
              </a:ext>
            </a:extLst>
          </p:cNvPr>
          <p:cNvSpPr txBox="1"/>
          <p:nvPr/>
        </p:nvSpPr>
        <p:spPr>
          <a:xfrm>
            <a:off x="3833214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C2A829-FEF0-137A-1DEB-CCABE05224B9}"/>
              </a:ext>
            </a:extLst>
          </p:cNvPr>
          <p:cNvSpPr txBox="1"/>
          <p:nvPr/>
        </p:nvSpPr>
        <p:spPr>
          <a:xfrm>
            <a:off x="4863238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723F30-0382-F3C1-4B1F-7E64F180FAE3}"/>
              </a:ext>
            </a:extLst>
          </p:cNvPr>
          <p:cNvSpPr txBox="1"/>
          <p:nvPr/>
        </p:nvSpPr>
        <p:spPr>
          <a:xfrm>
            <a:off x="4683246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7B54D5-0C64-A7C6-3211-63D04C5A99D0}"/>
              </a:ext>
            </a:extLst>
          </p:cNvPr>
          <p:cNvSpPr txBox="1"/>
          <p:nvPr/>
        </p:nvSpPr>
        <p:spPr>
          <a:xfrm>
            <a:off x="3689571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EB7FE7-1660-7754-D4D9-76C17AB4B285}"/>
              </a:ext>
            </a:extLst>
          </p:cNvPr>
          <p:cNvSpPr txBox="1"/>
          <p:nvPr/>
        </p:nvSpPr>
        <p:spPr>
          <a:xfrm>
            <a:off x="3273331" y="2146300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998336-4976-D0CF-B4DF-AC1885AFBF28}"/>
              </a:ext>
            </a:extLst>
          </p:cNvPr>
          <p:cNvSpPr txBox="1"/>
          <p:nvPr/>
        </p:nvSpPr>
        <p:spPr>
          <a:xfrm>
            <a:off x="5078745" y="2146300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84C27EB-1BA0-A3FB-9C53-2E172A982116}"/>
              </a:ext>
            </a:extLst>
          </p:cNvPr>
          <p:cNvSpPr txBox="1"/>
          <p:nvPr/>
        </p:nvSpPr>
        <p:spPr>
          <a:xfrm>
            <a:off x="2500532" y="2127250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126B994-8041-9B4A-A7BD-ADC61A01A77B}"/>
              </a:ext>
            </a:extLst>
          </p:cNvPr>
          <p:cNvSpPr txBox="1"/>
          <p:nvPr/>
        </p:nvSpPr>
        <p:spPr>
          <a:xfrm>
            <a:off x="2081325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6033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6" grpId="0"/>
      <p:bldP spid="12" grpId="0"/>
      <p:bldP spid="13" grpId="0"/>
      <p:bldP spid="14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A983E-627A-F90E-438D-94B035997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55459E74-1900-7FBF-4856-C61F46F7E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E2D9A30D-BC0F-AD94-7D20-E86483BBD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1CDDAA2-C9EB-7D20-9882-61FDF0A065C4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8292913-4D19-806F-1983-B88D49F70B53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DDE2083-A885-FAFA-80AB-9F8FE9D1BCD3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6C6A507-8C87-FA82-A38C-AB594D7139C3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5EC6FF1-5AEC-D8F4-407C-1BCD9836E26B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F978885-5E1A-94EA-EE20-D3F68472C9B6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750B18F-AD61-4221-4744-CE10BDB1F37F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FE4B9B1-E9A6-A3D1-F5D0-798B5FB565D2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7E26A4C-D9F1-1438-91F3-E573D9E4D9A5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100B52A8-7F2A-3D22-6055-3902F867A0C0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94D3C37-E472-4838-F311-506537256ACE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727475C-6D15-EFBB-01E2-2D64E16E95FC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7B08C8A4-F814-6313-B8BC-7AF487579205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E49583C-AAA7-DBBD-1CA7-905EC12E42D0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C5ADDE4-4BE4-FADE-99D0-D73E7FAA2316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4E6104B4-B284-94D5-F53B-D93128A0240D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538FF96-6EFA-1775-F706-5873C9D08FCD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90CFD03-6F2E-B35D-A1F3-D140E3F0F02A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B02D263D-D383-F4DB-3890-2F5E410FCB4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B61DB5E-4BC2-D3B2-6AF2-E41BB852F269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EC19507-A47A-E1F8-6AE6-15E3894C39C9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06B7D2FF-2A3B-5CEF-2323-FFC52A265A32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3DFDFA8-6253-E38D-E992-3CCD241DA8C7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31D9126-1D3F-EC80-7BE3-792D4455E90A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8F5E5647-A9F0-8184-1FDA-DE8411A106A9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3FF766C-4501-6164-FC02-2DE823CAED1A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5EFC9D2-6A08-075C-7472-B1A06538143E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891B82B0-3677-6515-65DD-87B8EFA76513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B24A5A2-09FB-F946-0A11-88C22B588EE1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34D51EA-B8DF-AD62-BF1C-1690499ECAD2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5642F5F5-D486-AE14-D399-FF80CBA4D820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268B677-486F-DBC8-4DED-F1544A5D569E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81AA1D1-7BE9-EA81-B7FB-6A1E0E24A3A3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79AD9B93-A02B-6BAF-A70A-4DB3DFEC24D0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E3FC905-CAAC-B1C5-6CD2-AFEA947A1746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EA612E8-351B-D8BC-B52C-9C56C4FD1F28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F04139E4-5821-26D8-75A4-AA4EADA83836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F8E9E9E-F7C9-1A93-DC87-B1131B9EE72C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846845D2-A35F-5D75-B6C9-EE3747115FF5}"/>
              </a:ext>
            </a:extLst>
          </p:cNvPr>
          <p:cNvSpPr txBox="1"/>
          <p:nvPr/>
        </p:nvSpPr>
        <p:spPr>
          <a:xfrm>
            <a:off x="2074092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4363062-43B6-1843-4118-AF67199BE6BA}"/>
              </a:ext>
            </a:extLst>
          </p:cNvPr>
          <p:cNvSpPr txBox="1"/>
          <p:nvPr/>
        </p:nvSpPr>
        <p:spPr>
          <a:xfrm>
            <a:off x="4171440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BDF6486-BEE2-4E78-B83C-50CF3163994C}"/>
              </a:ext>
            </a:extLst>
          </p:cNvPr>
          <p:cNvCxnSpPr>
            <a:cxnSpLocks/>
          </p:cNvCxnSpPr>
          <p:nvPr/>
        </p:nvCxnSpPr>
        <p:spPr>
          <a:xfrm>
            <a:off x="44814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F522364-8B25-6B0C-AD76-C6ABBD854A8D}"/>
              </a:ext>
            </a:extLst>
          </p:cNvPr>
          <p:cNvSpPr txBox="1"/>
          <p:nvPr/>
        </p:nvSpPr>
        <p:spPr>
          <a:xfrm>
            <a:off x="4556609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4CE6092-1E8F-768F-CF9B-347A1FF37CE4}"/>
              </a:ext>
            </a:extLst>
          </p:cNvPr>
          <p:cNvSpPr txBox="1"/>
          <p:nvPr/>
        </p:nvSpPr>
        <p:spPr>
          <a:xfrm>
            <a:off x="2689688" y="2129758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68DFDA1-D4C5-7CDE-5B37-4ED9399EFD98}"/>
              </a:ext>
            </a:extLst>
          </p:cNvPr>
          <p:cNvCxnSpPr>
            <a:cxnSpLocks/>
          </p:cNvCxnSpPr>
          <p:nvPr/>
        </p:nvCxnSpPr>
        <p:spPr>
          <a:xfrm>
            <a:off x="348827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42352C9A-B5B5-626C-B5B4-5F22641B202A}"/>
              </a:ext>
            </a:extLst>
          </p:cNvPr>
          <p:cNvSpPr txBox="1"/>
          <p:nvPr/>
        </p:nvSpPr>
        <p:spPr>
          <a:xfrm>
            <a:off x="3562934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E89BD9E-95D1-7DD4-B277-DF3CFB1137B0}"/>
              </a:ext>
            </a:extLst>
          </p:cNvPr>
          <p:cNvSpPr txBox="1"/>
          <p:nvPr/>
        </p:nvSpPr>
        <p:spPr>
          <a:xfrm>
            <a:off x="3833214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E207636-45BC-BB0D-8F29-A3CAE1FE9845}"/>
              </a:ext>
            </a:extLst>
          </p:cNvPr>
          <p:cNvSpPr txBox="1"/>
          <p:nvPr/>
        </p:nvSpPr>
        <p:spPr>
          <a:xfrm>
            <a:off x="4863238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79C833E3-F08B-D7D2-3B11-08230FF92FC6}"/>
              </a:ext>
            </a:extLst>
          </p:cNvPr>
          <p:cNvSpPr txBox="1"/>
          <p:nvPr/>
        </p:nvSpPr>
        <p:spPr>
          <a:xfrm>
            <a:off x="4683246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CD5BD1A-59A4-16C6-7FA9-F46C08EBCCAF}"/>
              </a:ext>
            </a:extLst>
          </p:cNvPr>
          <p:cNvSpPr txBox="1"/>
          <p:nvPr/>
        </p:nvSpPr>
        <p:spPr>
          <a:xfrm>
            <a:off x="3689571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4D8387F8-CFA4-0DD9-BDFA-9318B1444651}"/>
              </a:ext>
            </a:extLst>
          </p:cNvPr>
          <p:cNvSpPr txBox="1"/>
          <p:nvPr/>
        </p:nvSpPr>
        <p:spPr>
          <a:xfrm>
            <a:off x="3273331" y="2146300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EB6120D-0814-DD18-F2F7-3ED9570568B2}"/>
              </a:ext>
            </a:extLst>
          </p:cNvPr>
          <p:cNvSpPr txBox="1"/>
          <p:nvPr/>
        </p:nvSpPr>
        <p:spPr>
          <a:xfrm>
            <a:off x="5078745" y="2146300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5C2E23F3-0F8A-62F3-792F-21C76474643A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7C5FFD-857A-5305-F319-CA8F065F3CDC}"/>
              </a:ext>
            </a:extLst>
          </p:cNvPr>
          <p:cNvSpPr txBox="1"/>
          <p:nvPr/>
        </p:nvSpPr>
        <p:spPr>
          <a:xfrm>
            <a:off x="1350890" y="2151600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253222-3E4A-48E4-2279-6DAAFC60AC55}"/>
              </a:ext>
            </a:extLst>
          </p:cNvPr>
          <p:cNvSpPr txBox="1"/>
          <p:nvPr/>
        </p:nvSpPr>
        <p:spPr>
          <a:xfrm>
            <a:off x="1627697" y="2151599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95FD948-AABF-7558-191E-53A2D0D3C0C0}"/>
              </a:ext>
            </a:extLst>
          </p:cNvPr>
          <p:cNvSpPr txBox="1"/>
          <p:nvPr/>
        </p:nvSpPr>
        <p:spPr>
          <a:xfrm>
            <a:off x="2500532" y="2127250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E9A75A-9E68-0DA3-F53F-BE1869A85075}"/>
              </a:ext>
            </a:extLst>
          </p:cNvPr>
          <p:cNvSpPr txBox="1"/>
          <p:nvPr/>
        </p:nvSpPr>
        <p:spPr>
          <a:xfrm>
            <a:off x="4171440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8C9963E-781C-8D58-ED60-6BD0CD1118D1}"/>
              </a:ext>
            </a:extLst>
          </p:cNvPr>
          <p:cNvCxnSpPr>
            <a:cxnSpLocks/>
          </p:cNvCxnSpPr>
          <p:nvPr/>
        </p:nvCxnSpPr>
        <p:spPr>
          <a:xfrm>
            <a:off x="44814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7D8708B-3747-D164-D1C0-3D062D8C0D2B}"/>
              </a:ext>
            </a:extLst>
          </p:cNvPr>
          <p:cNvSpPr txBox="1"/>
          <p:nvPr/>
        </p:nvSpPr>
        <p:spPr>
          <a:xfrm>
            <a:off x="4556609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87C878-E92D-1B91-BB2F-66A4E17BDA54}"/>
              </a:ext>
            </a:extLst>
          </p:cNvPr>
          <p:cNvSpPr txBox="1"/>
          <p:nvPr/>
        </p:nvSpPr>
        <p:spPr>
          <a:xfrm>
            <a:off x="2689688" y="2129758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72D542-7988-C5DB-0F10-BC7508B9F729}"/>
              </a:ext>
            </a:extLst>
          </p:cNvPr>
          <p:cNvCxnSpPr>
            <a:cxnSpLocks/>
          </p:cNvCxnSpPr>
          <p:nvPr/>
        </p:nvCxnSpPr>
        <p:spPr>
          <a:xfrm>
            <a:off x="348827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9B2A9BC-56E6-C38E-D464-5F0EB62B935E}"/>
              </a:ext>
            </a:extLst>
          </p:cNvPr>
          <p:cNvSpPr txBox="1"/>
          <p:nvPr/>
        </p:nvSpPr>
        <p:spPr>
          <a:xfrm>
            <a:off x="3562934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4C9A63-7AB8-BB9E-9264-1B3202FE99F5}"/>
              </a:ext>
            </a:extLst>
          </p:cNvPr>
          <p:cNvSpPr txBox="1"/>
          <p:nvPr/>
        </p:nvSpPr>
        <p:spPr>
          <a:xfrm>
            <a:off x="3833214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406C53-2561-E472-967A-1DC059A61FC2}"/>
              </a:ext>
            </a:extLst>
          </p:cNvPr>
          <p:cNvSpPr txBox="1"/>
          <p:nvPr/>
        </p:nvSpPr>
        <p:spPr>
          <a:xfrm>
            <a:off x="4863238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13B0EC-DC59-E085-5403-2A13D6A2E486}"/>
              </a:ext>
            </a:extLst>
          </p:cNvPr>
          <p:cNvSpPr txBox="1"/>
          <p:nvPr/>
        </p:nvSpPr>
        <p:spPr>
          <a:xfrm>
            <a:off x="4683246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272E87-DA91-25EC-786A-151AB12AFAD5}"/>
              </a:ext>
            </a:extLst>
          </p:cNvPr>
          <p:cNvSpPr txBox="1"/>
          <p:nvPr/>
        </p:nvSpPr>
        <p:spPr>
          <a:xfrm>
            <a:off x="3689571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4C1A06-6AE7-E15A-F635-3A53ADC8D0AB}"/>
              </a:ext>
            </a:extLst>
          </p:cNvPr>
          <p:cNvSpPr txBox="1"/>
          <p:nvPr/>
        </p:nvSpPr>
        <p:spPr>
          <a:xfrm>
            <a:off x="3273331" y="2146300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83B30AE-1E6C-1A2D-C602-2CAC75BBA59C}"/>
              </a:ext>
            </a:extLst>
          </p:cNvPr>
          <p:cNvSpPr txBox="1"/>
          <p:nvPr/>
        </p:nvSpPr>
        <p:spPr>
          <a:xfrm>
            <a:off x="5078745" y="2146300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5ADF87-948A-84A2-01B1-3A35DDDE664A}"/>
              </a:ext>
            </a:extLst>
          </p:cNvPr>
          <p:cNvSpPr txBox="1"/>
          <p:nvPr/>
        </p:nvSpPr>
        <p:spPr>
          <a:xfrm>
            <a:off x="2500532" y="2127250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12A9BF0-CB7B-B107-C2D4-CDF54EF2FDA3}"/>
              </a:ext>
            </a:extLst>
          </p:cNvPr>
          <p:cNvSpPr txBox="1"/>
          <p:nvPr/>
        </p:nvSpPr>
        <p:spPr>
          <a:xfrm>
            <a:off x="2081325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2140F28-4F9F-D610-7794-97C1BDD0D26F}"/>
              </a:ext>
            </a:extLst>
          </p:cNvPr>
          <p:cNvSpPr txBox="1"/>
          <p:nvPr/>
        </p:nvSpPr>
        <p:spPr>
          <a:xfrm>
            <a:off x="1350890" y="2151600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00E620-270E-4935-52D3-EA72216E69F2}"/>
              </a:ext>
            </a:extLst>
          </p:cNvPr>
          <p:cNvSpPr txBox="1"/>
          <p:nvPr/>
        </p:nvSpPr>
        <p:spPr>
          <a:xfrm>
            <a:off x="1627697" y="2151599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1064321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3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7A42A-0EE2-85A9-2880-3C0354A89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37D9A4ED-DA12-BACB-2193-F8949E9C1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FDC525F1-8995-AC81-27A0-E5B56B25A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92F5C11-D944-FE5C-3731-3D66784991C3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D3FC066-02F1-FF0C-4685-1677503966AC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2A292E8-750B-9C2C-03B7-633B123DF60A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6102054-5FA9-3D37-7DE1-42C83041EB56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57D1406-62D4-5A43-0C37-45345803D758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82E3072-D637-C097-FED5-0C7808214D42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5DD006F-4F6A-338C-C56B-32FF21A1FF2D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5512313-A696-5589-6B60-9C4ADF426F08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A43640F-7359-1425-0277-B8D718DD86F8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28A2DED-AF9B-18EF-A71F-0EEDD30D9ACC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DB067C2-FC83-6F4B-8F5D-87B10B41510D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E66E392-B477-6D25-FA5A-3134FE767DE3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026A1AE2-E637-91D5-607A-7628F5E9C7F7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6D3ADA6-9FA5-7F92-F243-C881986FBB8F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57CFFE3-CD28-8FB8-7F0D-F30D7AB02502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A58D14AE-9210-4979-AD1C-49F4E6BE1A38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7AB7BEF-218E-A619-61A7-08013B088F62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CB679592-3D99-3583-CBB0-0759248C3A36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4BE58C0C-F593-544E-A26E-975D4ACC5067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D2C44E3-55EB-626C-0E8D-063019F1B450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EA42E0F-1E2E-EB2E-40BC-5A70C780CE1A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05657C9D-B915-A725-F22F-AA79104B20CA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151E2C7-63D5-29CF-356F-517C0812BA07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3DF2F92-473D-F167-F6E3-1B7B934C6CD3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189C78A1-8982-15E4-A587-EEDE8A0246EF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9CF84227-20CB-4D0A-C6AD-968879C529FA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FE49EC2-B8B6-B024-614C-418F171B9A0E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46747AED-406B-AAD7-67E6-502CFFD43BFD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4F9CED6-A8F0-BF11-4E07-70685CE408C9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B20C2C2-EB1B-8319-A43A-8EF7ED2FCCAA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D27CEDB9-40BB-332C-FABC-D5FE5D082FDF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12B3293-500D-5ABB-B0C8-C9A1DB994253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E10AB7F-497F-D7F3-CCA1-C3D992887D6E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9A3186CB-C6C2-0A13-F088-E0C49BC42D0E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D7F7063-4846-0737-AF51-8BBD924009EF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AF20104C-3E73-59DC-79B6-3C8685E6CE98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E96A44B0-0E5F-6356-44E2-D850B069F5AC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4468F37-AD2B-F879-D377-D46578E7DF93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282DF0CB-5FD0-71E1-BE98-4BF7018341B3}"/>
              </a:ext>
            </a:extLst>
          </p:cNvPr>
          <p:cNvSpPr txBox="1"/>
          <p:nvPr/>
        </p:nvSpPr>
        <p:spPr>
          <a:xfrm>
            <a:off x="2074092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8C82C40-6C5C-FCA9-9382-846C54EA19D6}"/>
              </a:ext>
            </a:extLst>
          </p:cNvPr>
          <p:cNvSpPr txBox="1"/>
          <p:nvPr/>
        </p:nvSpPr>
        <p:spPr>
          <a:xfrm>
            <a:off x="4171440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23246C0-FFCC-5DED-CFBD-7764104765D0}"/>
              </a:ext>
            </a:extLst>
          </p:cNvPr>
          <p:cNvCxnSpPr>
            <a:cxnSpLocks/>
          </p:cNvCxnSpPr>
          <p:nvPr/>
        </p:nvCxnSpPr>
        <p:spPr>
          <a:xfrm>
            <a:off x="44814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236EC4C1-5721-AEA8-F5FF-36E66D90D429}"/>
              </a:ext>
            </a:extLst>
          </p:cNvPr>
          <p:cNvSpPr txBox="1"/>
          <p:nvPr/>
        </p:nvSpPr>
        <p:spPr>
          <a:xfrm>
            <a:off x="4556609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A863202-C0F8-9164-0B04-C4924C46C14F}"/>
              </a:ext>
            </a:extLst>
          </p:cNvPr>
          <p:cNvSpPr txBox="1"/>
          <p:nvPr/>
        </p:nvSpPr>
        <p:spPr>
          <a:xfrm>
            <a:off x="2689688" y="2129758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BE9CA057-455B-D753-93F9-4573AFC7D8BA}"/>
              </a:ext>
            </a:extLst>
          </p:cNvPr>
          <p:cNvCxnSpPr>
            <a:cxnSpLocks/>
          </p:cNvCxnSpPr>
          <p:nvPr/>
        </p:nvCxnSpPr>
        <p:spPr>
          <a:xfrm>
            <a:off x="348827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F676E250-D59B-D5DD-943D-B4AF1A35B5D9}"/>
              </a:ext>
            </a:extLst>
          </p:cNvPr>
          <p:cNvSpPr txBox="1"/>
          <p:nvPr/>
        </p:nvSpPr>
        <p:spPr>
          <a:xfrm>
            <a:off x="3562934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A6F7750-83B2-A842-D016-9EF93EB83386}"/>
              </a:ext>
            </a:extLst>
          </p:cNvPr>
          <p:cNvSpPr txBox="1"/>
          <p:nvPr/>
        </p:nvSpPr>
        <p:spPr>
          <a:xfrm>
            <a:off x="3833214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10FF03F-2666-1E6D-5FD2-5B91705F48A2}"/>
              </a:ext>
            </a:extLst>
          </p:cNvPr>
          <p:cNvSpPr txBox="1"/>
          <p:nvPr/>
        </p:nvSpPr>
        <p:spPr>
          <a:xfrm>
            <a:off x="4863238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3396349-E49B-4797-263A-2B10F07F2B4F}"/>
              </a:ext>
            </a:extLst>
          </p:cNvPr>
          <p:cNvSpPr txBox="1"/>
          <p:nvPr/>
        </p:nvSpPr>
        <p:spPr>
          <a:xfrm>
            <a:off x="4683246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F417D0E-0417-9A79-24A7-B9815A0D397A}"/>
              </a:ext>
            </a:extLst>
          </p:cNvPr>
          <p:cNvSpPr txBox="1"/>
          <p:nvPr/>
        </p:nvSpPr>
        <p:spPr>
          <a:xfrm>
            <a:off x="3689571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D1B44351-5BCA-024C-2710-3FA42BEEF791}"/>
              </a:ext>
            </a:extLst>
          </p:cNvPr>
          <p:cNvSpPr txBox="1"/>
          <p:nvPr/>
        </p:nvSpPr>
        <p:spPr>
          <a:xfrm>
            <a:off x="3273331" y="2146300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C417467-0331-514B-FF34-7D470DB98B7F}"/>
              </a:ext>
            </a:extLst>
          </p:cNvPr>
          <p:cNvSpPr txBox="1"/>
          <p:nvPr/>
        </p:nvSpPr>
        <p:spPr>
          <a:xfrm>
            <a:off x="5078745" y="2146300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9FEF6647-990A-8B05-4C92-A3DE9EDA1084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790798-9149-2948-E752-02C72475680F}"/>
              </a:ext>
            </a:extLst>
          </p:cNvPr>
          <p:cNvSpPr txBox="1"/>
          <p:nvPr/>
        </p:nvSpPr>
        <p:spPr>
          <a:xfrm>
            <a:off x="1350890" y="2151600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C199FC-D2C3-CDE4-E9A2-4BC351AEBB01}"/>
              </a:ext>
            </a:extLst>
          </p:cNvPr>
          <p:cNvSpPr txBox="1"/>
          <p:nvPr/>
        </p:nvSpPr>
        <p:spPr>
          <a:xfrm>
            <a:off x="1627697" y="2151599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72C067E-5E9B-8DAE-A285-68A4DDAFAFC2}"/>
              </a:ext>
            </a:extLst>
          </p:cNvPr>
          <p:cNvSpPr txBox="1"/>
          <p:nvPr/>
        </p:nvSpPr>
        <p:spPr>
          <a:xfrm>
            <a:off x="2500532" y="2127250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E2DE44-3DA7-4812-35AB-3A5A29889357}"/>
              </a:ext>
            </a:extLst>
          </p:cNvPr>
          <p:cNvSpPr txBox="1"/>
          <p:nvPr/>
        </p:nvSpPr>
        <p:spPr>
          <a:xfrm>
            <a:off x="4171440" y="4238542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9AB779B-BFC9-519F-A76C-453003AFF2FF}"/>
              </a:ext>
            </a:extLst>
          </p:cNvPr>
          <p:cNvCxnSpPr>
            <a:cxnSpLocks/>
          </p:cNvCxnSpPr>
          <p:nvPr/>
        </p:nvCxnSpPr>
        <p:spPr>
          <a:xfrm>
            <a:off x="4481428" y="4537697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7191AB6-40B7-9354-48F2-36D740D199D9}"/>
              </a:ext>
            </a:extLst>
          </p:cNvPr>
          <p:cNvSpPr txBox="1"/>
          <p:nvPr/>
        </p:nvSpPr>
        <p:spPr>
          <a:xfrm>
            <a:off x="4556609" y="4692994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9B7001-4650-56F9-7B86-944B3FD1B83C}"/>
              </a:ext>
            </a:extLst>
          </p:cNvPr>
          <p:cNvSpPr txBox="1"/>
          <p:nvPr/>
        </p:nvSpPr>
        <p:spPr>
          <a:xfrm>
            <a:off x="2689688" y="4238542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36764CF-3E0D-7EB6-6487-0F74C499248E}"/>
              </a:ext>
            </a:extLst>
          </p:cNvPr>
          <p:cNvCxnSpPr>
            <a:cxnSpLocks/>
          </p:cNvCxnSpPr>
          <p:nvPr/>
        </p:nvCxnSpPr>
        <p:spPr>
          <a:xfrm>
            <a:off x="3488271" y="4537697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BC3FA05-801D-8D67-B746-0EB0C9FA0F8B}"/>
              </a:ext>
            </a:extLst>
          </p:cNvPr>
          <p:cNvSpPr txBox="1"/>
          <p:nvPr/>
        </p:nvSpPr>
        <p:spPr>
          <a:xfrm>
            <a:off x="3562934" y="4692994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6D39F7-E645-4F6F-EE6A-1F6811B335D8}"/>
              </a:ext>
            </a:extLst>
          </p:cNvPr>
          <p:cNvSpPr txBox="1"/>
          <p:nvPr/>
        </p:nvSpPr>
        <p:spPr>
          <a:xfrm>
            <a:off x="3833214" y="5015138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25B97A-2C23-A2DE-FBBC-2822452ABFF9}"/>
              </a:ext>
            </a:extLst>
          </p:cNvPr>
          <p:cNvSpPr txBox="1"/>
          <p:nvPr/>
        </p:nvSpPr>
        <p:spPr>
          <a:xfrm>
            <a:off x="4863238" y="5014565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8725AB-2309-F8FF-89BF-60BCB790A86B}"/>
              </a:ext>
            </a:extLst>
          </p:cNvPr>
          <p:cNvSpPr txBox="1"/>
          <p:nvPr/>
        </p:nvSpPr>
        <p:spPr>
          <a:xfrm>
            <a:off x="4683246" y="3938554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8AD4A4-9FDE-1664-B8BF-455293D1BF4F}"/>
              </a:ext>
            </a:extLst>
          </p:cNvPr>
          <p:cNvSpPr txBox="1"/>
          <p:nvPr/>
        </p:nvSpPr>
        <p:spPr>
          <a:xfrm>
            <a:off x="3689571" y="3938554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87173C-D229-1DED-3E5C-282DE9C70659}"/>
              </a:ext>
            </a:extLst>
          </p:cNvPr>
          <p:cNvSpPr txBox="1"/>
          <p:nvPr/>
        </p:nvSpPr>
        <p:spPr>
          <a:xfrm>
            <a:off x="3273331" y="4255084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CC8B01-7414-F7DB-24AA-CC3F5014AF3B}"/>
              </a:ext>
            </a:extLst>
          </p:cNvPr>
          <p:cNvSpPr txBox="1"/>
          <p:nvPr/>
        </p:nvSpPr>
        <p:spPr>
          <a:xfrm>
            <a:off x="5078745" y="4255084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CCA674-51D1-8F20-71A3-5C2C5C86F284}"/>
              </a:ext>
            </a:extLst>
          </p:cNvPr>
          <p:cNvSpPr txBox="1"/>
          <p:nvPr/>
        </p:nvSpPr>
        <p:spPr>
          <a:xfrm>
            <a:off x="2500532" y="4236034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BC21EA-B196-1053-9A17-C46C4AA55059}"/>
              </a:ext>
            </a:extLst>
          </p:cNvPr>
          <p:cNvSpPr txBox="1"/>
          <p:nvPr/>
        </p:nvSpPr>
        <p:spPr>
          <a:xfrm>
            <a:off x="2081325" y="4240387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CB6D110-8B19-7440-A9EA-F1C5C82C05C4}"/>
              </a:ext>
            </a:extLst>
          </p:cNvPr>
          <p:cNvSpPr txBox="1"/>
          <p:nvPr/>
        </p:nvSpPr>
        <p:spPr>
          <a:xfrm>
            <a:off x="1350890" y="4285862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62100CC-6D6A-B8B9-5533-77470B2870FB}"/>
              </a:ext>
            </a:extLst>
          </p:cNvPr>
          <p:cNvSpPr txBox="1"/>
          <p:nvPr/>
        </p:nvSpPr>
        <p:spPr>
          <a:xfrm>
            <a:off x="1627697" y="4285861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446EF1-F805-1EA2-77F3-F029735CAB25}"/>
              </a:ext>
            </a:extLst>
          </p:cNvPr>
          <p:cNvSpPr txBox="1"/>
          <p:nvPr/>
        </p:nvSpPr>
        <p:spPr>
          <a:xfrm>
            <a:off x="3355602" y="5506299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F509A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04DD77-48CA-6DA1-AEB9-2579FC0E3F60}"/>
              </a:ext>
            </a:extLst>
          </p:cNvPr>
          <p:cNvCxnSpPr>
            <a:cxnSpLocks/>
          </p:cNvCxnSpPr>
          <p:nvPr/>
        </p:nvCxnSpPr>
        <p:spPr>
          <a:xfrm>
            <a:off x="3311571" y="6047714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D69AA8D-87F8-435F-43F1-0E29599E0068}"/>
              </a:ext>
            </a:extLst>
          </p:cNvPr>
          <p:cNvSpPr txBox="1"/>
          <p:nvPr/>
        </p:nvSpPr>
        <p:spPr>
          <a:xfrm>
            <a:off x="3355602" y="6093282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B0E85F-4E28-5E2C-4F67-4A9BC7AC5296}"/>
              </a:ext>
            </a:extLst>
          </p:cNvPr>
          <p:cNvSpPr txBox="1"/>
          <p:nvPr/>
        </p:nvSpPr>
        <p:spPr>
          <a:xfrm>
            <a:off x="2904489" y="575609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FB18FC-B66E-7A6D-6E6E-18A1972081CB}"/>
              </a:ext>
            </a:extLst>
          </p:cNvPr>
          <p:cNvSpPr txBox="1"/>
          <p:nvPr/>
        </p:nvSpPr>
        <p:spPr>
          <a:xfrm>
            <a:off x="2517574" y="5752521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834D541-D271-9AF4-75A9-849D2C5E0A2B}"/>
                  </a:ext>
                </a:extLst>
              </p14:cNvPr>
              <p14:cNvContentPartPr/>
              <p14:nvPr/>
            </p14:nvContentPartPr>
            <p14:xfrm>
              <a:off x="1571025" y="4328625"/>
              <a:ext cx="430560" cy="5097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834D541-D271-9AF4-75A9-849D2C5E0A2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53385" y="4310985"/>
                <a:ext cx="466200" cy="54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4E72765-108C-2A13-46C3-A2C80F06D0A3}"/>
                  </a:ext>
                </a:extLst>
              </p14:cNvPr>
              <p14:cNvContentPartPr/>
              <p14:nvPr/>
            </p14:nvContentPartPr>
            <p14:xfrm>
              <a:off x="2370945" y="5770425"/>
              <a:ext cx="464040" cy="5335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4E72765-108C-2A13-46C3-A2C80F06D0A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53305" y="5752425"/>
                <a:ext cx="499680" cy="56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7026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/>
      <p:bldP spid="17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D65E0-ABC3-C74C-5548-D3F70D3BC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A980A11A-5576-2E52-FADF-BC3AD4E3C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A45BC635-0E7E-606C-A37E-7430A06694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D77495C-C746-0E87-7673-A59643748F0A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744415-7508-53A8-AFD1-BCB20A8811BD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C7C8BFE-D03B-1395-D813-88034E747E08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A35C3E1-0B5C-627B-5DE1-2527C2E7DC21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A3D0659-6AD0-B5F2-28D4-2355870384EF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93C4013-FA84-3522-2099-8C4045269E10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ABB06DF-7EC6-63B8-4967-996F2AB7A977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EEB2E8C-27BC-9793-0BF4-298CBC7C07C9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485CD2A-D331-18A2-FCFE-492F66ECFBF9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DF1AFA8-BCF3-521F-B2C5-565A70FE383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A9329C6-4BFD-6DA0-0D3A-43E9FE67E310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36B8ED8-FA6B-BB89-1168-DBE5B999EBB6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A15253E3-483A-6112-BD72-821BCB600A32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7854ACF-7FE9-7E2F-497B-402F64CCD3A1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202A985D-5FD5-B811-8702-93B31D5E4B24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5253EFBA-5F31-7570-33B3-93DEEFF57CC8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639B061-37D2-3668-D8E5-D1F9654A3C97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EA3137E-74C8-2760-FB86-FBCDA7D99ACF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C184D8AF-E879-0C46-C59E-5B16CD985C4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D40115A-C35C-644F-2751-C914687797D5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3D35BCB-88A1-A063-9DEC-6376BBE84125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B072F391-6AAD-9959-C1BA-45CFBC027E12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52B7D79-4859-7956-FF40-B219D99A3CDD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0C3A1A3-C4A9-C5A9-ACD3-13C4CF679CA0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890A2FB9-640D-E109-CFEC-81192A75DC12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F0894A5-4466-B6BE-9C04-5322C3C80016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B1A5267-E3D6-E662-7AD7-745C44EA48F9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BEF04C76-7E52-0FF2-8804-6F6AC1A21917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F83222B-2028-283C-1E62-D338F7ABAAAF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9D1329EB-3926-BA05-6187-5849906A2C8E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CBD517E8-C39D-2CC5-2C94-B39233DFACCD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0F95749-B887-1242-90E4-F1C7F99F5812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432C8E4-BFD9-1D10-64D2-C2069C0622EF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EAD87784-28FB-0064-A042-8914E6A148C6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74C80E0-8995-DEF3-6F8A-275006F3F18E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1B96FC-36D8-A9D2-EB9E-F5F5E259F0B9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8B207C91-BB09-301E-FE0B-EC278AA8C03D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C75A3B4-F3FB-1381-0E25-43A4B1C5F5F4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2B240D65-640C-FC3D-0DD6-2C1CBC9447DC}"/>
              </a:ext>
            </a:extLst>
          </p:cNvPr>
          <p:cNvSpPr txBox="1"/>
          <p:nvPr/>
        </p:nvSpPr>
        <p:spPr>
          <a:xfrm>
            <a:off x="2074092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FF78E36-FADF-8787-1BC6-3310959C762A}"/>
              </a:ext>
            </a:extLst>
          </p:cNvPr>
          <p:cNvSpPr txBox="1"/>
          <p:nvPr/>
        </p:nvSpPr>
        <p:spPr>
          <a:xfrm>
            <a:off x="4171440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7021F62-BAAA-4D9F-6489-13E1C0175F77}"/>
              </a:ext>
            </a:extLst>
          </p:cNvPr>
          <p:cNvCxnSpPr>
            <a:cxnSpLocks/>
          </p:cNvCxnSpPr>
          <p:nvPr/>
        </p:nvCxnSpPr>
        <p:spPr>
          <a:xfrm>
            <a:off x="44814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DC5A8EB6-7FD8-24F7-7C44-D7A7DB91D64D}"/>
              </a:ext>
            </a:extLst>
          </p:cNvPr>
          <p:cNvSpPr txBox="1"/>
          <p:nvPr/>
        </p:nvSpPr>
        <p:spPr>
          <a:xfrm>
            <a:off x="4556609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7D1D718-1191-6797-8F7F-ABF5A2F4D359}"/>
              </a:ext>
            </a:extLst>
          </p:cNvPr>
          <p:cNvSpPr txBox="1"/>
          <p:nvPr/>
        </p:nvSpPr>
        <p:spPr>
          <a:xfrm>
            <a:off x="2689688" y="2129758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AFC8FC1-7558-1471-0C61-8A1F5E549CDF}"/>
              </a:ext>
            </a:extLst>
          </p:cNvPr>
          <p:cNvCxnSpPr>
            <a:cxnSpLocks/>
          </p:cNvCxnSpPr>
          <p:nvPr/>
        </p:nvCxnSpPr>
        <p:spPr>
          <a:xfrm>
            <a:off x="348827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0AC1504D-253E-EACB-7F45-42A55AAC982E}"/>
              </a:ext>
            </a:extLst>
          </p:cNvPr>
          <p:cNvSpPr txBox="1"/>
          <p:nvPr/>
        </p:nvSpPr>
        <p:spPr>
          <a:xfrm>
            <a:off x="3562934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8C868D9-75F3-56EC-3172-406DB7A3755D}"/>
              </a:ext>
            </a:extLst>
          </p:cNvPr>
          <p:cNvSpPr txBox="1"/>
          <p:nvPr/>
        </p:nvSpPr>
        <p:spPr>
          <a:xfrm>
            <a:off x="3833214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9D35231-F312-1DEA-835C-7DB8305C0F1C}"/>
              </a:ext>
            </a:extLst>
          </p:cNvPr>
          <p:cNvSpPr txBox="1"/>
          <p:nvPr/>
        </p:nvSpPr>
        <p:spPr>
          <a:xfrm>
            <a:off x="4863238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52ABCB5-B848-8A6F-C8F6-903578E4027C}"/>
              </a:ext>
            </a:extLst>
          </p:cNvPr>
          <p:cNvSpPr txBox="1"/>
          <p:nvPr/>
        </p:nvSpPr>
        <p:spPr>
          <a:xfrm>
            <a:off x="4683246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4C6A5B3-FC01-C251-37D2-7E187DB96762}"/>
              </a:ext>
            </a:extLst>
          </p:cNvPr>
          <p:cNvSpPr txBox="1"/>
          <p:nvPr/>
        </p:nvSpPr>
        <p:spPr>
          <a:xfrm>
            <a:off x="3689571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301DDD6-5339-3CA2-D905-98C3EDFBE6FC}"/>
              </a:ext>
            </a:extLst>
          </p:cNvPr>
          <p:cNvSpPr txBox="1"/>
          <p:nvPr/>
        </p:nvSpPr>
        <p:spPr>
          <a:xfrm>
            <a:off x="3273331" y="2146300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747FCDD-C808-12AC-861A-6B4A274041A6}"/>
              </a:ext>
            </a:extLst>
          </p:cNvPr>
          <p:cNvSpPr txBox="1"/>
          <p:nvPr/>
        </p:nvSpPr>
        <p:spPr>
          <a:xfrm>
            <a:off x="5078745" y="2146300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9F55C049-655F-3FAD-A62B-3B5962EFBB12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DFCE9F-7BB4-A8CB-156A-438B864C7328}"/>
              </a:ext>
            </a:extLst>
          </p:cNvPr>
          <p:cNvSpPr txBox="1"/>
          <p:nvPr/>
        </p:nvSpPr>
        <p:spPr>
          <a:xfrm>
            <a:off x="1350890" y="2151600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61B299-0DAE-008D-9EBE-6862ADEED2D8}"/>
              </a:ext>
            </a:extLst>
          </p:cNvPr>
          <p:cNvSpPr txBox="1"/>
          <p:nvPr/>
        </p:nvSpPr>
        <p:spPr>
          <a:xfrm>
            <a:off x="1627697" y="2151599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742DFA2-04BA-5577-39E0-1A74E3323DBF}"/>
              </a:ext>
            </a:extLst>
          </p:cNvPr>
          <p:cNvSpPr txBox="1"/>
          <p:nvPr/>
        </p:nvSpPr>
        <p:spPr>
          <a:xfrm>
            <a:off x="2500532" y="2127250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B38C60-F88E-3569-337D-64FE9C06BE13}"/>
              </a:ext>
            </a:extLst>
          </p:cNvPr>
          <p:cNvSpPr txBox="1"/>
          <p:nvPr/>
        </p:nvSpPr>
        <p:spPr>
          <a:xfrm>
            <a:off x="4171440" y="4226953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39EE294-8BA5-6B50-631A-8B2F7402F9EE}"/>
              </a:ext>
            </a:extLst>
          </p:cNvPr>
          <p:cNvCxnSpPr>
            <a:cxnSpLocks/>
          </p:cNvCxnSpPr>
          <p:nvPr/>
        </p:nvCxnSpPr>
        <p:spPr>
          <a:xfrm>
            <a:off x="4481428" y="4526108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B7D5342-86BD-4C6D-579E-96441085F50E}"/>
              </a:ext>
            </a:extLst>
          </p:cNvPr>
          <p:cNvSpPr txBox="1"/>
          <p:nvPr/>
        </p:nvSpPr>
        <p:spPr>
          <a:xfrm>
            <a:off x="4556609" y="4681405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8A0A38-D9E4-8DB2-9FEE-7DA221F98242}"/>
              </a:ext>
            </a:extLst>
          </p:cNvPr>
          <p:cNvSpPr txBox="1"/>
          <p:nvPr/>
        </p:nvSpPr>
        <p:spPr>
          <a:xfrm>
            <a:off x="2689688" y="4226953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122EEA4-6670-EE4F-2ACA-10953EBA91E8}"/>
              </a:ext>
            </a:extLst>
          </p:cNvPr>
          <p:cNvCxnSpPr>
            <a:cxnSpLocks/>
          </p:cNvCxnSpPr>
          <p:nvPr/>
        </p:nvCxnSpPr>
        <p:spPr>
          <a:xfrm>
            <a:off x="3488271" y="4526108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C3B7CCE-A7C2-D9D4-07E7-F97CABE3F619}"/>
              </a:ext>
            </a:extLst>
          </p:cNvPr>
          <p:cNvSpPr txBox="1"/>
          <p:nvPr/>
        </p:nvSpPr>
        <p:spPr>
          <a:xfrm>
            <a:off x="3562934" y="4681405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13252D-AB3E-A7CD-35AA-A76DEAAE0E1B}"/>
              </a:ext>
            </a:extLst>
          </p:cNvPr>
          <p:cNvSpPr txBox="1"/>
          <p:nvPr/>
        </p:nvSpPr>
        <p:spPr>
          <a:xfrm>
            <a:off x="3833214" y="5003549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46F535-F54D-933D-7DB7-58305B3485C0}"/>
              </a:ext>
            </a:extLst>
          </p:cNvPr>
          <p:cNvSpPr txBox="1"/>
          <p:nvPr/>
        </p:nvSpPr>
        <p:spPr>
          <a:xfrm>
            <a:off x="4863238" y="5002976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7338A7-17F8-F788-5AE0-1E7ECAE02155}"/>
              </a:ext>
            </a:extLst>
          </p:cNvPr>
          <p:cNvSpPr txBox="1"/>
          <p:nvPr/>
        </p:nvSpPr>
        <p:spPr>
          <a:xfrm>
            <a:off x="4683246" y="3926965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A3F4B6-9D7D-202A-55D4-3D43FDA3996B}"/>
              </a:ext>
            </a:extLst>
          </p:cNvPr>
          <p:cNvSpPr txBox="1"/>
          <p:nvPr/>
        </p:nvSpPr>
        <p:spPr>
          <a:xfrm>
            <a:off x="3689571" y="3926965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73731B-2BF7-124A-E97F-03B2E9B18FF2}"/>
              </a:ext>
            </a:extLst>
          </p:cNvPr>
          <p:cNvSpPr txBox="1"/>
          <p:nvPr/>
        </p:nvSpPr>
        <p:spPr>
          <a:xfrm>
            <a:off x="3273331" y="4243495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79CD9E-93DC-57BE-3368-5C5543135937}"/>
              </a:ext>
            </a:extLst>
          </p:cNvPr>
          <p:cNvSpPr txBox="1"/>
          <p:nvPr/>
        </p:nvSpPr>
        <p:spPr>
          <a:xfrm>
            <a:off x="5078745" y="4243495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F8FD7C9-7815-8BE0-C99F-A998502B9289}"/>
              </a:ext>
            </a:extLst>
          </p:cNvPr>
          <p:cNvSpPr txBox="1"/>
          <p:nvPr/>
        </p:nvSpPr>
        <p:spPr>
          <a:xfrm>
            <a:off x="2500532" y="4224445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0E873CE-9770-1CDA-5126-847DB4748DE0}"/>
              </a:ext>
            </a:extLst>
          </p:cNvPr>
          <p:cNvSpPr txBox="1"/>
          <p:nvPr/>
        </p:nvSpPr>
        <p:spPr>
          <a:xfrm>
            <a:off x="2081325" y="4228798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41811BE-5CA1-3374-3023-DA6F5C9E644B}"/>
              </a:ext>
            </a:extLst>
          </p:cNvPr>
          <p:cNvSpPr txBox="1"/>
          <p:nvPr/>
        </p:nvSpPr>
        <p:spPr>
          <a:xfrm>
            <a:off x="1291068" y="4274273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A65BAA-8411-071C-CDB5-687FC2BEFEBD}"/>
              </a:ext>
            </a:extLst>
          </p:cNvPr>
          <p:cNvSpPr txBox="1"/>
          <p:nvPr/>
        </p:nvSpPr>
        <p:spPr>
          <a:xfrm>
            <a:off x="1710772" y="398774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F509A"/>
                </a:solidFill>
                <a:latin typeface="PoetsenOne" panose="020108030300000D0203" pitchFamily="2" charset="0"/>
              </a:rPr>
              <a:t>c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B505003-67AB-6051-F97C-1C9E5B240526}"/>
              </a:ext>
            </a:extLst>
          </p:cNvPr>
          <p:cNvCxnSpPr>
            <a:cxnSpLocks/>
          </p:cNvCxnSpPr>
          <p:nvPr/>
        </p:nvCxnSpPr>
        <p:spPr>
          <a:xfrm>
            <a:off x="1666741" y="4529163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D410820-A806-99C7-6976-CA5913402182}"/>
              </a:ext>
            </a:extLst>
          </p:cNvPr>
          <p:cNvSpPr txBox="1"/>
          <p:nvPr/>
        </p:nvSpPr>
        <p:spPr>
          <a:xfrm>
            <a:off x="1710772" y="4574731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4382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C7EC6-A90A-3A1B-E9B1-021852631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9F275EE4-C834-43A4-7BEF-DB793D605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42E14094-66DE-FE75-AF9B-8C7E02E3D1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BE001F1-A241-43B6-11AF-2E691AE650B5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7D9074-9B8E-24B4-4999-7EE004CE8CA7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D1365B4-5632-246F-E9AB-73E9A8615DBA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13DF7B6-2EBD-450A-09A2-A696A0E558B2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AAB6B9C-13B6-6EB4-01A9-4D9DE846C866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0257F20-55E6-DB7C-EBA4-15B83BDBE0F4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030A9E9-189D-7BFB-15C8-5DB1D339F883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7101AC2-820B-5723-9C0D-54756A99F4A8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EA81DC6-162A-C1CE-5624-0436B36C7B65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603946C7-D5B3-3482-1F59-C11F251BACD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B2606E4-3A7D-9C17-C379-1D2C21D1FDFC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C492539-3432-707D-98EA-4D2C1EBF26A4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F735B652-7DCB-E4AA-253E-C725F87A926C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439CB98-4AA8-EB09-8B4C-CD213CB7CF67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71CEB70-6330-7D56-2164-D86F91BE1619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F5BCB398-BE2A-05D7-26AA-DE1F666F8BE7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025B2C0-0B29-4777-70C6-30DEDB74E054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405C626-5DE0-8C0B-1D47-D53C40E95100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4D963D7F-A66E-738D-009B-29DA3DADD03F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A89BF08-6C29-20D4-1D01-9A5D8C7A4BA7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02594D5-BD7C-323A-0247-92B84E4E6FB9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7878E174-80BF-1F71-58D6-5547AAE904F4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6254C5A-9E99-5B83-CCBE-662B56514662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717B12E-7956-7366-64DA-0A286DBEEC23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145D1871-3749-A4B5-0546-48D03D7EA1B9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0A05C73-8A78-A737-F3F2-4D1A45868E0F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D688765-0CFE-6C8F-932F-AF27CCBE001A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85E54A09-D9C7-5A9D-4F49-8778BDD61AF6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22EBEFD-C309-A38D-F720-37219AE8B565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C8AF02B-C384-840C-D611-9BF05E6FFE76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2D65A029-EC6A-CF08-F905-754ECF11D35D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4C06F1D-8F01-AB06-95CB-03FF50CC2687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659C6CE-2A9D-9DBB-00A7-C18BB9970DF5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B45AA839-16E7-29EF-3E8C-FDED3AED14AE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8E88346-BA64-C369-BC16-760F5CEA09D4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32C4157-12F5-5E16-72FF-EA937A3BD93E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1AAEF1E0-1F93-C02D-B416-BE5F0BD672B5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AEF8D4FF-2DA1-1244-4297-F1414C3147E4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551DC9A1-3A28-2912-5256-A96CBFF9333C}"/>
              </a:ext>
            </a:extLst>
          </p:cNvPr>
          <p:cNvSpPr txBox="1"/>
          <p:nvPr/>
        </p:nvSpPr>
        <p:spPr>
          <a:xfrm>
            <a:off x="2074092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F9AE042-FB90-A332-8727-927F60CBBD08}"/>
              </a:ext>
            </a:extLst>
          </p:cNvPr>
          <p:cNvSpPr txBox="1"/>
          <p:nvPr/>
        </p:nvSpPr>
        <p:spPr>
          <a:xfrm>
            <a:off x="4171440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519E60A4-CD26-0276-CEAA-B5C80903E79C}"/>
              </a:ext>
            </a:extLst>
          </p:cNvPr>
          <p:cNvCxnSpPr>
            <a:cxnSpLocks/>
          </p:cNvCxnSpPr>
          <p:nvPr/>
        </p:nvCxnSpPr>
        <p:spPr>
          <a:xfrm>
            <a:off x="44814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AE290D81-BD72-C3D3-F0A1-2F01FD21DC2C}"/>
              </a:ext>
            </a:extLst>
          </p:cNvPr>
          <p:cNvSpPr txBox="1"/>
          <p:nvPr/>
        </p:nvSpPr>
        <p:spPr>
          <a:xfrm>
            <a:off x="4556609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21C3790-6B97-07CB-3816-299DDE885C74}"/>
              </a:ext>
            </a:extLst>
          </p:cNvPr>
          <p:cNvSpPr txBox="1"/>
          <p:nvPr/>
        </p:nvSpPr>
        <p:spPr>
          <a:xfrm>
            <a:off x="2689688" y="1798711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1E3AD5B5-7D55-F41F-EB72-3B0A585DAB5A}"/>
              </a:ext>
            </a:extLst>
          </p:cNvPr>
          <p:cNvCxnSpPr>
            <a:cxnSpLocks/>
          </p:cNvCxnSpPr>
          <p:nvPr/>
        </p:nvCxnSpPr>
        <p:spPr>
          <a:xfrm>
            <a:off x="348827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99D00B2B-DD05-073D-977D-55818DD0D1A3}"/>
              </a:ext>
            </a:extLst>
          </p:cNvPr>
          <p:cNvSpPr txBox="1"/>
          <p:nvPr/>
        </p:nvSpPr>
        <p:spPr>
          <a:xfrm>
            <a:off x="3562934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D4289181-E3F9-480C-8582-C609E9F4A8A8}"/>
              </a:ext>
            </a:extLst>
          </p:cNvPr>
          <p:cNvSpPr txBox="1"/>
          <p:nvPr/>
        </p:nvSpPr>
        <p:spPr>
          <a:xfrm>
            <a:off x="3833214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ECA129D-4A0F-875E-9BF7-355784269306}"/>
              </a:ext>
            </a:extLst>
          </p:cNvPr>
          <p:cNvSpPr txBox="1"/>
          <p:nvPr/>
        </p:nvSpPr>
        <p:spPr>
          <a:xfrm>
            <a:off x="4863238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667E1E1-AD59-6DC2-29C0-70A055694714}"/>
              </a:ext>
            </a:extLst>
          </p:cNvPr>
          <p:cNvSpPr txBox="1"/>
          <p:nvPr/>
        </p:nvSpPr>
        <p:spPr>
          <a:xfrm>
            <a:off x="4683246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992849F-D9E7-98BD-B42C-88BE418A61D3}"/>
              </a:ext>
            </a:extLst>
          </p:cNvPr>
          <p:cNvSpPr txBox="1"/>
          <p:nvPr/>
        </p:nvSpPr>
        <p:spPr>
          <a:xfrm>
            <a:off x="3689571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45D79166-9D00-4845-8637-1C44AACE381C}"/>
              </a:ext>
            </a:extLst>
          </p:cNvPr>
          <p:cNvSpPr txBox="1"/>
          <p:nvPr/>
        </p:nvSpPr>
        <p:spPr>
          <a:xfrm>
            <a:off x="3273331" y="2146300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86419AD-5FE9-996D-EDC5-C908AD5F0499}"/>
              </a:ext>
            </a:extLst>
          </p:cNvPr>
          <p:cNvSpPr txBox="1"/>
          <p:nvPr/>
        </p:nvSpPr>
        <p:spPr>
          <a:xfrm>
            <a:off x="5078745" y="2146300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AB9108F4-C3A5-3DB2-E516-136C0C0F736D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0BC2EC-1958-08BF-98B9-2A1CDADD2E2E}"/>
              </a:ext>
            </a:extLst>
          </p:cNvPr>
          <p:cNvSpPr txBox="1"/>
          <p:nvPr/>
        </p:nvSpPr>
        <p:spPr>
          <a:xfrm>
            <a:off x="2727661" y="2584209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7D5A7A-3D89-4C5D-242A-5A9FC4F6B6CB}"/>
              </a:ext>
            </a:extLst>
          </p:cNvPr>
          <p:cNvSpPr txBox="1"/>
          <p:nvPr/>
        </p:nvSpPr>
        <p:spPr>
          <a:xfrm>
            <a:off x="1627697" y="2151599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8F8E791-AC97-DD36-7E4A-CDA698C57703}"/>
              </a:ext>
            </a:extLst>
          </p:cNvPr>
          <p:cNvSpPr txBox="1"/>
          <p:nvPr/>
        </p:nvSpPr>
        <p:spPr>
          <a:xfrm>
            <a:off x="2500532" y="1796203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86D69F-718C-EA9D-6DF6-8CA963FB48AB}"/>
              </a:ext>
            </a:extLst>
          </p:cNvPr>
          <p:cNvSpPr txBox="1"/>
          <p:nvPr/>
        </p:nvSpPr>
        <p:spPr>
          <a:xfrm>
            <a:off x="4171440" y="4226953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7DEB2E-6AD0-B843-DB94-0370184118A9}"/>
              </a:ext>
            </a:extLst>
          </p:cNvPr>
          <p:cNvCxnSpPr>
            <a:cxnSpLocks/>
          </p:cNvCxnSpPr>
          <p:nvPr/>
        </p:nvCxnSpPr>
        <p:spPr>
          <a:xfrm>
            <a:off x="4481428" y="4526108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136F244-FCA5-A2F9-D0C7-13A8F5782F76}"/>
              </a:ext>
            </a:extLst>
          </p:cNvPr>
          <p:cNvSpPr txBox="1"/>
          <p:nvPr/>
        </p:nvSpPr>
        <p:spPr>
          <a:xfrm>
            <a:off x="4556609" y="4681405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5D6ABC-4247-51EF-A92D-80F470601D7F}"/>
              </a:ext>
            </a:extLst>
          </p:cNvPr>
          <p:cNvSpPr txBox="1"/>
          <p:nvPr/>
        </p:nvSpPr>
        <p:spPr>
          <a:xfrm>
            <a:off x="2689688" y="4226953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C0CB38-3AB3-6EAD-2D4D-0350F3B48B76}"/>
              </a:ext>
            </a:extLst>
          </p:cNvPr>
          <p:cNvCxnSpPr>
            <a:cxnSpLocks/>
          </p:cNvCxnSpPr>
          <p:nvPr/>
        </p:nvCxnSpPr>
        <p:spPr>
          <a:xfrm>
            <a:off x="3488271" y="4526108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285156E-3488-CBCB-F3A4-A90FDD954FBF}"/>
              </a:ext>
            </a:extLst>
          </p:cNvPr>
          <p:cNvSpPr txBox="1"/>
          <p:nvPr/>
        </p:nvSpPr>
        <p:spPr>
          <a:xfrm>
            <a:off x="3562934" y="4681405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622AD9-4DB9-8D0D-003D-2A07082C16FF}"/>
              </a:ext>
            </a:extLst>
          </p:cNvPr>
          <p:cNvSpPr txBox="1"/>
          <p:nvPr/>
        </p:nvSpPr>
        <p:spPr>
          <a:xfrm>
            <a:off x="3833214" y="5003549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509FDD-18C2-54E5-7952-163946475982}"/>
              </a:ext>
            </a:extLst>
          </p:cNvPr>
          <p:cNvSpPr txBox="1"/>
          <p:nvPr/>
        </p:nvSpPr>
        <p:spPr>
          <a:xfrm>
            <a:off x="4863238" y="5002976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D8D0C0-3501-8E7C-D391-2C2CE4C2EE0A}"/>
              </a:ext>
            </a:extLst>
          </p:cNvPr>
          <p:cNvSpPr txBox="1"/>
          <p:nvPr/>
        </p:nvSpPr>
        <p:spPr>
          <a:xfrm>
            <a:off x="4683246" y="3926965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E98359-A31D-FFB8-FDDC-706137CBFD17}"/>
              </a:ext>
            </a:extLst>
          </p:cNvPr>
          <p:cNvSpPr txBox="1"/>
          <p:nvPr/>
        </p:nvSpPr>
        <p:spPr>
          <a:xfrm>
            <a:off x="3689571" y="3926965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374DA54-8D52-BD65-B119-3DF8DE132B39}"/>
              </a:ext>
            </a:extLst>
          </p:cNvPr>
          <p:cNvSpPr txBox="1"/>
          <p:nvPr/>
        </p:nvSpPr>
        <p:spPr>
          <a:xfrm>
            <a:off x="3273331" y="4243495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D21BF5-7C5A-1E94-5921-7AD05D67DFEE}"/>
              </a:ext>
            </a:extLst>
          </p:cNvPr>
          <p:cNvSpPr txBox="1"/>
          <p:nvPr/>
        </p:nvSpPr>
        <p:spPr>
          <a:xfrm>
            <a:off x="5078745" y="4243495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A3B53C9-988B-4BA4-E995-FA4976358671}"/>
              </a:ext>
            </a:extLst>
          </p:cNvPr>
          <p:cNvSpPr txBox="1"/>
          <p:nvPr/>
        </p:nvSpPr>
        <p:spPr>
          <a:xfrm>
            <a:off x="2500532" y="4224445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70BF6B-F78F-EC73-B3C7-3EEF44580B28}"/>
              </a:ext>
            </a:extLst>
          </p:cNvPr>
          <p:cNvSpPr txBox="1"/>
          <p:nvPr/>
        </p:nvSpPr>
        <p:spPr>
          <a:xfrm>
            <a:off x="2081325" y="4228798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E3212FB-3ADB-2E1C-350C-3BC5441410CE}"/>
              </a:ext>
            </a:extLst>
          </p:cNvPr>
          <p:cNvCxnSpPr>
            <a:cxnSpLocks/>
          </p:cNvCxnSpPr>
          <p:nvPr/>
        </p:nvCxnSpPr>
        <p:spPr>
          <a:xfrm>
            <a:off x="1666741" y="4529163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785D4C5-6978-A252-534C-A6ECF9AA8383}"/>
              </a:ext>
            </a:extLst>
          </p:cNvPr>
          <p:cNvSpPr txBox="1"/>
          <p:nvPr/>
        </p:nvSpPr>
        <p:spPr>
          <a:xfrm>
            <a:off x="1710772" y="4574731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E6F922-44B1-B98A-195D-9988BE6AE5F3}"/>
              </a:ext>
            </a:extLst>
          </p:cNvPr>
          <p:cNvCxnSpPr>
            <a:cxnSpLocks/>
          </p:cNvCxnSpPr>
          <p:nvPr/>
        </p:nvCxnSpPr>
        <p:spPr>
          <a:xfrm>
            <a:off x="25715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B2BB350-6AD4-DC3F-DC13-19497C322D72}"/>
              </a:ext>
            </a:extLst>
          </p:cNvPr>
          <p:cNvSpPr/>
          <p:nvPr/>
        </p:nvSpPr>
        <p:spPr>
          <a:xfrm>
            <a:off x="1455818" y="1757082"/>
            <a:ext cx="4047814" cy="1532966"/>
          </a:xfrm>
          <a:prstGeom prst="rect">
            <a:avLst/>
          </a:prstGeom>
          <a:noFill/>
          <a:ln w="44450" cap="rnd">
            <a:solidFill>
              <a:srgbClr val="0D92F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1BAC0FF-5C17-68DA-C568-95ECE0F2D530}"/>
              </a:ext>
            </a:extLst>
          </p:cNvPr>
          <p:cNvSpPr txBox="1"/>
          <p:nvPr/>
        </p:nvSpPr>
        <p:spPr>
          <a:xfrm>
            <a:off x="1291068" y="4274273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3F25BF-B0F6-B6AB-6908-AB22187FE42D}"/>
              </a:ext>
            </a:extLst>
          </p:cNvPr>
          <p:cNvSpPr txBox="1"/>
          <p:nvPr/>
        </p:nvSpPr>
        <p:spPr>
          <a:xfrm>
            <a:off x="1710772" y="398774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F509A"/>
                </a:solidFill>
                <a:latin typeface="PoetsenOne" panose="020108030300000D0203" pitchFamily="2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761354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F43B1-5D2D-D2A4-DD50-E53FB0256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C2D29876-11D6-61D2-4A48-F323AA7B3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93CFD70-A1FD-C096-B400-6A7CDED165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42D1C95-C00D-16C5-5ECD-E897A6DA760E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58399F-75C8-22DA-0811-CF90E7733A4F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E170DFD-EE70-5862-B07F-75BF27F093BF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69C585C-76C4-A09E-BDD8-B39EE03AFC4D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FC6B87B-9791-2518-1969-B962C0961BA8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F77066D-5607-80F6-8FAD-A22A913EE46B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57D851-51B0-51A0-A9C0-5DEDAE5EE2B0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E8F61DA-70F5-55C6-D979-9A08FCE9024C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2BC20DD-94E5-55C5-6AAC-671F5F8A4D56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FE67659E-C404-E260-96D3-75EF4DF06818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00C81F1-8397-5B28-DF08-8FAACE0E82EC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EF4E18C-82CA-CCF5-1899-D679EBD1A220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ECCCD352-81B2-315F-3B14-9D9AF276FC5A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51806CF-0812-7B64-F3F8-06A8AD959A32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3FF839C-0A6B-A2BD-51FF-D4F452078FA2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B3735964-7119-1019-ABFC-B664F5E0F7CE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498270F-C0BA-18FE-16EB-9330C96D3DA9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B94EB53-4D63-401B-E50A-2EF3AF61305F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44AA7A20-8D8E-5A68-454A-2CFB193D3D18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421CC24-92B4-2B4A-6EE5-5CF373BDBACD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8C83FF9-226A-2E43-25DD-E176E3639A9A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C2946886-690B-F2EA-F3A9-4E6A3CE417B8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903FA35-8526-408E-3D9A-7A54D6B70443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FFE04C9-9E2F-6627-32F4-2E40C69CA895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FB6FB2CD-1F77-F271-6062-441D90284809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82A19BB-798E-9B70-1DAF-CE9CDDAD29C9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056B01E-5A14-FC7A-8D06-4434DDFABF33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20C486E2-608B-D891-7587-0EAF5D349F8B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BD21CF7-9EAD-1F13-9993-D68CCA418821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F0C23F5-A706-759C-F251-846A96D6D236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7B59892C-7B19-68DA-B041-26ABF5001E6B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06F63803-6F31-9A0A-7DA7-F944FC2FC8B3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F4E1BF4-FB35-6146-E05F-78BA13EB2B3B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7E6879CE-1A89-D3D1-EDF8-664D5E55AFD0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F407B5B-68C7-DB33-483B-89D663ABCCB8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3BD34FD-03CE-4C25-9AC6-B02E4A71B18F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FEF51EC3-E280-0B2C-98F4-1131755FB945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073A4BED-F9AE-A9E1-BA2C-BB602440D26F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0C577086-CA88-89A5-E13C-8F1469BA295B}"/>
              </a:ext>
            </a:extLst>
          </p:cNvPr>
          <p:cNvSpPr txBox="1"/>
          <p:nvPr/>
        </p:nvSpPr>
        <p:spPr>
          <a:xfrm>
            <a:off x="2074092" y="2131603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C6E820A-AB7F-9723-2A04-558ABF9A4481}"/>
              </a:ext>
            </a:extLst>
          </p:cNvPr>
          <p:cNvSpPr txBox="1"/>
          <p:nvPr/>
        </p:nvSpPr>
        <p:spPr>
          <a:xfrm>
            <a:off x="4171440" y="2129758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18AF2CE4-D848-D34D-CA5A-F802E771E12A}"/>
              </a:ext>
            </a:extLst>
          </p:cNvPr>
          <p:cNvCxnSpPr>
            <a:cxnSpLocks/>
          </p:cNvCxnSpPr>
          <p:nvPr/>
        </p:nvCxnSpPr>
        <p:spPr>
          <a:xfrm>
            <a:off x="44814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160A54E8-8B6E-9E3A-DE35-B34BDE73C588}"/>
              </a:ext>
            </a:extLst>
          </p:cNvPr>
          <p:cNvSpPr txBox="1"/>
          <p:nvPr/>
        </p:nvSpPr>
        <p:spPr>
          <a:xfrm>
            <a:off x="4556609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6621141-135D-CC34-D3AD-EC62387B593E}"/>
              </a:ext>
            </a:extLst>
          </p:cNvPr>
          <p:cNvSpPr txBox="1"/>
          <p:nvPr/>
        </p:nvSpPr>
        <p:spPr>
          <a:xfrm>
            <a:off x="2689688" y="1798711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41CFCC62-C9EF-6037-F196-8B4B2D5B6FE3}"/>
              </a:ext>
            </a:extLst>
          </p:cNvPr>
          <p:cNvCxnSpPr>
            <a:cxnSpLocks/>
          </p:cNvCxnSpPr>
          <p:nvPr/>
        </p:nvCxnSpPr>
        <p:spPr>
          <a:xfrm>
            <a:off x="3488271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552B751F-3B38-3C38-33FF-1810001E6CC9}"/>
              </a:ext>
            </a:extLst>
          </p:cNvPr>
          <p:cNvSpPr txBox="1"/>
          <p:nvPr/>
        </p:nvSpPr>
        <p:spPr>
          <a:xfrm>
            <a:off x="3562934" y="2584210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93712DE-8ABC-69DB-F4C2-624E07865CF9}"/>
              </a:ext>
            </a:extLst>
          </p:cNvPr>
          <p:cNvSpPr txBox="1"/>
          <p:nvPr/>
        </p:nvSpPr>
        <p:spPr>
          <a:xfrm>
            <a:off x="3833214" y="2906354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FAE4533-8F92-DA92-9CB6-C45ADF726704}"/>
              </a:ext>
            </a:extLst>
          </p:cNvPr>
          <p:cNvSpPr txBox="1"/>
          <p:nvPr/>
        </p:nvSpPr>
        <p:spPr>
          <a:xfrm>
            <a:off x="4863238" y="2905781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F5CFCFF-3C31-FD2F-C9FA-4EE51F838138}"/>
              </a:ext>
            </a:extLst>
          </p:cNvPr>
          <p:cNvSpPr txBox="1"/>
          <p:nvPr/>
        </p:nvSpPr>
        <p:spPr>
          <a:xfrm>
            <a:off x="4683246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9500902E-13E4-D574-182C-2764EF88C061}"/>
              </a:ext>
            </a:extLst>
          </p:cNvPr>
          <p:cNvSpPr txBox="1"/>
          <p:nvPr/>
        </p:nvSpPr>
        <p:spPr>
          <a:xfrm>
            <a:off x="3689571" y="1829770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464CEB28-71C1-7CFB-A433-A092483593DF}"/>
              </a:ext>
            </a:extLst>
          </p:cNvPr>
          <p:cNvSpPr txBox="1"/>
          <p:nvPr/>
        </p:nvSpPr>
        <p:spPr>
          <a:xfrm>
            <a:off x="3273331" y="2146300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084F8AF-2452-0FC3-4BA4-14807C742552}"/>
              </a:ext>
            </a:extLst>
          </p:cNvPr>
          <p:cNvSpPr txBox="1"/>
          <p:nvPr/>
        </p:nvSpPr>
        <p:spPr>
          <a:xfrm>
            <a:off x="5078745" y="2146300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4E3FEE42-C933-E468-67AA-E4FB73F72867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4F26E5-CEE4-3118-9337-C1E42D55909C}"/>
              </a:ext>
            </a:extLst>
          </p:cNvPr>
          <p:cNvSpPr txBox="1"/>
          <p:nvPr/>
        </p:nvSpPr>
        <p:spPr>
          <a:xfrm>
            <a:off x="2727661" y="2584209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E24B82-2812-8554-98B6-220F1119F251}"/>
              </a:ext>
            </a:extLst>
          </p:cNvPr>
          <p:cNvSpPr txBox="1"/>
          <p:nvPr/>
        </p:nvSpPr>
        <p:spPr>
          <a:xfrm>
            <a:off x="1627697" y="2151599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2A7053E-EB33-6EC2-3F33-DD0820CA7600}"/>
              </a:ext>
            </a:extLst>
          </p:cNvPr>
          <p:cNvSpPr txBox="1"/>
          <p:nvPr/>
        </p:nvSpPr>
        <p:spPr>
          <a:xfrm>
            <a:off x="2500532" y="1796203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5B932C-F1EE-BB48-3B52-FE4E3BF8FD4E}"/>
              </a:ext>
            </a:extLst>
          </p:cNvPr>
          <p:cNvSpPr txBox="1"/>
          <p:nvPr/>
        </p:nvSpPr>
        <p:spPr>
          <a:xfrm>
            <a:off x="4171440" y="4226953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2D71F36-0600-8FE2-8D21-A69277281BA8}"/>
              </a:ext>
            </a:extLst>
          </p:cNvPr>
          <p:cNvCxnSpPr>
            <a:cxnSpLocks/>
          </p:cNvCxnSpPr>
          <p:nvPr/>
        </p:nvCxnSpPr>
        <p:spPr>
          <a:xfrm>
            <a:off x="4481428" y="4526108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9A2CAF9-0153-5BC0-3B4C-C7F0C1A41FCE}"/>
              </a:ext>
            </a:extLst>
          </p:cNvPr>
          <p:cNvSpPr txBox="1"/>
          <p:nvPr/>
        </p:nvSpPr>
        <p:spPr>
          <a:xfrm>
            <a:off x="4556609" y="4681405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01101B-C5BC-71C0-7E81-375B64C23AB3}"/>
              </a:ext>
            </a:extLst>
          </p:cNvPr>
          <p:cNvSpPr txBox="1"/>
          <p:nvPr/>
        </p:nvSpPr>
        <p:spPr>
          <a:xfrm>
            <a:off x="2689688" y="3926965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F1F045-C389-CC9D-F23B-623A005137B8}"/>
              </a:ext>
            </a:extLst>
          </p:cNvPr>
          <p:cNvCxnSpPr>
            <a:cxnSpLocks/>
          </p:cNvCxnSpPr>
          <p:nvPr/>
        </p:nvCxnSpPr>
        <p:spPr>
          <a:xfrm>
            <a:off x="3488271" y="4526108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346D903-0E28-6D7F-96D2-CC17262E421B}"/>
              </a:ext>
            </a:extLst>
          </p:cNvPr>
          <p:cNvSpPr txBox="1"/>
          <p:nvPr/>
        </p:nvSpPr>
        <p:spPr>
          <a:xfrm>
            <a:off x="3562934" y="4681405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0FD147-EF4B-06C9-A9E4-2E9EE52231CB}"/>
              </a:ext>
            </a:extLst>
          </p:cNvPr>
          <p:cNvSpPr txBox="1"/>
          <p:nvPr/>
        </p:nvSpPr>
        <p:spPr>
          <a:xfrm>
            <a:off x="3833214" y="5003549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A3CC02-1239-5B53-AD3B-7A2623DFBF68}"/>
              </a:ext>
            </a:extLst>
          </p:cNvPr>
          <p:cNvSpPr txBox="1"/>
          <p:nvPr/>
        </p:nvSpPr>
        <p:spPr>
          <a:xfrm>
            <a:off x="4863238" y="5002976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1BDBF4-2195-4D58-F199-D5AF4F22E76F}"/>
              </a:ext>
            </a:extLst>
          </p:cNvPr>
          <p:cNvSpPr txBox="1"/>
          <p:nvPr/>
        </p:nvSpPr>
        <p:spPr>
          <a:xfrm>
            <a:off x="4683246" y="3926965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EF8CF6-BFC6-931A-2BC7-147DEA04F760}"/>
              </a:ext>
            </a:extLst>
          </p:cNvPr>
          <p:cNvSpPr txBox="1"/>
          <p:nvPr/>
        </p:nvSpPr>
        <p:spPr>
          <a:xfrm>
            <a:off x="3689571" y="3926965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DCE3EA-10BD-7A1B-21B7-BEBF61EEF8DC}"/>
              </a:ext>
            </a:extLst>
          </p:cNvPr>
          <p:cNvSpPr txBox="1"/>
          <p:nvPr/>
        </p:nvSpPr>
        <p:spPr>
          <a:xfrm>
            <a:off x="3273331" y="4243495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F119A8-DC08-F81E-14FC-75D48BE33777}"/>
              </a:ext>
            </a:extLst>
          </p:cNvPr>
          <p:cNvSpPr txBox="1"/>
          <p:nvPr/>
        </p:nvSpPr>
        <p:spPr>
          <a:xfrm>
            <a:off x="5078745" y="4243495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8CCE66-1233-9174-4337-8B1DF44B552B}"/>
              </a:ext>
            </a:extLst>
          </p:cNvPr>
          <p:cNvSpPr txBox="1"/>
          <p:nvPr/>
        </p:nvSpPr>
        <p:spPr>
          <a:xfrm>
            <a:off x="2500532" y="3924457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BBA084-7FF4-EB61-9C29-28095ECA5F33}"/>
              </a:ext>
            </a:extLst>
          </p:cNvPr>
          <p:cNvSpPr txBox="1"/>
          <p:nvPr/>
        </p:nvSpPr>
        <p:spPr>
          <a:xfrm>
            <a:off x="2081325" y="4228798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36722B8-4AE7-F1BE-1E99-BBEEFBBA6C5A}"/>
              </a:ext>
            </a:extLst>
          </p:cNvPr>
          <p:cNvCxnSpPr>
            <a:cxnSpLocks/>
          </p:cNvCxnSpPr>
          <p:nvPr/>
        </p:nvCxnSpPr>
        <p:spPr>
          <a:xfrm>
            <a:off x="1666741" y="4529163"/>
            <a:ext cx="317293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D5717A8-0485-C4B8-F2E3-8759E1AF213B}"/>
              </a:ext>
            </a:extLst>
          </p:cNvPr>
          <p:cNvSpPr txBox="1"/>
          <p:nvPr/>
        </p:nvSpPr>
        <p:spPr>
          <a:xfrm>
            <a:off x="1710772" y="4574731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200" b="1" i="0" dirty="0">
                <a:solidFill>
                  <a:srgbClr val="C77DFF"/>
                </a:solidFill>
                <a:effectLst/>
                <a:latin typeface="Google Sans"/>
              </a:rPr>
              <a:t>λ</a:t>
            </a:r>
            <a:endParaRPr lang="en-US" sz="3200" b="1" i="1" dirty="0">
              <a:solidFill>
                <a:srgbClr val="C77DFF"/>
              </a:solidFill>
              <a:latin typeface="PoetsenOne" panose="020108030300000D0203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FFFD795-6734-1637-9817-31C860D713FA}"/>
              </a:ext>
            </a:extLst>
          </p:cNvPr>
          <p:cNvCxnSpPr>
            <a:cxnSpLocks/>
          </p:cNvCxnSpPr>
          <p:nvPr/>
        </p:nvCxnSpPr>
        <p:spPr>
          <a:xfrm>
            <a:off x="2571528" y="2428913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7B3AE01-0C45-3FEF-5E74-19E63130B5E2}"/>
              </a:ext>
            </a:extLst>
          </p:cNvPr>
          <p:cNvSpPr/>
          <p:nvPr/>
        </p:nvSpPr>
        <p:spPr>
          <a:xfrm>
            <a:off x="1450975" y="1757082"/>
            <a:ext cx="4047814" cy="1532966"/>
          </a:xfrm>
          <a:prstGeom prst="rect">
            <a:avLst/>
          </a:prstGeom>
          <a:noFill/>
          <a:ln w="44450" cap="rnd">
            <a:solidFill>
              <a:srgbClr val="0D92F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CB3AB73-DC31-7FB9-3563-2A4BDB40B09B}"/>
              </a:ext>
            </a:extLst>
          </p:cNvPr>
          <p:cNvCxnSpPr>
            <a:cxnSpLocks/>
          </p:cNvCxnSpPr>
          <p:nvPr/>
        </p:nvCxnSpPr>
        <p:spPr>
          <a:xfrm>
            <a:off x="2571528" y="4526108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C28B159-064D-838F-1B15-7CF654856F15}"/>
              </a:ext>
            </a:extLst>
          </p:cNvPr>
          <p:cNvSpPr txBox="1"/>
          <p:nvPr/>
        </p:nvSpPr>
        <p:spPr>
          <a:xfrm>
            <a:off x="1729855" y="3926965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7965BE-3AB6-E77D-2F5F-DC66C0269C6D}"/>
              </a:ext>
            </a:extLst>
          </p:cNvPr>
          <p:cNvSpPr txBox="1"/>
          <p:nvPr/>
        </p:nvSpPr>
        <p:spPr>
          <a:xfrm>
            <a:off x="2913781" y="4660526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F509A"/>
                </a:solidFill>
                <a:latin typeface="PoetsenOne" panose="020108030300000D0203" pitchFamily="2" charset="0"/>
              </a:rPr>
              <a:t>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8CFA50-D147-A7BD-A3C4-5B84669F1D3B}"/>
              </a:ext>
            </a:extLst>
          </p:cNvPr>
          <p:cNvSpPr txBox="1"/>
          <p:nvPr/>
        </p:nvSpPr>
        <p:spPr>
          <a:xfrm>
            <a:off x="2633766" y="4660526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2F9F34B-2237-4BAD-89F3-01DEEDBA0D4B}"/>
              </a:ext>
            </a:extLst>
          </p:cNvPr>
          <p:cNvSpPr/>
          <p:nvPr/>
        </p:nvSpPr>
        <p:spPr>
          <a:xfrm>
            <a:off x="1451746" y="3909995"/>
            <a:ext cx="4047814" cy="1393605"/>
          </a:xfrm>
          <a:prstGeom prst="rect">
            <a:avLst/>
          </a:prstGeom>
          <a:noFill/>
          <a:ln w="44450" cap="rnd">
            <a:solidFill>
              <a:srgbClr val="0D92F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E886415-593C-6031-9F39-FFF488CDA837}"/>
              </a:ext>
            </a:extLst>
          </p:cNvPr>
          <p:cNvCxnSpPr>
            <a:cxnSpLocks/>
          </p:cNvCxnSpPr>
          <p:nvPr/>
        </p:nvCxnSpPr>
        <p:spPr>
          <a:xfrm flipV="1">
            <a:off x="9907102" y="2530099"/>
            <a:ext cx="0" cy="2759748"/>
          </a:xfrm>
          <a:prstGeom prst="straightConnector1">
            <a:avLst/>
          </a:prstGeom>
          <a:ln w="50800" cap="rnd">
            <a:solidFill>
              <a:srgbClr val="0D92F4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3351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1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9531B-66DB-580C-8F41-F7007588B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E7F50FC3-6912-023C-B177-1554BAE76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0FB50345-B07E-14B2-5F86-D53A1E6DA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62082D0-D43E-FD14-09E7-B1820C0BE965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E092734-DCDA-7D0F-284E-7D26A07AB408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90081D0-2330-42CA-39AC-B3F46E9C2E00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53A699C-ADD5-FDF0-D2D1-B5EA55C4A54F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7D8EF1C-E7D1-8757-FF3E-35E96212013B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A4B5266-6753-D1EE-79BC-CEE0D15CE7D6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96CA964-1752-99A6-F009-B9643FD4114B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85C0FB9-9D81-F66A-B18A-7A4B35822EF9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A52CEEC-F47D-BC19-2E37-20F2B8632A39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2D955002-4517-32F1-933A-5F58A2FA2D90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A4C4052-1214-3CFB-D2DA-34CFDCB6B5B8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A1EA7D1-CB6B-202F-2A3F-8D5EA0CBF6EC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B2479B2D-945F-FD77-1E58-D208365F92B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24A05B7-8D8C-87D8-79C3-B20B1E371279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6CA8B9F-F3D6-7F98-3BA5-C618D21EF221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7AC85FD8-9AC2-937C-D91C-F457A2E5B6CC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3294C0C-6D09-4F2E-6943-14ED13A01595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89A97D1-7EDC-42FA-A815-562B972B2E5E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4A7CEE6D-4C55-7839-91CD-02C7E9618ADD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A5FE27F-1354-95D4-98AA-14DF95BE0187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1F6EDBA-5287-21B9-9BA4-405896EF7646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F8B8107D-DC0D-7176-7F1A-C104B8C9F30B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18142D8-DA48-FBAB-C369-7D9675E1DDCD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833D016-C177-B94C-67A0-97E50C3DFD01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C00E5BFC-A29F-FCAC-8955-F427446AD0C3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C1615C8-3360-53E8-C3D2-1BE67B503574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AF881A2-3ABE-4D83-D5F0-1CD21B7366A6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15D94E69-5292-CD1E-3C5C-D7F64B353794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F5AF024-99AF-514C-36AB-F64027CA7AE6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D2C5A34-05ED-CFFA-98DA-0E71E868F4DF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513230D6-3B57-7B44-A5FF-E9170BB74ACE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16700A6-CF6E-84B7-22B6-592D945544AF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75E272D9-B4F6-5865-C80F-89B648E8B8CC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8D57BEE1-9907-D101-2E77-8C6BD92A8DB2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848BC80C-E7D4-CF66-22AC-639BCB3E8CE2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5F5E4FE-2BAD-E791-F98B-5B416126B350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558A08B8-6D43-F992-D818-42DE2FE17C7E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E2E0E80-DA0B-F21A-9B08-861BD354A6F5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3D5644B6-951E-29AA-BEE7-FCC5347E7A7F}"/>
              </a:ext>
            </a:extLst>
          </p:cNvPr>
          <p:cNvSpPr txBox="1"/>
          <p:nvPr/>
        </p:nvSpPr>
        <p:spPr>
          <a:xfrm>
            <a:off x="2074092" y="1654574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E3CD31B-4C6B-5C28-8FB8-8F13FB30764E}"/>
              </a:ext>
            </a:extLst>
          </p:cNvPr>
          <p:cNvSpPr txBox="1"/>
          <p:nvPr/>
        </p:nvSpPr>
        <p:spPr>
          <a:xfrm>
            <a:off x="4171440" y="1652729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16605562-FBB2-612E-9F5D-C4B14AE26ECA}"/>
              </a:ext>
            </a:extLst>
          </p:cNvPr>
          <p:cNvCxnSpPr>
            <a:cxnSpLocks/>
          </p:cNvCxnSpPr>
          <p:nvPr/>
        </p:nvCxnSpPr>
        <p:spPr>
          <a:xfrm>
            <a:off x="44814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C7F6AB17-5F2B-C96B-009F-2D64665C395B}"/>
              </a:ext>
            </a:extLst>
          </p:cNvPr>
          <p:cNvSpPr txBox="1"/>
          <p:nvPr/>
        </p:nvSpPr>
        <p:spPr>
          <a:xfrm>
            <a:off x="4556609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84BD917-A8AB-4D22-0A5A-2CCD9B3A8AA1}"/>
              </a:ext>
            </a:extLst>
          </p:cNvPr>
          <p:cNvSpPr txBox="1"/>
          <p:nvPr/>
        </p:nvSpPr>
        <p:spPr>
          <a:xfrm>
            <a:off x="2689688" y="1321682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E6E15200-9938-5B54-B248-80FD4161F501}"/>
              </a:ext>
            </a:extLst>
          </p:cNvPr>
          <p:cNvCxnSpPr>
            <a:cxnSpLocks/>
          </p:cNvCxnSpPr>
          <p:nvPr/>
        </p:nvCxnSpPr>
        <p:spPr>
          <a:xfrm>
            <a:off x="3488271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DE009ADA-1D41-261F-E42B-1584794D31B1}"/>
              </a:ext>
            </a:extLst>
          </p:cNvPr>
          <p:cNvSpPr txBox="1"/>
          <p:nvPr/>
        </p:nvSpPr>
        <p:spPr>
          <a:xfrm>
            <a:off x="3562934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180C23D-D248-E85B-3876-58505990F943}"/>
              </a:ext>
            </a:extLst>
          </p:cNvPr>
          <p:cNvSpPr txBox="1"/>
          <p:nvPr/>
        </p:nvSpPr>
        <p:spPr>
          <a:xfrm>
            <a:off x="3833214" y="2429325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7B3A23A-8C43-0379-7036-8F18ADF73F29}"/>
              </a:ext>
            </a:extLst>
          </p:cNvPr>
          <p:cNvSpPr txBox="1"/>
          <p:nvPr/>
        </p:nvSpPr>
        <p:spPr>
          <a:xfrm>
            <a:off x="4863238" y="2428752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6CBB0F0-C5CF-DF90-8729-B0E4B49C9B08}"/>
              </a:ext>
            </a:extLst>
          </p:cNvPr>
          <p:cNvSpPr txBox="1"/>
          <p:nvPr/>
        </p:nvSpPr>
        <p:spPr>
          <a:xfrm>
            <a:off x="4683246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491FDE1-2A73-4E5E-8D6C-C57E825392A7}"/>
              </a:ext>
            </a:extLst>
          </p:cNvPr>
          <p:cNvSpPr txBox="1"/>
          <p:nvPr/>
        </p:nvSpPr>
        <p:spPr>
          <a:xfrm>
            <a:off x="3689571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ED58011-24FD-864B-E68B-7478F39A8CD7}"/>
              </a:ext>
            </a:extLst>
          </p:cNvPr>
          <p:cNvSpPr txBox="1"/>
          <p:nvPr/>
        </p:nvSpPr>
        <p:spPr>
          <a:xfrm>
            <a:off x="3273331" y="1669271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81132BA-E980-0ADE-E694-AA8AEE9157CC}"/>
              </a:ext>
            </a:extLst>
          </p:cNvPr>
          <p:cNvSpPr txBox="1"/>
          <p:nvPr/>
        </p:nvSpPr>
        <p:spPr>
          <a:xfrm>
            <a:off x="5078745" y="1669271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0F6A163B-8AF1-800D-46DC-85D3B02F6E22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54F120-B3E9-E4AF-4E3B-1896EC22D7F6}"/>
              </a:ext>
            </a:extLst>
          </p:cNvPr>
          <p:cNvSpPr txBox="1"/>
          <p:nvPr/>
        </p:nvSpPr>
        <p:spPr>
          <a:xfrm>
            <a:off x="2727661" y="2107180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E1281D-B992-1404-2512-B2187728489D}"/>
              </a:ext>
            </a:extLst>
          </p:cNvPr>
          <p:cNvSpPr txBox="1"/>
          <p:nvPr/>
        </p:nvSpPr>
        <p:spPr>
          <a:xfrm>
            <a:off x="1627697" y="1674570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4D74306-CD5D-E981-E40A-66AC0DD510E9}"/>
              </a:ext>
            </a:extLst>
          </p:cNvPr>
          <p:cNvSpPr txBox="1"/>
          <p:nvPr/>
        </p:nvSpPr>
        <p:spPr>
          <a:xfrm>
            <a:off x="2500532" y="1319174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9F3B86-414D-9528-22AC-92C5F1850240}"/>
              </a:ext>
            </a:extLst>
          </p:cNvPr>
          <p:cNvCxnSpPr>
            <a:cxnSpLocks/>
          </p:cNvCxnSpPr>
          <p:nvPr/>
        </p:nvCxnSpPr>
        <p:spPr>
          <a:xfrm>
            <a:off x="25715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5A9FA4B-6C48-D639-BF8E-DB62287B7C6A}"/>
              </a:ext>
            </a:extLst>
          </p:cNvPr>
          <p:cNvSpPr/>
          <p:nvPr/>
        </p:nvSpPr>
        <p:spPr>
          <a:xfrm>
            <a:off x="1451746" y="1280053"/>
            <a:ext cx="4047814" cy="1532966"/>
          </a:xfrm>
          <a:prstGeom prst="rect">
            <a:avLst/>
          </a:prstGeom>
          <a:noFill/>
          <a:ln w="44450" cap="rnd">
            <a:solidFill>
              <a:srgbClr val="0D92F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F069A3-23EE-2401-1535-DB08AF209D39}"/>
              </a:ext>
            </a:extLst>
          </p:cNvPr>
          <p:cNvCxnSpPr>
            <a:cxnSpLocks/>
          </p:cNvCxnSpPr>
          <p:nvPr/>
        </p:nvCxnSpPr>
        <p:spPr>
          <a:xfrm flipV="1">
            <a:off x="9907102" y="2530099"/>
            <a:ext cx="0" cy="2759748"/>
          </a:xfrm>
          <a:prstGeom prst="straightConnector1">
            <a:avLst/>
          </a:prstGeom>
          <a:ln w="50800" cap="rnd">
            <a:solidFill>
              <a:srgbClr val="0D92F4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262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600">
        <p159:morph option="byObject"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685D3-4D91-04DD-07C9-5945D1999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8EE3EB96-7EB6-8486-1AF9-0FBFC3471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FA47D86E-E0FB-8EDA-5006-8B11599EF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39F2C33-73DF-A3E5-B2DC-25933A6ACB32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44ABD8E-39A4-3EFD-1950-DD4292FAB281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FEA1B7E-A926-8AAA-576E-C30027409251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704060D-91F6-1418-2A93-4652904C21F2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825E677-BE13-7D9F-C33A-F782CD2036B6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38D6FF1-00C5-9D67-FD3B-56742DD8358C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9312F8F-B9B9-FC54-1F4A-DBF49A66564D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67B6621-55C4-705D-AFCB-83BD2FDB12D4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7183971-927B-2FEC-1309-C360914995F1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CC42FFA1-6949-CAC6-1AB6-C001A2DFBD7F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CC5B032-93CD-D868-58B1-7AA05167358F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114A12B-EA94-312A-1A25-9A939EFA9BF9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419F528C-5D50-A3B8-CA09-E4A4EA82BBCA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2890458-C91D-2EEF-4154-B32263032C37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C8352E7-6514-1D33-CDC3-71E6803B42C6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541782B0-6002-5273-BEB6-B45187829CF9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13B635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7690461-4CB4-2552-D6D6-5DC7A9FC55EF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A7C818F-8920-EADB-AAAD-6BF21C7CE1F5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D5DA8D68-124D-2717-E1E0-37DF62944ABC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8BDABFA-48DE-E231-B8FD-5F56B8C52EF3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AEC66B4-40C1-CA3D-97FB-426385DE5A14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E58B8417-FD13-EFA8-30B8-2937DF1CDFEE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FF70D4E-F653-CB59-8CDE-16063C7CBA49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9A9BF8A-95CD-3CBB-3AFC-0817AF1E51ED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772BE955-5654-91C1-ECF8-4858275165B0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ECC8BF0-7CAB-17E4-6EAA-BB7BA506C2C8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1BCD944-A6C9-45F8-637C-FF4407DAE9E6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02DF4CFB-DED6-AB36-5A85-95C187998C92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64ACCD7-27BC-E471-D8FB-98219BEE55D8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9F698FE9-14BC-3B69-B4C0-76AA1655AC1D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712263AE-982D-FD70-FF0F-72643167A292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1BEB9CE-8333-92B8-A997-06DA116FAB3C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F680999B-D938-97DD-2BE9-5D64A6BB144C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10ACB4AE-5C0E-87F3-4946-D467E4A7F600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9A63D92E-5D3F-0047-7A2F-4B2A97FEFF69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DB7921D2-E9CB-AB63-90EA-321A17FF4FB0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58F9E894-1D1A-9BA9-D58B-808E891040A7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FD6957F8-03BC-C4A7-B72C-3DEB980625E8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3C85EA61-F939-633D-5AED-E989BCDB10F4}"/>
              </a:ext>
            </a:extLst>
          </p:cNvPr>
          <p:cNvSpPr txBox="1"/>
          <p:nvPr/>
        </p:nvSpPr>
        <p:spPr>
          <a:xfrm>
            <a:off x="2074092" y="1654574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42C17A9-F2D1-6713-A79D-FE9B48856C3B}"/>
              </a:ext>
            </a:extLst>
          </p:cNvPr>
          <p:cNvSpPr txBox="1"/>
          <p:nvPr/>
        </p:nvSpPr>
        <p:spPr>
          <a:xfrm>
            <a:off x="4171440" y="1652729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4A531B2-5719-B3B5-DA5F-F4A3FC22DB6A}"/>
              </a:ext>
            </a:extLst>
          </p:cNvPr>
          <p:cNvCxnSpPr>
            <a:cxnSpLocks/>
          </p:cNvCxnSpPr>
          <p:nvPr/>
        </p:nvCxnSpPr>
        <p:spPr>
          <a:xfrm>
            <a:off x="44814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15665E83-6EB7-225F-AAA6-B7BB4DE1165A}"/>
              </a:ext>
            </a:extLst>
          </p:cNvPr>
          <p:cNvSpPr txBox="1"/>
          <p:nvPr/>
        </p:nvSpPr>
        <p:spPr>
          <a:xfrm>
            <a:off x="4556609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8CC48AF-D0FE-77AD-8E9A-E6D9558860A2}"/>
              </a:ext>
            </a:extLst>
          </p:cNvPr>
          <p:cNvSpPr txBox="1"/>
          <p:nvPr/>
        </p:nvSpPr>
        <p:spPr>
          <a:xfrm>
            <a:off x="2689688" y="1321682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704BB8A-873A-CC5B-44CC-06C08A5C6B59}"/>
              </a:ext>
            </a:extLst>
          </p:cNvPr>
          <p:cNvCxnSpPr>
            <a:cxnSpLocks/>
          </p:cNvCxnSpPr>
          <p:nvPr/>
        </p:nvCxnSpPr>
        <p:spPr>
          <a:xfrm>
            <a:off x="3488271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5A929E3F-2D7F-DCC7-284B-3537A9C42F33}"/>
              </a:ext>
            </a:extLst>
          </p:cNvPr>
          <p:cNvSpPr txBox="1"/>
          <p:nvPr/>
        </p:nvSpPr>
        <p:spPr>
          <a:xfrm>
            <a:off x="3562934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26943BA-F05F-732E-D4DF-368838D79703}"/>
              </a:ext>
            </a:extLst>
          </p:cNvPr>
          <p:cNvSpPr txBox="1"/>
          <p:nvPr/>
        </p:nvSpPr>
        <p:spPr>
          <a:xfrm>
            <a:off x="3833214" y="2429325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3935587-7A55-E100-C294-4B99FF1312EE}"/>
              </a:ext>
            </a:extLst>
          </p:cNvPr>
          <p:cNvSpPr txBox="1"/>
          <p:nvPr/>
        </p:nvSpPr>
        <p:spPr>
          <a:xfrm>
            <a:off x="4863238" y="2428752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536002D-22DA-4CFA-AC46-607302D0CD85}"/>
              </a:ext>
            </a:extLst>
          </p:cNvPr>
          <p:cNvSpPr txBox="1"/>
          <p:nvPr/>
        </p:nvSpPr>
        <p:spPr>
          <a:xfrm>
            <a:off x="4683246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6E76C3E-6359-944B-79C9-3819112D4EBC}"/>
              </a:ext>
            </a:extLst>
          </p:cNvPr>
          <p:cNvSpPr txBox="1"/>
          <p:nvPr/>
        </p:nvSpPr>
        <p:spPr>
          <a:xfrm>
            <a:off x="3689571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609860AD-5F91-7346-7337-63C381020999}"/>
              </a:ext>
            </a:extLst>
          </p:cNvPr>
          <p:cNvSpPr txBox="1"/>
          <p:nvPr/>
        </p:nvSpPr>
        <p:spPr>
          <a:xfrm>
            <a:off x="3273331" y="1669271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7B29F8B-B335-7040-15BD-A45056CAC8A8}"/>
              </a:ext>
            </a:extLst>
          </p:cNvPr>
          <p:cNvSpPr txBox="1"/>
          <p:nvPr/>
        </p:nvSpPr>
        <p:spPr>
          <a:xfrm>
            <a:off x="5078745" y="1669271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974553F1-A52C-F0A8-BFD9-1096818C6B35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5ADCA8-6807-9266-C476-EB794AAFA8F7}"/>
              </a:ext>
            </a:extLst>
          </p:cNvPr>
          <p:cNvSpPr txBox="1"/>
          <p:nvPr/>
        </p:nvSpPr>
        <p:spPr>
          <a:xfrm>
            <a:off x="2727661" y="2107180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35C476-F969-142C-4E54-C0839C37D039}"/>
              </a:ext>
            </a:extLst>
          </p:cNvPr>
          <p:cNvSpPr txBox="1"/>
          <p:nvPr/>
        </p:nvSpPr>
        <p:spPr>
          <a:xfrm>
            <a:off x="1627697" y="1674570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3B879BD-99E0-E783-1C44-F47DDA902793}"/>
              </a:ext>
            </a:extLst>
          </p:cNvPr>
          <p:cNvSpPr txBox="1"/>
          <p:nvPr/>
        </p:nvSpPr>
        <p:spPr>
          <a:xfrm>
            <a:off x="2500532" y="1319174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84CFDB3-531A-2471-37DA-4882CEE14F11}"/>
              </a:ext>
            </a:extLst>
          </p:cNvPr>
          <p:cNvCxnSpPr>
            <a:cxnSpLocks/>
          </p:cNvCxnSpPr>
          <p:nvPr/>
        </p:nvCxnSpPr>
        <p:spPr>
          <a:xfrm>
            <a:off x="25715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8BFFC30-6044-B146-FCAB-CCB14568ED72}"/>
              </a:ext>
            </a:extLst>
          </p:cNvPr>
          <p:cNvSpPr/>
          <p:nvPr/>
        </p:nvSpPr>
        <p:spPr>
          <a:xfrm>
            <a:off x="1451746" y="1280053"/>
            <a:ext cx="4047814" cy="1532966"/>
          </a:xfrm>
          <a:prstGeom prst="rect">
            <a:avLst/>
          </a:prstGeom>
          <a:noFill/>
          <a:ln w="44450" cap="rnd">
            <a:solidFill>
              <a:srgbClr val="0D92F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B6DBB52-AF7A-2E9D-C601-3AD36353B76C}"/>
              </a:ext>
            </a:extLst>
          </p:cNvPr>
          <p:cNvCxnSpPr>
            <a:cxnSpLocks/>
          </p:cNvCxnSpPr>
          <p:nvPr/>
        </p:nvCxnSpPr>
        <p:spPr>
          <a:xfrm flipV="1">
            <a:off x="9907102" y="2530099"/>
            <a:ext cx="0" cy="2759748"/>
          </a:xfrm>
          <a:prstGeom prst="straightConnector1">
            <a:avLst/>
          </a:prstGeom>
          <a:ln w="50800" cap="rnd">
            <a:solidFill>
              <a:srgbClr val="0D92F4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B736A22-1033-D3E1-2A23-86DB0F0A8271}"/>
              </a:ext>
            </a:extLst>
          </p:cNvPr>
          <p:cNvSpPr txBox="1"/>
          <p:nvPr/>
        </p:nvSpPr>
        <p:spPr>
          <a:xfrm>
            <a:off x="2074092" y="1652066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B1DF4C-B8A2-71C5-565B-4D3925F3EED7}"/>
              </a:ext>
            </a:extLst>
          </p:cNvPr>
          <p:cNvSpPr txBox="1"/>
          <p:nvPr/>
        </p:nvSpPr>
        <p:spPr>
          <a:xfrm>
            <a:off x="4171440" y="1650221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C29A76F-1605-A4A0-8596-B72F98DDA323}"/>
              </a:ext>
            </a:extLst>
          </p:cNvPr>
          <p:cNvCxnSpPr>
            <a:cxnSpLocks/>
          </p:cNvCxnSpPr>
          <p:nvPr/>
        </p:nvCxnSpPr>
        <p:spPr>
          <a:xfrm>
            <a:off x="4481428" y="1949376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E015BF1-B162-3B46-F845-4818A8DC4ED6}"/>
              </a:ext>
            </a:extLst>
          </p:cNvPr>
          <p:cNvSpPr txBox="1"/>
          <p:nvPr/>
        </p:nvSpPr>
        <p:spPr>
          <a:xfrm>
            <a:off x="4556609" y="2104673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489BCE6-A73A-5250-3985-BCFEB1A5E13F}"/>
              </a:ext>
            </a:extLst>
          </p:cNvPr>
          <p:cNvSpPr txBox="1"/>
          <p:nvPr/>
        </p:nvSpPr>
        <p:spPr>
          <a:xfrm>
            <a:off x="2689688" y="1319174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936429F-24FF-ABBE-1C39-C0B0358DFD76}"/>
              </a:ext>
            </a:extLst>
          </p:cNvPr>
          <p:cNvCxnSpPr>
            <a:cxnSpLocks/>
          </p:cNvCxnSpPr>
          <p:nvPr/>
        </p:nvCxnSpPr>
        <p:spPr>
          <a:xfrm>
            <a:off x="3488271" y="1949376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3807D67-56C1-F80D-9279-E1A3A7DA1BE2}"/>
              </a:ext>
            </a:extLst>
          </p:cNvPr>
          <p:cNvSpPr txBox="1"/>
          <p:nvPr/>
        </p:nvSpPr>
        <p:spPr>
          <a:xfrm>
            <a:off x="3562934" y="2104673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D7E9C8-5604-67FE-26B9-437F22D45110}"/>
              </a:ext>
            </a:extLst>
          </p:cNvPr>
          <p:cNvSpPr txBox="1"/>
          <p:nvPr/>
        </p:nvSpPr>
        <p:spPr>
          <a:xfrm>
            <a:off x="3833214" y="2426817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A16EA7-B52F-6D2A-8D33-6D139E935227}"/>
              </a:ext>
            </a:extLst>
          </p:cNvPr>
          <p:cNvSpPr txBox="1"/>
          <p:nvPr/>
        </p:nvSpPr>
        <p:spPr>
          <a:xfrm>
            <a:off x="4863238" y="2426244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D256F21-722C-F804-EA5D-181D108283F9}"/>
              </a:ext>
            </a:extLst>
          </p:cNvPr>
          <p:cNvSpPr txBox="1"/>
          <p:nvPr/>
        </p:nvSpPr>
        <p:spPr>
          <a:xfrm>
            <a:off x="4683246" y="1350233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31DCE7A-42AC-7587-D0D4-42118FDEFB5F}"/>
              </a:ext>
            </a:extLst>
          </p:cNvPr>
          <p:cNvSpPr txBox="1"/>
          <p:nvPr/>
        </p:nvSpPr>
        <p:spPr>
          <a:xfrm>
            <a:off x="3689571" y="1350233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7278978-E319-D59B-633F-F9AA31BDBFE9}"/>
              </a:ext>
            </a:extLst>
          </p:cNvPr>
          <p:cNvSpPr txBox="1"/>
          <p:nvPr/>
        </p:nvSpPr>
        <p:spPr>
          <a:xfrm>
            <a:off x="3273331" y="1666763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FA5DFEA-EA81-BC87-36B5-E60201538CEA}"/>
              </a:ext>
            </a:extLst>
          </p:cNvPr>
          <p:cNvSpPr txBox="1"/>
          <p:nvPr/>
        </p:nvSpPr>
        <p:spPr>
          <a:xfrm>
            <a:off x="5078745" y="1666763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D43E3C4-0D83-6035-7140-7B18E6E4C083}"/>
              </a:ext>
            </a:extLst>
          </p:cNvPr>
          <p:cNvSpPr txBox="1"/>
          <p:nvPr/>
        </p:nvSpPr>
        <p:spPr>
          <a:xfrm>
            <a:off x="2727661" y="2104672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F88470-E952-D8A8-9CDE-37D59EBD8E7C}"/>
              </a:ext>
            </a:extLst>
          </p:cNvPr>
          <p:cNvSpPr txBox="1"/>
          <p:nvPr/>
        </p:nvSpPr>
        <p:spPr>
          <a:xfrm>
            <a:off x="1627697" y="1672062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5ED69A0-FA05-F24E-E367-64CD6F41255F}"/>
              </a:ext>
            </a:extLst>
          </p:cNvPr>
          <p:cNvSpPr txBox="1"/>
          <p:nvPr/>
        </p:nvSpPr>
        <p:spPr>
          <a:xfrm>
            <a:off x="2500532" y="1316666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235FB78-412D-30C8-237B-51A7BA073D95}"/>
              </a:ext>
            </a:extLst>
          </p:cNvPr>
          <p:cNvCxnSpPr>
            <a:cxnSpLocks/>
          </p:cNvCxnSpPr>
          <p:nvPr/>
        </p:nvCxnSpPr>
        <p:spPr>
          <a:xfrm>
            <a:off x="2571528" y="1949376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613843"/>
      </p:ext>
    </p:extLst>
  </p:cSld>
  <p:clrMapOvr>
    <a:masterClrMapping/>
  </p:clrMapOvr>
  <p:transition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7CE2D-138E-9399-41E0-AE127412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8613EAE3-EE76-79B5-B28B-07EE4E46C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DABB3FE5-E16E-16BD-0D8D-A055DABE1E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99C220F-B15E-EA77-C235-807F4690B346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E382FC0-7DE3-5B7F-1FFE-174FF0588C9C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8CAE038-4B8F-0760-C8B9-6C0BB4302D8C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F5A83B9-DD22-C25F-F614-0EFDE6843081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D7E456B-F656-F646-BFBC-D57EFCD1E086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C9642B6-ECF1-4E8E-49BF-32B7F5E91BDE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646369-310D-450C-880B-AA2F6C5FAAF5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9804682-26D1-FF07-CF3E-6D08D205F979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D88CAA6-707D-67E4-BBCD-D0F136E7752E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3D32222B-F8C2-5513-80B0-C46FC3C8115B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A478463-699C-5E7C-BFE4-14795C7E547B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3C415C3-1B70-E3AD-9475-F951E0EEB8B5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4B80478D-D2F3-D98C-76E4-634FDD9991CB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3B9190D-94AC-BD6A-E3E8-400DC4B5B000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E0B633A-D059-07A0-6BAD-3426DD9F20AB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E48CE921-FDC0-0C86-6B6D-9563A81EC3C9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13B635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FE4129C-D0CE-9F97-4188-32945BD9B6A4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C876225-3F2F-AEEE-DFFE-8094CA3935A7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490F60BB-7E52-92BF-09C2-93D570FB0F6A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6E4E3F4-25BD-F730-81FF-84BC9591D222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A373652-5067-486B-EED9-21EC3E64EA50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5BEF8136-432F-9136-6386-3DC021AFA8BA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1D1F9BB0-A31D-6CBD-8306-BA4F75DBECB8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0941FC2-2153-B3B0-F7BB-2A3659416EC6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DAC0D15C-3198-0FE9-052B-E89ABCA81A44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24339D1-393E-0669-F2A1-AE409F95B46F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C5F5321-D12E-770F-5A4E-FB10F81EB6C4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94BAF8DD-A204-3CD2-C6E3-5B90CEBD543C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C92E39E-A35C-C1D6-BDB9-EAB4F03BF094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B814A056-21EE-9229-A404-FBF662848CF1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F82B651D-C68D-DB4E-D795-C9533DC22AB1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4D67C72C-17C5-BDC3-32CE-3F541E9EAECA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684AC34-E4EF-081F-AFA1-DD00541F37B0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2C87D5DB-83AC-076D-171C-8D308B1E8B36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726D4B9-0EC2-045C-786C-A0A08AB45196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FF56704-E56A-F3CA-4400-7C5B593334C4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3A5C88C6-3969-4F90-1074-58D2AF3AE55E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033F842C-7E63-7ED6-B878-6F5F6CDB4586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A783FD33-A316-9DC0-119D-F491DB26FD18}"/>
              </a:ext>
            </a:extLst>
          </p:cNvPr>
          <p:cNvSpPr txBox="1"/>
          <p:nvPr/>
        </p:nvSpPr>
        <p:spPr>
          <a:xfrm>
            <a:off x="2074092" y="1654574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6AEF57-8C0E-4348-083E-9EAA195624C2}"/>
              </a:ext>
            </a:extLst>
          </p:cNvPr>
          <p:cNvSpPr txBox="1"/>
          <p:nvPr/>
        </p:nvSpPr>
        <p:spPr>
          <a:xfrm>
            <a:off x="4171440" y="1652729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994D9A4-281F-09F8-7430-49683C6B0BBA}"/>
              </a:ext>
            </a:extLst>
          </p:cNvPr>
          <p:cNvCxnSpPr>
            <a:cxnSpLocks/>
          </p:cNvCxnSpPr>
          <p:nvPr/>
        </p:nvCxnSpPr>
        <p:spPr>
          <a:xfrm>
            <a:off x="44814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7C79B833-9D2C-B945-032F-3FD2D32BCCC3}"/>
              </a:ext>
            </a:extLst>
          </p:cNvPr>
          <p:cNvSpPr txBox="1"/>
          <p:nvPr/>
        </p:nvSpPr>
        <p:spPr>
          <a:xfrm>
            <a:off x="4556609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5F57E09-2756-708C-CCB1-5265497FCAAF}"/>
              </a:ext>
            </a:extLst>
          </p:cNvPr>
          <p:cNvSpPr txBox="1"/>
          <p:nvPr/>
        </p:nvSpPr>
        <p:spPr>
          <a:xfrm>
            <a:off x="2689688" y="1321682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B2692209-ACD5-B409-B0CE-AA71372FBF51}"/>
              </a:ext>
            </a:extLst>
          </p:cNvPr>
          <p:cNvCxnSpPr>
            <a:cxnSpLocks/>
          </p:cNvCxnSpPr>
          <p:nvPr/>
        </p:nvCxnSpPr>
        <p:spPr>
          <a:xfrm>
            <a:off x="3488271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415AA2B4-A6E4-FB10-42DA-AE12687D9D27}"/>
              </a:ext>
            </a:extLst>
          </p:cNvPr>
          <p:cNvSpPr txBox="1"/>
          <p:nvPr/>
        </p:nvSpPr>
        <p:spPr>
          <a:xfrm>
            <a:off x="3562934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17EEAC2-674F-884E-1333-B6BAF6C8F055}"/>
              </a:ext>
            </a:extLst>
          </p:cNvPr>
          <p:cNvSpPr txBox="1"/>
          <p:nvPr/>
        </p:nvSpPr>
        <p:spPr>
          <a:xfrm>
            <a:off x="3833214" y="2429325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E6EB80D-3D21-C9BC-3976-6634859F4CFB}"/>
              </a:ext>
            </a:extLst>
          </p:cNvPr>
          <p:cNvSpPr txBox="1"/>
          <p:nvPr/>
        </p:nvSpPr>
        <p:spPr>
          <a:xfrm>
            <a:off x="4863238" y="2428752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4CBC69C-3906-F2A8-1E5E-883821451605}"/>
              </a:ext>
            </a:extLst>
          </p:cNvPr>
          <p:cNvSpPr txBox="1"/>
          <p:nvPr/>
        </p:nvSpPr>
        <p:spPr>
          <a:xfrm>
            <a:off x="4683246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BE5BF8B-3F9A-2568-6944-B8AF87DE0490}"/>
              </a:ext>
            </a:extLst>
          </p:cNvPr>
          <p:cNvSpPr txBox="1"/>
          <p:nvPr/>
        </p:nvSpPr>
        <p:spPr>
          <a:xfrm>
            <a:off x="3689571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CA0B1A7-DED2-258F-98D8-4F2B7F470113}"/>
              </a:ext>
            </a:extLst>
          </p:cNvPr>
          <p:cNvSpPr txBox="1"/>
          <p:nvPr/>
        </p:nvSpPr>
        <p:spPr>
          <a:xfrm>
            <a:off x="3273331" y="1669271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09040ED-96FE-2391-4AFD-15CC1D8C019E}"/>
              </a:ext>
            </a:extLst>
          </p:cNvPr>
          <p:cNvSpPr txBox="1"/>
          <p:nvPr/>
        </p:nvSpPr>
        <p:spPr>
          <a:xfrm>
            <a:off x="5078745" y="1669271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601DA35D-296D-186A-E008-17418BDFC5C0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87D8F0-9BF5-0D19-2C71-F1148080CD74}"/>
              </a:ext>
            </a:extLst>
          </p:cNvPr>
          <p:cNvSpPr txBox="1"/>
          <p:nvPr/>
        </p:nvSpPr>
        <p:spPr>
          <a:xfrm>
            <a:off x="2727661" y="2107180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441B4F-D728-6578-1405-5832E48A22C3}"/>
              </a:ext>
            </a:extLst>
          </p:cNvPr>
          <p:cNvSpPr txBox="1"/>
          <p:nvPr/>
        </p:nvSpPr>
        <p:spPr>
          <a:xfrm>
            <a:off x="1627697" y="1674570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14F6B73-0A54-2473-B486-FE595313996C}"/>
              </a:ext>
            </a:extLst>
          </p:cNvPr>
          <p:cNvSpPr txBox="1"/>
          <p:nvPr/>
        </p:nvSpPr>
        <p:spPr>
          <a:xfrm>
            <a:off x="2500532" y="1319174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5EC0612-01F5-C635-C7A7-3B997FDC12F7}"/>
              </a:ext>
            </a:extLst>
          </p:cNvPr>
          <p:cNvCxnSpPr>
            <a:cxnSpLocks/>
          </p:cNvCxnSpPr>
          <p:nvPr/>
        </p:nvCxnSpPr>
        <p:spPr>
          <a:xfrm>
            <a:off x="25715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6A1ACE9-42B6-DA28-5844-2C6AA21BA519}"/>
              </a:ext>
            </a:extLst>
          </p:cNvPr>
          <p:cNvSpPr/>
          <p:nvPr/>
        </p:nvSpPr>
        <p:spPr>
          <a:xfrm>
            <a:off x="1451746" y="1280053"/>
            <a:ext cx="4047814" cy="1532966"/>
          </a:xfrm>
          <a:prstGeom prst="rect">
            <a:avLst/>
          </a:prstGeom>
          <a:noFill/>
          <a:ln w="44450" cap="rnd">
            <a:solidFill>
              <a:srgbClr val="0D92F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098673A-FCA7-13B4-C4D9-5BE2C87F35E2}"/>
              </a:ext>
            </a:extLst>
          </p:cNvPr>
          <p:cNvCxnSpPr>
            <a:cxnSpLocks/>
          </p:cNvCxnSpPr>
          <p:nvPr/>
        </p:nvCxnSpPr>
        <p:spPr>
          <a:xfrm flipV="1">
            <a:off x="9907102" y="2530099"/>
            <a:ext cx="0" cy="2759748"/>
          </a:xfrm>
          <a:prstGeom prst="straightConnector1">
            <a:avLst/>
          </a:prstGeom>
          <a:ln w="50800" cap="rnd">
            <a:solidFill>
              <a:srgbClr val="0D92F4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3E027F9-DE09-286D-7545-44FF481607EB}"/>
              </a:ext>
            </a:extLst>
          </p:cNvPr>
          <p:cNvSpPr txBox="1"/>
          <p:nvPr/>
        </p:nvSpPr>
        <p:spPr>
          <a:xfrm>
            <a:off x="2074092" y="402306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AB3AA0-F530-600E-59E2-4D953E09DCF9}"/>
              </a:ext>
            </a:extLst>
          </p:cNvPr>
          <p:cNvSpPr txBox="1"/>
          <p:nvPr/>
        </p:nvSpPr>
        <p:spPr>
          <a:xfrm>
            <a:off x="4171440" y="4021217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F512379-EED8-E15F-1179-1750DC43788B}"/>
              </a:ext>
            </a:extLst>
          </p:cNvPr>
          <p:cNvCxnSpPr>
            <a:cxnSpLocks/>
          </p:cNvCxnSpPr>
          <p:nvPr/>
        </p:nvCxnSpPr>
        <p:spPr>
          <a:xfrm>
            <a:off x="4481428" y="4320372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6C48858-BE7B-CBE7-A721-3A527FD9A9B3}"/>
              </a:ext>
            </a:extLst>
          </p:cNvPr>
          <p:cNvSpPr txBox="1"/>
          <p:nvPr/>
        </p:nvSpPr>
        <p:spPr>
          <a:xfrm>
            <a:off x="4556609" y="4475669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CA168D-297B-F598-E516-0DCE31410547}"/>
              </a:ext>
            </a:extLst>
          </p:cNvPr>
          <p:cNvSpPr txBox="1"/>
          <p:nvPr/>
        </p:nvSpPr>
        <p:spPr>
          <a:xfrm>
            <a:off x="2689688" y="3690170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425A3E2-FC4C-6AB3-480B-DF92D6E5B7BB}"/>
              </a:ext>
            </a:extLst>
          </p:cNvPr>
          <p:cNvCxnSpPr>
            <a:cxnSpLocks/>
          </p:cNvCxnSpPr>
          <p:nvPr/>
        </p:nvCxnSpPr>
        <p:spPr>
          <a:xfrm>
            <a:off x="3488271" y="4320372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02A0451-D47F-CDD7-6EDC-2169E6A736A2}"/>
              </a:ext>
            </a:extLst>
          </p:cNvPr>
          <p:cNvSpPr txBox="1"/>
          <p:nvPr/>
        </p:nvSpPr>
        <p:spPr>
          <a:xfrm>
            <a:off x="3562934" y="4475669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23C55D9-B309-52A4-0672-45093312CAB0}"/>
              </a:ext>
            </a:extLst>
          </p:cNvPr>
          <p:cNvSpPr txBox="1"/>
          <p:nvPr/>
        </p:nvSpPr>
        <p:spPr>
          <a:xfrm>
            <a:off x="3833214" y="4797813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24B99D2-5C3E-88E2-2C29-EAB992CC4813}"/>
              </a:ext>
            </a:extLst>
          </p:cNvPr>
          <p:cNvSpPr txBox="1"/>
          <p:nvPr/>
        </p:nvSpPr>
        <p:spPr>
          <a:xfrm>
            <a:off x="4863238" y="4797240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71EFDB6-33AE-9A9B-F5F9-71090AE0C067}"/>
              </a:ext>
            </a:extLst>
          </p:cNvPr>
          <p:cNvSpPr txBox="1"/>
          <p:nvPr/>
        </p:nvSpPr>
        <p:spPr>
          <a:xfrm>
            <a:off x="4683246" y="3721229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986D392-9242-EF31-1784-7953795113FF}"/>
              </a:ext>
            </a:extLst>
          </p:cNvPr>
          <p:cNvSpPr txBox="1"/>
          <p:nvPr/>
        </p:nvSpPr>
        <p:spPr>
          <a:xfrm>
            <a:off x="3689571" y="3721229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3D79B12-50AA-0687-E05D-A797B78B871A}"/>
              </a:ext>
            </a:extLst>
          </p:cNvPr>
          <p:cNvSpPr txBox="1"/>
          <p:nvPr/>
        </p:nvSpPr>
        <p:spPr>
          <a:xfrm>
            <a:off x="3273331" y="4037759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07BB9A9-854A-0566-530B-9A47BE6F6C56}"/>
              </a:ext>
            </a:extLst>
          </p:cNvPr>
          <p:cNvSpPr txBox="1"/>
          <p:nvPr/>
        </p:nvSpPr>
        <p:spPr>
          <a:xfrm>
            <a:off x="5078745" y="4037759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5388468-E638-6149-232A-BC697DFC679A}"/>
              </a:ext>
            </a:extLst>
          </p:cNvPr>
          <p:cNvSpPr txBox="1"/>
          <p:nvPr/>
        </p:nvSpPr>
        <p:spPr>
          <a:xfrm>
            <a:off x="2727661" y="4475668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702AE16-48C6-198A-532C-7BC582CB524F}"/>
              </a:ext>
            </a:extLst>
          </p:cNvPr>
          <p:cNvSpPr txBox="1"/>
          <p:nvPr/>
        </p:nvSpPr>
        <p:spPr>
          <a:xfrm>
            <a:off x="1627697" y="404305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3A83B25-7ED4-5354-5E28-5542D4BA84D1}"/>
              </a:ext>
            </a:extLst>
          </p:cNvPr>
          <p:cNvSpPr txBox="1"/>
          <p:nvPr/>
        </p:nvSpPr>
        <p:spPr>
          <a:xfrm>
            <a:off x="2500532" y="3687662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E62F20D-0B2C-FD65-433A-A42F800C71AB}"/>
              </a:ext>
            </a:extLst>
          </p:cNvPr>
          <p:cNvCxnSpPr>
            <a:cxnSpLocks/>
          </p:cNvCxnSpPr>
          <p:nvPr/>
        </p:nvCxnSpPr>
        <p:spPr>
          <a:xfrm>
            <a:off x="2571528" y="4320372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671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18177-A4AD-8674-1334-BF798227C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DFB25A58-ADE6-2DCC-A9B8-80609F91A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DD292B44-B82D-B4B7-7843-AC6221EC96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74E6ED6-CFFC-2014-52A3-4A3F524F7EC3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9DBD6D-4C25-FDC3-959C-7DDE9E0F1751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B56B730-EF9B-A7B3-67B1-0B35745F1BD2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AFBB41D-7821-D168-7A27-4A587AF3D411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A24E058-7463-79FF-A68C-765EEDC0470A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07FF1A9-EBC9-B9E5-60B3-2FCC5D3177F6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432289E-6B1F-7B18-DABD-363F87C7CF05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29B6835-9F07-8EB5-25B0-0D70C621BBC9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B113E91-9864-3162-33A9-9600818EA4EC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A0B51F12-AB89-F8F2-C467-5A00832E3461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9044585-9A67-7A7E-DC37-7F4AD4C64425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F6DFDE7-A37A-180B-C602-1D781E17E91F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6E99613D-002C-2058-55C6-36275EE7138C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F17C2D6-13F5-867C-1518-52752956167F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46D3058-B575-B872-CD9C-365B8EC45C62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6EECE504-80D7-5914-06F4-1A16ABDD58BF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13B635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7331E3F-449E-010A-CD0A-A786C96C98B4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77B78CA-E9A4-EEE5-0C78-9BAF94FBE7FD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23B3A680-3314-D591-E916-65BA56F039A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AAA6B6F-4C86-1D94-E8D0-678B708E0253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7A2C9FF-156B-4C8F-8032-1813C9CDCD39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7C8C36CB-C21F-DAFC-EA7F-81574C47158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DD9E26E-4B32-3F41-3CFA-8382E75D8B53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FB8797B-AF34-4B2F-A9EE-99CA3D625641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B7640B4C-C2CB-1611-6158-98883C5DC1B1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4D4087E-A832-8778-979A-776651B10DFE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D9444E5-E817-AA51-433A-530B102EBE98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E6D1C92B-29C2-F65E-D582-C810EA52B01F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DBC9680-254F-9502-D453-E61F703602DB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EF6487C-597D-DADF-3176-D82E60EBD84B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D0CF8FF3-4013-78E2-EF50-238B8E3F0E22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8AE2450-8B0F-FFCD-A60D-679E5007DC6E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E79E17F-AA39-C67D-4A42-2ABB5473A7FC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B5DC731A-4F34-6ED0-D7E9-77DE83A67658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13FEB60-6B98-2957-5184-F0157605F15B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9BBDC15-2A5C-9457-E020-E8161F4E12B3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8105CD2-7FF5-C123-C758-E3C1C418ED42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60F1B75-3EE6-C95C-E641-12C6F52FAA27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50FFE613-9665-3F8B-B30C-E62C2FE05229}"/>
              </a:ext>
            </a:extLst>
          </p:cNvPr>
          <p:cNvSpPr txBox="1"/>
          <p:nvPr/>
        </p:nvSpPr>
        <p:spPr>
          <a:xfrm>
            <a:off x="2074092" y="1654574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8D1E7FA-C350-B093-9EBF-240FD52DDCFC}"/>
              </a:ext>
            </a:extLst>
          </p:cNvPr>
          <p:cNvSpPr txBox="1"/>
          <p:nvPr/>
        </p:nvSpPr>
        <p:spPr>
          <a:xfrm>
            <a:off x="4171440" y="1652729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DB489F5-1EA4-2C11-F5AF-BA27039DBD62}"/>
              </a:ext>
            </a:extLst>
          </p:cNvPr>
          <p:cNvCxnSpPr>
            <a:cxnSpLocks/>
          </p:cNvCxnSpPr>
          <p:nvPr/>
        </p:nvCxnSpPr>
        <p:spPr>
          <a:xfrm>
            <a:off x="44814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DFC753A4-6423-6A34-09AE-3D883F6B1609}"/>
              </a:ext>
            </a:extLst>
          </p:cNvPr>
          <p:cNvSpPr txBox="1"/>
          <p:nvPr/>
        </p:nvSpPr>
        <p:spPr>
          <a:xfrm>
            <a:off x="4556609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663B4C5-8938-2407-E2E8-BC7DC8DEB60B}"/>
              </a:ext>
            </a:extLst>
          </p:cNvPr>
          <p:cNvSpPr txBox="1"/>
          <p:nvPr/>
        </p:nvSpPr>
        <p:spPr>
          <a:xfrm>
            <a:off x="2689688" y="1321682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74482FE-54EC-A39D-EBBE-4DBDF41EFBBF}"/>
              </a:ext>
            </a:extLst>
          </p:cNvPr>
          <p:cNvCxnSpPr>
            <a:cxnSpLocks/>
          </p:cNvCxnSpPr>
          <p:nvPr/>
        </p:nvCxnSpPr>
        <p:spPr>
          <a:xfrm>
            <a:off x="3488271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0687EBC2-8C01-A783-A734-095346C9604E}"/>
              </a:ext>
            </a:extLst>
          </p:cNvPr>
          <p:cNvSpPr txBox="1"/>
          <p:nvPr/>
        </p:nvSpPr>
        <p:spPr>
          <a:xfrm>
            <a:off x="3562934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A7A9689-264C-A82A-BC12-C4DB00311859}"/>
              </a:ext>
            </a:extLst>
          </p:cNvPr>
          <p:cNvSpPr txBox="1"/>
          <p:nvPr/>
        </p:nvSpPr>
        <p:spPr>
          <a:xfrm>
            <a:off x="3833214" y="2429325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B2011FB-C3C8-4225-6D02-3E4A3A0CE93A}"/>
              </a:ext>
            </a:extLst>
          </p:cNvPr>
          <p:cNvSpPr txBox="1"/>
          <p:nvPr/>
        </p:nvSpPr>
        <p:spPr>
          <a:xfrm>
            <a:off x="4863238" y="2428752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874E6E0-0BA4-EB3E-E9AC-F76D5B9A1386}"/>
              </a:ext>
            </a:extLst>
          </p:cNvPr>
          <p:cNvSpPr txBox="1"/>
          <p:nvPr/>
        </p:nvSpPr>
        <p:spPr>
          <a:xfrm>
            <a:off x="4683246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A28ECF8-15D4-3E2C-D4B9-35275F2B5E7A}"/>
              </a:ext>
            </a:extLst>
          </p:cNvPr>
          <p:cNvSpPr txBox="1"/>
          <p:nvPr/>
        </p:nvSpPr>
        <p:spPr>
          <a:xfrm>
            <a:off x="3689571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3A3AE6F-7A6C-C235-B217-C003F1342A3F}"/>
              </a:ext>
            </a:extLst>
          </p:cNvPr>
          <p:cNvSpPr txBox="1"/>
          <p:nvPr/>
        </p:nvSpPr>
        <p:spPr>
          <a:xfrm>
            <a:off x="3273331" y="1669271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14BA8282-9FD7-59FB-8BFD-0E54D4117849}"/>
              </a:ext>
            </a:extLst>
          </p:cNvPr>
          <p:cNvSpPr txBox="1"/>
          <p:nvPr/>
        </p:nvSpPr>
        <p:spPr>
          <a:xfrm>
            <a:off x="5078745" y="1669271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D2E78DD3-9549-0EA2-13F3-145E21C6E2A2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CF5EFA-A6FF-A108-FC75-008A72F27734}"/>
              </a:ext>
            </a:extLst>
          </p:cNvPr>
          <p:cNvSpPr txBox="1"/>
          <p:nvPr/>
        </p:nvSpPr>
        <p:spPr>
          <a:xfrm>
            <a:off x="2727661" y="2107180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4BC02B-DF7C-34A8-80D4-832592E3C51C}"/>
              </a:ext>
            </a:extLst>
          </p:cNvPr>
          <p:cNvSpPr txBox="1"/>
          <p:nvPr/>
        </p:nvSpPr>
        <p:spPr>
          <a:xfrm>
            <a:off x="1627697" y="1674570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DDF903D-B276-3FD3-E046-4C7B2CA9B2BE}"/>
              </a:ext>
            </a:extLst>
          </p:cNvPr>
          <p:cNvSpPr txBox="1"/>
          <p:nvPr/>
        </p:nvSpPr>
        <p:spPr>
          <a:xfrm>
            <a:off x="2500532" y="1319174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FA4442-6CCC-E2D0-9364-D618AB943A7C}"/>
              </a:ext>
            </a:extLst>
          </p:cNvPr>
          <p:cNvCxnSpPr>
            <a:cxnSpLocks/>
          </p:cNvCxnSpPr>
          <p:nvPr/>
        </p:nvCxnSpPr>
        <p:spPr>
          <a:xfrm>
            <a:off x="25715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780E71F-4113-AD61-F7A7-83D9E74EB7E2}"/>
              </a:ext>
            </a:extLst>
          </p:cNvPr>
          <p:cNvSpPr/>
          <p:nvPr/>
        </p:nvSpPr>
        <p:spPr>
          <a:xfrm>
            <a:off x="1451746" y="1280053"/>
            <a:ext cx="4047814" cy="1532966"/>
          </a:xfrm>
          <a:prstGeom prst="rect">
            <a:avLst/>
          </a:prstGeom>
          <a:noFill/>
          <a:ln w="44450" cap="rnd">
            <a:solidFill>
              <a:srgbClr val="0D92F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6BEA833-0D31-34B0-0A07-0FDACC96DE6C}"/>
              </a:ext>
            </a:extLst>
          </p:cNvPr>
          <p:cNvCxnSpPr>
            <a:cxnSpLocks/>
          </p:cNvCxnSpPr>
          <p:nvPr/>
        </p:nvCxnSpPr>
        <p:spPr>
          <a:xfrm flipV="1">
            <a:off x="9907102" y="2530099"/>
            <a:ext cx="0" cy="2759748"/>
          </a:xfrm>
          <a:prstGeom prst="straightConnector1">
            <a:avLst/>
          </a:prstGeom>
          <a:ln w="50800" cap="rnd">
            <a:solidFill>
              <a:srgbClr val="0D92F4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7CDBAA0-E8C9-5D04-6E5F-8EEE02C9559E}"/>
              </a:ext>
            </a:extLst>
          </p:cNvPr>
          <p:cNvSpPr txBox="1"/>
          <p:nvPr/>
        </p:nvSpPr>
        <p:spPr>
          <a:xfrm>
            <a:off x="2074092" y="4027712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8ED9A0-6E7F-224B-26D3-8884C5254721}"/>
              </a:ext>
            </a:extLst>
          </p:cNvPr>
          <p:cNvSpPr txBox="1"/>
          <p:nvPr/>
        </p:nvSpPr>
        <p:spPr>
          <a:xfrm>
            <a:off x="4171440" y="4025867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E81F0B8-8398-AB91-5176-B0C659E7E9EF}"/>
              </a:ext>
            </a:extLst>
          </p:cNvPr>
          <p:cNvCxnSpPr>
            <a:cxnSpLocks/>
          </p:cNvCxnSpPr>
          <p:nvPr/>
        </p:nvCxnSpPr>
        <p:spPr>
          <a:xfrm>
            <a:off x="4481428" y="4325022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782DA28-B9C7-A634-1B92-6495B6DB28F3}"/>
              </a:ext>
            </a:extLst>
          </p:cNvPr>
          <p:cNvSpPr txBox="1"/>
          <p:nvPr/>
        </p:nvSpPr>
        <p:spPr>
          <a:xfrm>
            <a:off x="4603897" y="4480319"/>
            <a:ext cx="31739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1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C8F7647-C3C4-04E8-6F60-EAFF217023EF}"/>
              </a:ext>
            </a:extLst>
          </p:cNvPr>
          <p:cNvSpPr txBox="1"/>
          <p:nvPr/>
        </p:nvSpPr>
        <p:spPr>
          <a:xfrm>
            <a:off x="2689688" y="3694820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10F048E-835B-5CB8-87FD-B8BA3C0574D2}"/>
              </a:ext>
            </a:extLst>
          </p:cNvPr>
          <p:cNvCxnSpPr>
            <a:cxnSpLocks/>
          </p:cNvCxnSpPr>
          <p:nvPr/>
        </p:nvCxnSpPr>
        <p:spPr>
          <a:xfrm>
            <a:off x="3488271" y="4325022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C9D4F8A-347E-4029-5FB8-B360D34A412D}"/>
              </a:ext>
            </a:extLst>
          </p:cNvPr>
          <p:cNvSpPr txBox="1"/>
          <p:nvPr/>
        </p:nvSpPr>
        <p:spPr>
          <a:xfrm>
            <a:off x="3573353" y="4480319"/>
            <a:ext cx="39113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3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5FB7752-68E0-2E79-B12C-4D661C51430B}"/>
              </a:ext>
            </a:extLst>
          </p:cNvPr>
          <p:cNvSpPr txBox="1"/>
          <p:nvPr/>
        </p:nvSpPr>
        <p:spPr>
          <a:xfrm>
            <a:off x="4683246" y="3725879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3357F94-0AB8-BDDD-5ED2-293C34F10174}"/>
              </a:ext>
            </a:extLst>
          </p:cNvPr>
          <p:cNvSpPr txBox="1"/>
          <p:nvPr/>
        </p:nvSpPr>
        <p:spPr>
          <a:xfrm>
            <a:off x="3689571" y="3725879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8DDC84B-90F3-6EA5-73B0-01D08C69D97A}"/>
              </a:ext>
            </a:extLst>
          </p:cNvPr>
          <p:cNvSpPr txBox="1"/>
          <p:nvPr/>
        </p:nvSpPr>
        <p:spPr>
          <a:xfrm>
            <a:off x="3273331" y="4042409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3C2DC23-5CD0-8C81-7F13-038AD1652024}"/>
              </a:ext>
            </a:extLst>
          </p:cNvPr>
          <p:cNvSpPr txBox="1"/>
          <p:nvPr/>
        </p:nvSpPr>
        <p:spPr>
          <a:xfrm>
            <a:off x="5078745" y="4042409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FD404F-DE71-5CEF-79FA-3A8B60923986}"/>
              </a:ext>
            </a:extLst>
          </p:cNvPr>
          <p:cNvSpPr txBox="1"/>
          <p:nvPr/>
        </p:nvSpPr>
        <p:spPr>
          <a:xfrm>
            <a:off x="2727661" y="4480318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2533E83-1C13-846E-34CF-4EDC5349F3B3}"/>
              </a:ext>
            </a:extLst>
          </p:cNvPr>
          <p:cNvSpPr txBox="1"/>
          <p:nvPr/>
        </p:nvSpPr>
        <p:spPr>
          <a:xfrm>
            <a:off x="1627697" y="4047708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9280CBF-61CF-B515-E1D5-F22640866E5B}"/>
              </a:ext>
            </a:extLst>
          </p:cNvPr>
          <p:cNvSpPr txBox="1"/>
          <p:nvPr/>
        </p:nvSpPr>
        <p:spPr>
          <a:xfrm>
            <a:off x="2500532" y="3692312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15B00BB-1D15-EC4A-DF8A-16498267A833}"/>
              </a:ext>
            </a:extLst>
          </p:cNvPr>
          <p:cNvCxnSpPr>
            <a:cxnSpLocks/>
          </p:cNvCxnSpPr>
          <p:nvPr/>
        </p:nvCxnSpPr>
        <p:spPr>
          <a:xfrm>
            <a:off x="2571528" y="4325022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6FD140C3-7DFC-DE22-9F97-D6D519CFBCEC}"/>
              </a:ext>
            </a:extLst>
          </p:cNvPr>
          <p:cNvGrpSpPr/>
          <p:nvPr/>
        </p:nvGrpSpPr>
        <p:grpSpPr>
          <a:xfrm>
            <a:off x="672662" y="6148769"/>
            <a:ext cx="2674138" cy="446967"/>
            <a:chOff x="7852717" y="1446334"/>
            <a:chExt cx="1771137" cy="4469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65B7F1B-BF57-130B-7661-4DF989610C61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F96E2A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7C5ECA6-0E64-EF27-071F-0F83A3DA9C7F}"/>
                </a:ext>
              </a:extLst>
            </p:cNvPr>
            <p:cNvSpPr txBox="1"/>
            <p:nvPr/>
          </p:nvSpPr>
          <p:spPr>
            <a:xfrm>
              <a:off x="7928223" y="1491501"/>
              <a:ext cx="162015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</a:t>
              </a:r>
              <a:r>
                <a:rPr lang="en-US" sz="2400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= 2.18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FED7611-0B34-9767-9027-1BA60E28AA06}"/>
              </a:ext>
            </a:extLst>
          </p:cNvPr>
          <p:cNvGrpSpPr/>
          <p:nvPr/>
        </p:nvGrpSpPr>
        <p:grpSpPr>
          <a:xfrm>
            <a:off x="3809298" y="6148768"/>
            <a:ext cx="3003768" cy="446967"/>
            <a:chOff x="7743557" y="1446334"/>
            <a:chExt cx="1989458" cy="44696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BD79F7D5-552F-F5F0-5AE3-5A1208EC47BF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F8383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F49BD83-D933-4174-41E5-041D5DDD53F8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95118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F700B-9314-DC49-2945-29863997C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BB3EA317-FCDC-DEDA-D21E-B1D6B3D53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5BB9C650-862A-A10E-73ED-7283FE95E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E94F9BB-4D53-B5E7-D7DC-948D63F559D9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14533B-842F-FBAC-D99C-3C9E8E864BB0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0730FB7-C889-912F-B648-6EBC245BCEEF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AE3C1CF-01F9-CFDB-1F22-A2C6CEBBA18D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C923845-46B2-1DC8-1CEB-B9A679B54969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8C28322-2D11-FC9A-E0F3-F083090FD7E1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A651296-157F-BD9F-C8D6-6ED93D247044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7F2DA97-0F33-FAFB-D231-66CE8CC9B11F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C18D8DD-CB02-83B0-F1D9-41D423BD15E0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DE26040B-7D33-FCF1-F5DC-BCC484617EDC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FF943C3-0FF1-999D-C964-ECA2F3CEE61A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05DBD90-1DE5-FBB7-E743-B9ACD68CD093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FA437CFD-2269-A179-5DE9-741E3D906B5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6F9FFAE-1A92-2D74-8CAC-F1E1E62A77FD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E29FBA5-D38E-C5CB-E895-F8ED734D6B7C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5260ACD9-6A1E-A0EC-EF90-12A3F7E30D0E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13B635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81FF9F1-E02B-E667-B265-42F8E7157CB8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3B40281-1510-A84D-03C3-141DB901DF89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92BBF425-F1AA-4F50-FAA8-917DC37DD97D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60EE2C6-535E-EC1A-C7D3-3E3036C66CD6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EABAB4FD-6CCF-D422-6B65-C2A5972CAEA8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6AEDDDB0-2A82-9E13-FE2F-E836335FD365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B1E5BAE-B643-2FCB-6062-D53DC4B0527F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A805618-BC57-DFE3-6FCC-0C06415D9113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7861CF56-BCB1-5079-6528-2E104EAFB953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78BBFE6-17C4-FEA2-4601-204D3628811A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6F5618E-62AA-8494-B8FC-C5A54814C2DD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D022D0F0-D4C3-C4CB-5B7D-9487885084CD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EC4C869-9855-524A-E3A1-30AA35A8FB61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96A10A75-4229-3DD0-D510-C3CC2C681E30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4BBAC3F7-2E09-843C-C914-1B0B9353D207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05073B6B-F5B3-41B4-2D1F-98659FBF97B4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3E230C8-DAEE-61D0-1FFC-61DFEE76B956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81AEE11D-DDA0-0576-587A-229363C1A5D0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65E52CB-1ADB-5265-7C19-A337BD0E2438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62552FD-45D3-7089-F348-9034A5C15E1B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7746A00D-6E04-F896-9094-80F649D0C3BD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1EF207E-B15A-A612-FC86-93AF9D1C8607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22B1AF1E-C48B-6701-E72F-0C19BBF7D943}"/>
              </a:ext>
            </a:extLst>
          </p:cNvPr>
          <p:cNvSpPr txBox="1"/>
          <p:nvPr/>
        </p:nvSpPr>
        <p:spPr>
          <a:xfrm>
            <a:off x="2074092" y="1654574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DDF6EEE-A372-06B2-7DD9-C7AD48EBC0B0}"/>
              </a:ext>
            </a:extLst>
          </p:cNvPr>
          <p:cNvSpPr txBox="1"/>
          <p:nvPr/>
        </p:nvSpPr>
        <p:spPr>
          <a:xfrm>
            <a:off x="4171440" y="1652729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04BA51C9-D80A-15CC-B798-B8AD0B424013}"/>
              </a:ext>
            </a:extLst>
          </p:cNvPr>
          <p:cNvCxnSpPr>
            <a:cxnSpLocks/>
          </p:cNvCxnSpPr>
          <p:nvPr/>
        </p:nvCxnSpPr>
        <p:spPr>
          <a:xfrm>
            <a:off x="44814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56AF37D0-6B38-B2B1-1F2C-A215832BA363}"/>
              </a:ext>
            </a:extLst>
          </p:cNvPr>
          <p:cNvSpPr txBox="1"/>
          <p:nvPr/>
        </p:nvSpPr>
        <p:spPr>
          <a:xfrm>
            <a:off x="4556609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332B359-C165-C8D4-EFC2-D6ACF6213643}"/>
              </a:ext>
            </a:extLst>
          </p:cNvPr>
          <p:cNvSpPr txBox="1"/>
          <p:nvPr/>
        </p:nvSpPr>
        <p:spPr>
          <a:xfrm>
            <a:off x="2689688" y="1321682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4DABF429-4891-545D-1F09-7C89047157FB}"/>
              </a:ext>
            </a:extLst>
          </p:cNvPr>
          <p:cNvCxnSpPr>
            <a:cxnSpLocks/>
          </p:cNvCxnSpPr>
          <p:nvPr/>
        </p:nvCxnSpPr>
        <p:spPr>
          <a:xfrm>
            <a:off x="3488271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E2F102BB-5D21-7451-AACC-1723F42092B6}"/>
              </a:ext>
            </a:extLst>
          </p:cNvPr>
          <p:cNvSpPr txBox="1"/>
          <p:nvPr/>
        </p:nvSpPr>
        <p:spPr>
          <a:xfrm>
            <a:off x="3562934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08106B5-E639-C086-C53D-D6B2E3EEDF74}"/>
              </a:ext>
            </a:extLst>
          </p:cNvPr>
          <p:cNvSpPr txBox="1"/>
          <p:nvPr/>
        </p:nvSpPr>
        <p:spPr>
          <a:xfrm>
            <a:off x="3833214" y="2429325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CF0A915-19F4-CFC5-D20A-FFE2EC6850ED}"/>
              </a:ext>
            </a:extLst>
          </p:cNvPr>
          <p:cNvSpPr txBox="1"/>
          <p:nvPr/>
        </p:nvSpPr>
        <p:spPr>
          <a:xfrm>
            <a:off x="4863238" y="2428752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61C84DA5-781A-C142-0AAF-9047E0E5198E}"/>
              </a:ext>
            </a:extLst>
          </p:cNvPr>
          <p:cNvSpPr txBox="1"/>
          <p:nvPr/>
        </p:nvSpPr>
        <p:spPr>
          <a:xfrm>
            <a:off x="4683246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5858C20-EA7B-3BB1-3183-908833948532}"/>
              </a:ext>
            </a:extLst>
          </p:cNvPr>
          <p:cNvSpPr txBox="1"/>
          <p:nvPr/>
        </p:nvSpPr>
        <p:spPr>
          <a:xfrm>
            <a:off x="3689571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404DBA57-6AE4-965B-D9A6-0A20B0ACA199}"/>
              </a:ext>
            </a:extLst>
          </p:cNvPr>
          <p:cNvSpPr txBox="1"/>
          <p:nvPr/>
        </p:nvSpPr>
        <p:spPr>
          <a:xfrm>
            <a:off x="3273331" y="1669271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221D6AF-E91C-1C36-C26D-8A1B19AB9847}"/>
              </a:ext>
            </a:extLst>
          </p:cNvPr>
          <p:cNvSpPr txBox="1"/>
          <p:nvPr/>
        </p:nvSpPr>
        <p:spPr>
          <a:xfrm>
            <a:off x="5078745" y="1669271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9363C8D6-80D1-4D29-C349-2672AB9C00E7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4518EB-A461-CFDC-09ED-35364EF7C14B}"/>
              </a:ext>
            </a:extLst>
          </p:cNvPr>
          <p:cNvSpPr txBox="1"/>
          <p:nvPr/>
        </p:nvSpPr>
        <p:spPr>
          <a:xfrm>
            <a:off x="2727661" y="2107180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BD44E0-2B34-1430-A06E-464EFA50A01A}"/>
              </a:ext>
            </a:extLst>
          </p:cNvPr>
          <p:cNvSpPr txBox="1"/>
          <p:nvPr/>
        </p:nvSpPr>
        <p:spPr>
          <a:xfrm>
            <a:off x="1627697" y="1674570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D31A90-2636-F5D1-B3E7-08D5E927C93A}"/>
              </a:ext>
            </a:extLst>
          </p:cNvPr>
          <p:cNvSpPr txBox="1"/>
          <p:nvPr/>
        </p:nvSpPr>
        <p:spPr>
          <a:xfrm>
            <a:off x="2500532" y="1319174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2BB85F4-C794-3F79-1EA8-855C04E2482C}"/>
              </a:ext>
            </a:extLst>
          </p:cNvPr>
          <p:cNvCxnSpPr>
            <a:cxnSpLocks/>
          </p:cNvCxnSpPr>
          <p:nvPr/>
        </p:nvCxnSpPr>
        <p:spPr>
          <a:xfrm>
            <a:off x="25715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0C5F2FE-C818-2822-66AD-0681A4DE930F}"/>
              </a:ext>
            </a:extLst>
          </p:cNvPr>
          <p:cNvSpPr/>
          <p:nvPr/>
        </p:nvSpPr>
        <p:spPr>
          <a:xfrm>
            <a:off x="1451746" y="1280053"/>
            <a:ext cx="4047814" cy="1532966"/>
          </a:xfrm>
          <a:prstGeom prst="rect">
            <a:avLst/>
          </a:prstGeom>
          <a:noFill/>
          <a:ln w="44450" cap="rnd">
            <a:solidFill>
              <a:srgbClr val="0D92F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E3D1F60-63B3-F6F5-4DC0-A1E147BF74F2}"/>
              </a:ext>
            </a:extLst>
          </p:cNvPr>
          <p:cNvCxnSpPr>
            <a:cxnSpLocks/>
          </p:cNvCxnSpPr>
          <p:nvPr/>
        </p:nvCxnSpPr>
        <p:spPr>
          <a:xfrm flipV="1">
            <a:off x="9907102" y="2530099"/>
            <a:ext cx="0" cy="2759748"/>
          </a:xfrm>
          <a:prstGeom prst="straightConnector1">
            <a:avLst/>
          </a:prstGeom>
          <a:ln w="50800" cap="rnd">
            <a:solidFill>
              <a:srgbClr val="0D92F4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66CC12E-4C9D-7111-B2CB-67C5CD31A0BF}"/>
              </a:ext>
            </a:extLst>
          </p:cNvPr>
          <p:cNvSpPr txBox="1"/>
          <p:nvPr/>
        </p:nvSpPr>
        <p:spPr>
          <a:xfrm>
            <a:off x="1562079" y="403028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E6E84A-39A8-855A-DE37-4E4F3E6225CB}"/>
              </a:ext>
            </a:extLst>
          </p:cNvPr>
          <p:cNvSpPr txBox="1"/>
          <p:nvPr/>
        </p:nvSpPr>
        <p:spPr>
          <a:xfrm>
            <a:off x="5457509" y="4028440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E604A09-DFF2-2ACC-47B1-B97139DBFA7E}"/>
              </a:ext>
            </a:extLst>
          </p:cNvPr>
          <p:cNvCxnSpPr>
            <a:cxnSpLocks/>
          </p:cNvCxnSpPr>
          <p:nvPr/>
        </p:nvCxnSpPr>
        <p:spPr>
          <a:xfrm>
            <a:off x="5767497" y="4327595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7790A67-5ABA-4744-FF7E-DFB121914336}"/>
              </a:ext>
            </a:extLst>
          </p:cNvPr>
          <p:cNvSpPr txBox="1"/>
          <p:nvPr/>
        </p:nvSpPr>
        <p:spPr>
          <a:xfrm>
            <a:off x="5889966" y="4482892"/>
            <a:ext cx="31739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1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0EF5BF-5F63-C7AE-F589-7B2F556AE024}"/>
              </a:ext>
            </a:extLst>
          </p:cNvPr>
          <p:cNvSpPr txBox="1"/>
          <p:nvPr/>
        </p:nvSpPr>
        <p:spPr>
          <a:xfrm>
            <a:off x="2241155" y="3792643"/>
            <a:ext cx="198932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800" dirty="0">
                <a:solidFill>
                  <a:srgbClr val="F96E2A"/>
                </a:solidFill>
                <a:latin typeface="Balsamiq Sans" pitchFamily="2" charset="0"/>
                <a:ea typeface="Balsamiq Sans" pitchFamily="2" charset="0"/>
              </a:rPr>
              <a:t>2.18 x 10</a:t>
            </a:r>
            <a:r>
              <a:rPr lang="en-US" sz="2800" baseline="30000" dirty="0">
                <a:solidFill>
                  <a:srgbClr val="F96E2A"/>
                </a:solidFill>
                <a:latin typeface="Balsamiq Sans" pitchFamily="2" charset="0"/>
                <a:ea typeface="Balsamiq Sans" pitchFamily="2" charset="0"/>
              </a:rPr>
              <a:t>-18</a:t>
            </a:r>
            <a:r>
              <a:rPr lang="en-US" sz="2800" dirty="0">
                <a:solidFill>
                  <a:srgbClr val="F96E2A"/>
                </a:solidFill>
                <a:latin typeface="Balsamiq Sans" pitchFamily="2" charset="0"/>
                <a:ea typeface="Balsamiq Sans" pitchFamily="2" charset="0"/>
              </a:rPr>
              <a:t> J</a:t>
            </a:r>
            <a:endParaRPr lang="en-US" sz="28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2462270-4C67-EAFB-0A2A-B1E9E78C5F87}"/>
              </a:ext>
            </a:extLst>
          </p:cNvPr>
          <p:cNvCxnSpPr>
            <a:cxnSpLocks/>
          </p:cNvCxnSpPr>
          <p:nvPr/>
        </p:nvCxnSpPr>
        <p:spPr>
          <a:xfrm>
            <a:off x="4774340" y="4327595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E5EC211-5D48-C290-E48A-7FA1E620F597}"/>
              </a:ext>
            </a:extLst>
          </p:cNvPr>
          <p:cNvSpPr txBox="1"/>
          <p:nvPr/>
        </p:nvSpPr>
        <p:spPr>
          <a:xfrm>
            <a:off x="4859422" y="4482892"/>
            <a:ext cx="39113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3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1A6696D-7C19-2F31-2644-5D05291A65D6}"/>
              </a:ext>
            </a:extLst>
          </p:cNvPr>
          <p:cNvSpPr txBox="1"/>
          <p:nvPr/>
        </p:nvSpPr>
        <p:spPr>
          <a:xfrm>
            <a:off x="5969315" y="3728452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895308E-9610-0E30-1A8D-34131BBCA015}"/>
              </a:ext>
            </a:extLst>
          </p:cNvPr>
          <p:cNvSpPr txBox="1"/>
          <p:nvPr/>
        </p:nvSpPr>
        <p:spPr>
          <a:xfrm>
            <a:off x="4975640" y="3728452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2C82C16-F939-D9DB-EBA9-26A0D4F4CC91}"/>
              </a:ext>
            </a:extLst>
          </p:cNvPr>
          <p:cNvSpPr txBox="1"/>
          <p:nvPr/>
        </p:nvSpPr>
        <p:spPr>
          <a:xfrm>
            <a:off x="4559400" y="4044982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7445A39-CAE4-8638-5D15-9CA67B5D225B}"/>
              </a:ext>
            </a:extLst>
          </p:cNvPr>
          <p:cNvSpPr txBox="1"/>
          <p:nvPr/>
        </p:nvSpPr>
        <p:spPr>
          <a:xfrm>
            <a:off x="6364814" y="4044982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AA24302-74DC-393E-2051-D1350DF788D9}"/>
              </a:ext>
            </a:extLst>
          </p:cNvPr>
          <p:cNvSpPr txBox="1"/>
          <p:nvPr/>
        </p:nvSpPr>
        <p:spPr>
          <a:xfrm>
            <a:off x="1115684" y="4050281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7D8127A-7A5D-1860-A494-3B5977987037}"/>
              </a:ext>
            </a:extLst>
          </p:cNvPr>
          <p:cNvSpPr txBox="1"/>
          <p:nvPr/>
        </p:nvSpPr>
        <p:spPr>
          <a:xfrm>
            <a:off x="1963372" y="3694885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F7BCD5E-3936-5828-B871-0EB94A915BEA}"/>
              </a:ext>
            </a:extLst>
          </p:cNvPr>
          <p:cNvCxnSpPr>
            <a:cxnSpLocks/>
          </p:cNvCxnSpPr>
          <p:nvPr/>
        </p:nvCxnSpPr>
        <p:spPr>
          <a:xfrm>
            <a:off x="2074092" y="4327595"/>
            <a:ext cx="2286502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96641F1E-1F31-ECF4-28A8-B0B2B694210D}"/>
              </a:ext>
            </a:extLst>
          </p:cNvPr>
          <p:cNvGrpSpPr/>
          <p:nvPr/>
        </p:nvGrpSpPr>
        <p:grpSpPr>
          <a:xfrm>
            <a:off x="672662" y="6148769"/>
            <a:ext cx="2674138" cy="446967"/>
            <a:chOff x="7852717" y="1446334"/>
            <a:chExt cx="1771137" cy="4469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D024B5D-CC32-D5EA-4B06-F597BA19D053}"/>
                </a:ext>
              </a:extLst>
            </p:cNvPr>
            <p:cNvSpPr/>
            <p:nvPr/>
          </p:nvSpPr>
          <p:spPr>
            <a:xfrm>
              <a:off x="7852717" y="1446334"/>
              <a:ext cx="1771137" cy="446967"/>
            </a:xfrm>
            <a:prstGeom prst="roundRect">
              <a:avLst>
                <a:gd name="adj" fmla="val 0"/>
              </a:avLst>
            </a:prstGeom>
            <a:solidFill>
              <a:srgbClr val="F96E2A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98AB4E-B8EB-4B90-074F-A12D1DDD69BB}"/>
                </a:ext>
              </a:extLst>
            </p:cNvPr>
            <p:cNvSpPr txBox="1"/>
            <p:nvPr/>
          </p:nvSpPr>
          <p:spPr>
            <a:xfrm>
              <a:off x="7928223" y="1491501"/>
              <a:ext cx="162015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</a:t>
              </a:r>
              <a:r>
                <a:rPr lang="en-US" sz="2400" baseline="-25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= 2.18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-18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3F6D39F-09D0-31A8-7FFB-FE1B7F871932}"/>
              </a:ext>
            </a:extLst>
          </p:cNvPr>
          <p:cNvGrpSpPr/>
          <p:nvPr/>
        </p:nvGrpSpPr>
        <p:grpSpPr>
          <a:xfrm>
            <a:off x="3809298" y="6148768"/>
            <a:ext cx="3003768" cy="446967"/>
            <a:chOff x="7743557" y="1446334"/>
            <a:chExt cx="1989458" cy="44696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8F3381C-5956-F0AA-8A72-47BB2FE51941}"/>
                </a:ext>
              </a:extLst>
            </p:cNvPr>
            <p:cNvSpPr/>
            <p:nvPr/>
          </p:nvSpPr>
          <p:spPr>
            <a:xfrm>
              <a:off x="7743557" y="1446334"/>
              <a:ext cx="1989458" cy="446967"/>
            </a:xfrm>
            <a:prstGeom prst="roundRect">
              <a:avLst>
                <a:gd name="adj" fmla="val 0"/>
              </a:avLst>
            </a:prstGeom>
            <a:solidFill>
              <a:srgbClr val="FF8383"/>
            </a:solidFill>
            <a:ln w="254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05DC97-BE81-3324-C569-DD1DBD9765F4}"/>
                </a:ext>
              </a:extLst>
            </p:cNvPr>
            <p:cNvSpPr txBox="1"/>
            <p:nvPr/>
          </p:nvSpPr>
          <p:spPr>
            <a:xfrm>
              <a:off x="7825768" y="1491501"/>
              <a:ext cx="18250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h = 6.626 x 10</a:t>
              </a:r>
              <a:r>
                <a:rPr lang="en-US" sz="2400" baseline="300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-34</a:t>
              </a:r>
              <a:r>
                <a:rPr lang="en-US" sz="24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J.s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3AAA87E-889C-C21F-1692-97622D3434C1}"/>
              </a:ext>
            </a:extLst>
          </p:cNvPr>
          <p:cNvSpPr txBox="1"/>
          <p:nvPr/>
        </p:nvSpPr>
        <p:spPr>
          <a:xfrm>
            <a:off x="1906858" y="4478321"/>
            <a:ext cx="2608086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800" dirty="0">
                <a:solidFill>
                  <a:srgbClr val="FF8383"/>
                </a:solidFill>
                <a:latin typeface="Balsamiq Sans" pitchFamily="2" charset="0"/>
                <a:ea typeface="Balsamiq Sans" pitchFamily="2" charset="0"/>
              </a:rPr>
              <a:t>6.626 x 10</a:t>
            </a:r>
            <a:r>
              <a:rPr lang="en-US" sz="2800" baseline="30000" dirty="0">
                <a:solidFill>
                  <a:srgbClr val="FF8383"/>
                </a:solidFill>
                <a:latin typeface="Balsamiq Sans" pitchFamily="2" charset="0"/>
                <a:ea typeface="Balsamiq Sans" pitchFamily="2" charset="0"/>
              </a:rPr>
              <a:t>-34</a:t>
            </a:r>
            <a:r>
              <a:rPr lang="en-US" sz="2800" dirty="0">
                <a:solidFill>
                  <a:srgbClr val="FF8383"/>
                </a:solidFill>
                <a:latin typeface="Balsamiq Sans" pitchFamily="2" charset="0"/>
                <a:ea typeface="Balsamiq Sans" pitchFamily="2" charset="0"/>
              </a:rPr>
              <a:t> J.s</a:t>
            </a:r>
            <a:endParaRPr lang="en-US" sz="2800" i="1" baseline="-25000" dirty="0">
              <a:solidFill>
                <a:srgbClr val="FF8383"/>
              </a:solidFill>
              <a:latin typeface="PoetsenOne" panose="020108030300000D02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000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accel="28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4" accel="2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45C77-0618-358E-639C-E1CA8CA5F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C5169D74-F148-9420-E2C3-5E414C375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82BC51D1-4A99-AEDB-D4F5-2F0C488FFB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F622144-23F0-8741-F770-5CE6BA86166D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9EBD799-05FF-878C-1BC3-C72E402E4986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34709F8-6BAE-4108-02D5-33F3BE96090A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D7CB3DE-0711-4409-6AB2-DB85B61D6083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A03B0BE-C0D1-C715-D9EC-66B42AEE75A4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72B935E-74AD-C3FA-B948-E26010CF0A1E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672B1B5-74EB-133A-48BD-7EF392B6611A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9C9CF9D-F7A9-1E91-4A7C-0E27CE3A6681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AB98A67-E39C-B0E5-F03D-FED44E180448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B9005216-3379-5F89-EF76-A2A6214C9962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B27B2B2-CB82-6C66-FD4D-C543CE07616F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5376381-EBD9-2AF9-2716-6D5ACCFEB471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E2C7BE49-BAE4-92BE-479B-47CE9DB3D556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BCC494F-D562-A781-9ECF-113BB6F787D2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07BF3DF-8F96-544C-1D75-C27986C25FAE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84B58CCD-F81C-3753-ABD0-29E0CE42E8F4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13B635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5DA57A7-9D59-7DCA-291D-6C8F4FBFE243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8609130-AD4E-C026-7751-B0571B824107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5138ABA8-C251-A5D6-8182-D344404450D9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E8FF0CA-2347-8C0B-E1BD-A30758F771F6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A505EDA-677F-0A3A-9BD4-D5F6F554B8B0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C4589510-A45C-613E-7CEF-BC6E15866289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C618BFB-7FE1-64B0-1B6C-7FB3E0B025C8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9C1BE0B-9DDD-9C7F-D0B2-902269478095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59D3D431-FA82-616E-1CEF-37D03730F628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DC9385B-E87C-64AD-FE89-2AD278F8789A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2304E7D-8395-3F83-FB39-CC21E4E18A53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2D3EF6D4-FEF9-647B-F724-C9CF0F502BC2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9677E85-C218-340A-6649-6C233E4B5CC2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E1AFCF9-59FF-874F-2B86-2CE2A4D15B85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D15B36F8-3FD9-A84E-7F1F-19D82F32395F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0730168-AAA9-A177-95E5-4B3321EEEE88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59FE439-A734-041F-726B-2C7F7B27C316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665032E0-A68B-6441-E5C8-E3CDB11FC33D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6119B74-2057-0A58-D15F-9E02D8084411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BC8F30F-8713-DCE6-727C-192EE3B25507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6121A9FD-8ED5-C5C9-1D6D-21864F01E0CD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DDB87DD-8953-60AA-CDB0-A649E5DE1878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7FA17DAA-8383-22FA-E756-005C3E8E162D}"/>
              </a:ext>
            </a:extLst>
          </p:cNvPr>
          <p:cNvSpPr txBox="1"/>
          <p:nvPr/>
        </p:nvSpPr>
        <p:spPr>
          <a:xfrm>
            <a:off x="2074092" y="1654574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5839482-C784-3896-C18E-05685361E775}"/>
              </a:ext>
            </a:extLst>
          </p:cNvPr>
          <p:cNvSpPr txBox="1"/>
          <p:nvPr/>
        </p:nvSpPr>
        <p:spPr>
          <a:xfrm>
            <a:off x="4171440" y="1652729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547C408-2EB1-4BDB-0EC2-14BE090B85A0}"/>
              </a:ext>
            </a:extLst>
          </p:cNvPr>
          <p:cNvCxnSpPr>
            <a:cxnSpLocks/>
          </p:cNvCxnSpPr>
          <p:nvPr/>
        </p:nvCxnSpPr>
        <p:spPr>
          <a:xfrm>
            <a:off x="44814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32587C56-305A-C7CF-AA43-FB31DFCCB209}"/>
              </a:ext>
            </a:extLst>
          </p:cNvPr>
          <p:cNvSpPr txBox="1"/>
          <p:nvPr/>
        </p:nvSpPr>
        <p:spPr>
          <a:xfrm>
            <a:off x="4556609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4A20DF1-8501-6D9B-4C2D-37B683717DCD}"/>
              </a:ext>
            </a:extLst>
          </p:cNvPr>
          <p:cNvSpPr txBox="1"/>
          <p:nvPr/>
        </p:nvSpPr>
        <p:spPr>
          <a:xfrm>
            <a:off x="2689688" y="1321682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026511A-EDA7-F1CD-C758-67BFA743B0AA}"/>
              </a:ext>
            </a:extLst>
          </p:cNvPr>
          <p:cNvCxnSpPr>
            <a:cxnSpLocks/>
          </p:cNvCxnSpPr>
          <p:nvPr/>
        </p:nvCxnSpPr>
        <p:spPr>
          <a:xfrm>
            <a:off x="3488271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C9CC3972-463B-5DF7-14A5-DA0B35B75BAE}"/>
              </a:ext>
            </a:extLst>
          </p:cNvPr>
          <p:cNvSpPr txBox="1"/>
          <p:nvPr/>
        </p:nvSpPr>
        <p:spPr>
          <a:xfrm>
            <a:off x="3562934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8C99B61-8F41-0184-7B93-B57DDC5B841D}"/>
              </a:ext>
            </a:extLst>
          </p:cNvPr>
          <p:cNvSpPr txBox="1"/>
          <p:nvPr/>
        </p:nvSpPr>
        <p:spPr>
          <a:xfrm>
            <a:off x="3833214" y="2429325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C758687-90A1-FA3D-CB0C-E25804512FC5}"/>
              </a:ext>
            </a:extLst>
          </p:cNvPr>
          <p:cNvSpPr txBox="1"/>
          <p:nvPr/>
        </p:nvSpPr>
        <p:spPr>
          <a:xfrm>
            <a:off x="4863238" y="2428752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16FC5279-3534-8766-6960-05F9C49E55BA}"/>
              </a:ext>
            </a:extLst>
          </p:cNvPr>
          <p:cNvSpPr txBox="1"/>
          <p:nvPr/>
        </p:nvSpPr>
        <p:spPr>
          <a:xfrm>
            <a:off x="4683246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65ED3B6A-9BD0-794F-F44A-FFB23BE47E6D}"/>
              </a:ext>
            </a:extLst>
          </p:cNvPr>
          <p:cNvSpPr txBox="1"/>
          <p:nvPr/>
        </p:nvSpPr>
        <p:spPr>
          <a:xfrm>
            <a:off x="3689571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CFD3C6D-5137-1AE9-83F2-3DE13C141E0D}"/>
              </a:ext>
            </a:extLst>
          </p:cNvPr>
          <p:cNvSpPr txBox="1"/>
          <p:nvPr/>
        </p:nvSpPr>
        <p:spPr>
          <a:xfrm>
            <a:off x="3273331" y="1669271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168D3DF4-316E-73A4-6F65-200FEE805129}"/>
              </a:ext>
            </a:extLst>
          </p:cNvPr>
          <p:cNvSpPr txBox="1"/>
          <p:nvPr/>
        </p:nvSpPr>
        <p:spPr>
          <a:xfrm>
            <a:off x="5078745" y="1669271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97FD0979-A91B-1BCB-5AB5-CD7941C0E238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978D05-13CA-5B26-559D-176523E96002}"/>
              </a:ext>
            </a:extLst>
          </p:cNvPr>
          <p:cNvSpPr txBox="1"/>
          <p:nvPr/>
        </p:nvSpPr>
        <p:spPr>
          <a:xfrm>
            <a:off x="2727661" y="2107180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3AA1DD-FBA1-4D4D-D9EF-0D3A303644C7}"/>
              </a:ext>
            </a:extLst>
          </p:cNvPr>
          <p:cNvSpPr txBox="1"/>
          <p:nvPr/>
        </p:nvSpPr>
        <p:spPr>
          <a:xfrm>
            <a:off x="1627697" y="1674570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BC076A6-2746-5830-A857-9A5F38C02F14}"/>
              </a:ext>
            </a:extLst>
          </p:cNvPr>
          <p:cNvSpPr txBox="1"/>
          <p:nvPr/>
        </p:nvSpPr>
        <p:spPr>
          <a:xfrm>
            <a:off x="2500532" y="1319174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365B0A9-7142-6A48-3348-164343DCDA63}"/>
              </a:ext>
            </a:extLst>
          </p:cNvPr>
          <p:cNvCxnSpPr>
            <a:cxnSpLocks/>
          </p:cNvCxnSpPr>
          <p:nvPr/>
        </p:nvCxnSpPr>
        <p:spPr>
          <a:xfrm>
            <a:off x="25715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FFFE58B7-366A-8D6F-4B6B-5C04C2BC4F6D}"/>
              </a:ext>
            </a:extLst>
          </p:cNvPr>
          <p:cNvSpPr/>
          <p:nvPr/>
        </p:nvSpPr>
        <p:spPr>
          <a:xfrm>
            <a:off x="1451746" y="1280053"/>
            <a:ext cx="4047814" cy="1532966"/>
          </a:xfrm>
          <a:prstGeom prst="rect">
            <a:avLst/>
          </a:prstGeom>
          <a:noFill/>
          <a:ln w="44450" cap="rnd">
            <a:solidFill>
              <a:srgbClr val="0D92F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3657210-77A1-C148-5D97-F7845C53047E}"/>
              </a:ext>
            </a:extLst>
          </p:cNvPr>
          <p:cNvCxnSpPr>
            <a:cxnSpLocks/>
          </p:cNvCxnSpPr>
          <p:nvPr/>
        </p:nvCxnSpPr>
        <p:spPr>
          <a:xfrm flipV="1">
            <a:off x="9907102" y="2530099"/>
            <a:ext cx="0" cy="2759748"/>
          </a:xfrm>
          <a:prstGeom prst="straightConnector1">
            <a:avLst/>
          </a:prstGeom>
          <a:ln w="50800" cap="rnd">
            <a:solidFill>
              <a:srgbClr val="0D92F4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E25942E-734E-4B5A-1DEB-5FCEEC2F131F}"/>
              </a:ext>
            </a:extLst>
          </p:cNvPr>
          <p:cNvSpPr txBox="1"/>
          <p:nvPr/>
        </p:nvSpPr>
        <p:spPr>
          <a:xfrm>
            <a:off x="1864993" y="403028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7A2339-BAA8-E274-4E95-A24D8B767A15}"/>
              </a:ext>
            </a:extLst>
          </p:cNvPr>
          <p:cNvSpPr txBox="1"/>
          <p:nvPr/>
        </p:nvSpPr>
        <p:spPr>
          <a:xfrm>
            <a:off x="2241155" y="4130177"/>
            <a:ext cx="209833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800" dirty="0">
                <a:solidFill>
                  <a:srgbClr val="FA4032"/>
                </a:solidFill>
                <a:latin typeface="Balsamiq Sans" pitchFamily="2" charset="0"/>
                <a:ea typeface="Balsamiq Sans" pitchFamily="2" charset="0"/>
              </a:rPr>
              <a:t>2.92 x 10</a:t>
            </a:r>
            <a:r>
              <a:rPr lang="en-US" sz="2800" baseline="30000" dirty="0">
                <a:solidFill>
                  <a:srgbClr val="FA4032"/>
                </a:solidFill>
                <a:latin typeface="Balsamiq Sans" pitchFamily="2" charset="0"/>
                <a:ea typeface="Balsamiq Sans" pitchFamily="2" charset="0"/>
              </a:rPr>
              <a:t>15</a:t>
            </a:r>
            <a:r>
              <a:rPr lang="en-US" sz="2800" dirty="0">
                <a:solidFill>
                  <a:srgbClr val="FA4032"/>
                </a:solidFill>
                <a:latin typeface="Balsamiq Sans" pitchFamily="2" charset="0"/>
                <a:ea typeface="Balsamiq Sans" pitchFamily="2" charset="0"/>
              </a:rPr>
              <a:t> s</a:t>
            </a:r>
            <a:r>
              <a:rPr lang="en-US" sz="2800" baseline="30000" dirty="0">
                <a:solidFill>
                  <a:srgbClr val="FA4032"/>
                </a:solidFill>
                <a:latin typeface="Balsamiq Sans" pitchFamily="2" charset="0"/>
                <a:ea typeface="Balsamiq Sans" pitchFamily="2" charset="0"/>
              </a:rPr>
              <a:t>-1</a:t>
            </a:r>
            <a:endParaRPr lang="en-US" sz="2800" i="1" baseline="-25000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ED6EADB-CACD-84D8-473F-165F2A709156}"/>
              </a:ext>
            </a:extLst>
          </p:cNvPr>
          <p:cNvSpPr txBox="1"/>
          <p:nvPr/>
        </p:nvSpPr>
        <p:spPr>
          <a:xfrm>
            <a:off x="1418598" y="4050281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2251239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99CF6-9CEC-4B6D-3377-B2698BEEE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B452C0B6-100D-540C-CC30-0200775B0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12E031DD-BEDF-2FCD-483E-EEF4C084B9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95F5926-EE83-C9BD-18C0-11C565115480}"/>
              </a:ext>
            </a:extLst>
          </p:cNvPr>
          <p:cNvCxnSpPr>
            <a:cxnSpLocks/>
          </p:cNvCxnSpPr>
          <p:nvPr/>
        </p:nvCxnSpPr>
        <p:spPr>
          <a:xfrm>
            <a:off x="7458853" y="528816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3C633E-2A25-CA66-2491-A044B119D3D9}"/>
              </a:ext>
            </a:extLst>
          </p:cNvPr>
          <p:cNvCxnSpPr>
            <a:cxnSpLocks/>
          </p:cNvCxnSpPr>
          <p:nvPr/>
        </p:nvCxnSpPr>
        <p:spPr>
          <a:xfrm>
            <a:off x="7458853" y="3474667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FCCF6FB-48D1-04EE-EF4E-25A53A27D490}"/>
              </a:ext>
            </a:extLst>
          </p:cNvPr>
          <p:cNvCxnSpPr>
            <a:cxnSpLocks/>
          </p:cNvCxnSpPr>
          <p:nvPr/>
        </p:nvCxnSpPr>
        <p:spPr>
          <a:xfrm>
            <a:off x="7458853" y="2530099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0FE5562-8776-5D20-6970-33DE7B748DAC}"/>
              </a:ext>
            </a:extLst>
          </p:cNvPr>
          <p:cNvCxnSpPr>
            <a:cxnSpLocks/>
          </p:cNvCxnSpPr>
          <p:nvPr/>
        </p:nvCxnSpPr>
        <p:spPr>
          <a:xfrm>
            <a:off x="7458853" y="1860143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04B46CD-4977-292A-DB72-5578669D6543}"/>
              </a:ext>
            </a:extLst>
          </p:cNvPr>
          <p:cNvCxnSpPr>
            <a:cxnSpLocks/>
          </p:cNvCxnSpPr>
          <p:nvPr/>
        </p:nvCxnSpPr>
        <p:spPr>
          <a:xfrm>
            <a:off x="7458853" y="1325988"/>
            <a:ext cx="4245467" cy="0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9AA1353-B9F7-5D82-8EF8-A9933B0C3C7E}"/>
              </a:ext>
            </a:extLst>
          </p:cNvPr>
          <p:cNvGrpSpPr/>
          <p:nvPr/>
        </p:nvGrpSpPr>
        <p:grpSpPr>
          <a:xfrm>
            <a:off x="8918875" y="5833927"/>
            <a:ext cx="660400" cy="660400"/>
            <a:chOff x="5765800" y="3098800"/>
            <a:chExt cx="660400" cy="660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6A689CE-74CA-46D3-B81C-2F63EA653AC0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A66B7FB-9D93-7F49-C831-3CA6D42B27BD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EA46F1E-DCDB-8367-5DDB-024F7CD8E859}"/>
              </a:ext>
            </a:extLst>
          </p:cNvPr>
          <p:cNvGrpSpPr/>
          <p:nvPr/>
        </p:nvGrpSpPr>
        <p:grpSpPr>
          <a:xfrm>
            <a:off x="7404662" y="513278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22ACC38A-BD62-59B3-F5BF-CAC60EACA2C7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0D92F4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C2FD9BC-9BBC-98CD-C8B5-4BD24F712B90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667727D-85FC-5144-8D55-47A90DC70D3F}"/>
              </a:ext>
            </a:extLst>
          </p:cNvPr>
          <p:cNvGrpSpPr/>
          <p:nvPr/>
        </p:nvGrpSpPr>
        <p:grpSpPr>
          <a:xfrm>
            <a:off x="7404662" y="3319733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769F6CDC-E3ED-C44A-F137-AE2DACDD5AF8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1DEC7BE-BD63-EBFB-0311-59338A8EADF7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0DBF878-A623-604B-3150-CFA8A7A0C92E}"/>
              </a:ext>
            </a:extLst>
          </p:cNvPr>
          <p:cNvGrpSpPr/>
          <p:nvPr/>
        </p:nvGrpSpPr>
        <p:grpSpPr>
          <a:xfrm>
            <a:off x="7404662" y="2374712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1255A0EA-C4C2-C95A-8FFC-420DD941CC2F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13B635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93300CC-B25C-9BA9-A78E-91C103913CD9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5290BD6-A64E-D2C0-C88C-B7760BF37355}"/>
              </a:ext>
            </a:extLst>
          </p:cNvPr>
          <p:cNvGrpSpPr/>
          <p:nvPr/>
        </p:nvGrpSpPr>
        <p:grpSpPr>
          <a:xfrm>
            <a:off x="7404662" y="1704756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81AD13C5-B5CB-FC07-1BDD-943F3C7B8FBF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6CE3E3F-CFA5-4D6F-9AC0-F626E96C0022}"/>
                </a:ext>
              </a:extLst>
            </p:cNvPr>
            <p:cNvSpPr txBox="1"/>
            <p:nvPr/>
          </p:nvSpPr>
          <p:spPr>
            <a:xfrm>
              <a:off x="8456158" y="1537540"/>
              <a:ext cx="5642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4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52E9B77-60FA-CED9-33A2-46D25ACE11C6}"/>
              </a:ext>
            </a:extLst>
          </p:cNvPr>
          <p:cNvGrpSpPr/>
          <p:nvPr/>
        </p:nvGrpSpPr>
        <p:grpSpPr>
          <a:xfrm>
            <a:off x="7404662" y="1164305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927C03C3-C7F3-BD8C-B88B-36BAC87A55E8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405CFFD-DB8B-566F-1858-6443FBDD636F}"/>
                </a:ext>
              </a:extLst>
            </p:cNvPr>
            <p:cNvSpPr txBox="1"/>
            <p:nvPr/>
          </p:nvSpPr>
          <p:spPr>
            <a:xfrm>
              <a:off x="8457761" y="1537540"/>
              <a:ext cx="5610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5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EFAF15A-3A50-1707-E789-C9C3F542563D}"/>
              </a:ext>
            </a:extLst>
          </p:cNvPr>
          <p:cNvGrpSpPr/>
          <p:nvPr/>
        </p:nvGrpSpPr>
        <p:grpSpPr>
          <a:xfrm>
            <a:off x="10638140" y="5132781"/>
            <a:ext cx="1111900" cy="310774"/>
            <a:chOff x="8436424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5EA250A1-8124-B33E-698F-056D61BA5B76}"/>
                </a:ext>
              </a:extLst>
            </p:cNvPr>
            <p:cNvSpPr/>
            <p:nvPr/>
          </p:nvSpPr>
          <p:spPr>
            <a:xfrm>
              <a:off x="8436424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4C3D565-76D6-0488-BAA1-09E7376AA9A8}"/>
                </a:ext>
              </a:extLst>
            </p:cNvPr>
            <p:cNvSpPr txBox="1"/>
            <p:nvPr/>
          </p:nvSpPr>
          <p:spPr>
            <a:xfrm>
              <a:off x="8569803" y="1537540"/>
              <a:ext cx="3369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13.6 eV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517E35B-353D-F83F-2734-45D134E50974}"/>
              </a:ext>
            </a:extLst>
          </p:cNvPr>
          <p:cNvGrpSpPr/>
          <p:nvPr/>
        </p:nvGrpSpPr>
        <p:grpSpPr>
          <a:xfrm>
            <a:off x="10638134" y="3319733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2B11C01F-E33D-68FD-0A7A-FFDA566AF014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0C6428E-B570-CACF-F5A7-EA71D9ADD258}"/>
                </a:ext>
              </a:extLst>
            </p:cNvPr>
            <p:cNvSpPr txBox="1"/>
            <p:nvPr/>
          </p:nvSpPr>
          <p:spPr>
            <a:xfrm>
              <a:off x="8488486" y="1537540"/>
              <a:ext cx="49960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3.40 eV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9F0D193-2E41-1EB3-94A7-6BB5B2161DAF}"/>
              </a:ext>
            </a:extLst>
          </p:cNvPr>
          <p:cNvGrpSpPr/>
          <p:nvPr/>
        </p:nvGrpSpPr>
        <p:grpSpPr>
          <a:xfrm>
            <a:off x="10638134" y="2375375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1FD99642-D135-74F3-7ED0-53B953D8EFFC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AEBA0A8-CA51-3503-0374-17D7C8AE708A}"/>
                </a:ext>
              </a:extLst>
            </p:cNvPr>
            <p:cNvSpPr txBox="1"/>
            <p:nvPr/>
          </p:nvSpPr>
          <p:spPr>
            <a:xfrm>
              <a:off x="8510250" y="1537540"/>
              <a:ext cx="4560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1.51 eV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5F46849-7072-CB99-F0B7-757DA24AAF1D}"/>
              </a:ext>
            </a:extLst>
          </p:cNvPr>
          <p:cNvGrpSpPr/>
          <p:nvPr/>
        </p:nvGrpSpPr>
        <p:grpSpPr>
          <a:xfrm>
            <a:off x="10638134" y="1706311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82183A45-B923-5437-8159-B113D3FCAD9B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51E5311C-87B9-BEC3-274A-48BF58031D57}"/>
                </a:ext>
              </a:extLst>
            </p:cNvPr>
            <p:cNvSpPr txBox="1"/>
            <p:nvPr/>
          </p:nvSpPr>
          <p:spPr>
            <a:xfrm>
              <a:off x="8486311" y="1537540"/>
              <a:ext cx="50395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0.85 eV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F3517281-AE24-B47E-961F-D004EC8B655F}"/>
              </a:ext>
            </a:extLst>
          </p:cNvPr>
          <p:cNvGrpSpPr/>
          <p:nvPr/>
        </p:nvGrpSpPr>
        <p:grpSpPr>
          <a:xfrm>
            <a:off x="10638134" y="1169604"/>
            <a:ext cx="1111900" cy="310774"/>
            <a:chOff x="8436422" y="1514431"/>
            <a:chExt cx="603729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DAB2CADA-C8B8-FF73-2C99-19273D5F236D}"/>
                </a:ext>
              </a:extLst>
            </p:cNvPr>
            <p:cNvSpPr/>
            <p:nvPr/>
          </p:nvSpPr>
          <p:spPr>
            <a:xfrm>
              <a:off x="8436422" y="1514431"/>
              <a:ext cx="603729" cy="310774"/>
            </a:xfrm>
            <a:prstGeom prst="roundRect">
              <a:avLst>
                <a:gd name="adj" fmla="val 0"/>
              </a:avLst>
            </a:prstGeom>
            <a:solidFill>
              <a:srgbClr val="8B5DFF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9D4CF1C-0457-08F4-8B39-B8754959021D}"/>
                </a:ext>
              </a:extLst>
            </p:cNvPr>
            <p:cNvSpPr txBox="1"/>
            <p:nvPr/>
          </p:nvSpPr>
          <p:spPr>
            <a:xfrm>
              <a:off x="8487178" y="1537540"/>
              <a:ext cx="5022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adimi One" pitchFamily="2" charset="0"/>
                  <a:ea typeface="Balsamiq Sans" pitchFamily="2" charset="0"/>
                </a:rPr>
                <a:t>-</a:t>
              </a:r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0.54 eV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BF3EA1F2-AAB8-2870-54EA-21D2402C2AAC}"/>
              </a:ext>
            </a:extLst>
          </p:cNvPr>
          <p:cNvSpPr txBox="1"/>
          <p:nvPr/>
        </p:nvSpPr>
        <p:spPr>
          <a:xfrm>
            <a:off x="2074092" y="1654574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951702A-367A-4E3E-634E-624599B5B9EA}"/>
              </a:ext>
            </a:extLst>
          </p:cNvPr>
          <p:cNvSpPr txBox="1"/>
          <p:nvPr/>
        </p:nvSpPr>
        <p:spPr>
          <a:xfrm>
            <a:off x="4171440" y="1652729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789BE6B-D0BB-78C8-8FFE-B0869B622BC7}"/>
              </a:ext>
            </a:extLst>
          </p:cNvPr>
          <p:cNvCxnSpPr>
            <a:cxnSpLocks/>
          </p:cNvCxnSpPr>
          <p:nvPr/>
        </p:nvCxnSpPr>
        <p:spPr>
          <a:xfrm>
            <a:off x="44814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40E717C9-D3C5-A042-9C72-000FE5792A65}"/>
              </a:ext>
            </a:extLst>
          </p:cNvPr>
          <p:cNvSpPr txBox="1"/>
          <p:nvPr/>
        </p:nvSpPr>
        <p:spPr>
          <a:xfrm>
            <a:off x="4556609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0D92F4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0D92F4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3421CC0-0B7C-BE34-7391-441D8763F2EE}"/>
              </a:ext>
            </a:extLst>
          </p:cNvPr>
          <p:cNvSpPr txBox="1"/>
          <p:nvPr/>
        </p:nvSpPr>
        <p:spPr>
          <a:xfrm>
            <a:off x="2689688" y="1321682"/>
            <a:ext cx="43761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3200" dirty="0">
                <a:solidFill>
                  <a:srgbClr val="F96E2A"/>
                </a:solidFill>
                <a:latin typeface="PoetsenOne" panose="020108030300000D0203" pitchFamily="2" charset="0"/>
              </a:rPr>
              <a:t>R</a:t>
            </a:r>
            <a:r>
              <a:rPr lang="en-US" sz="3200" baseline="-25000" dirty="0">
                <a:solidFill>
                  <a:srgbClr val="F96E2A"/>
                </a:solidFill>
                <a:latin typeface="PoetsenOne" panose="020108030300000D0203" pitchFamily="2" charset="0"/>
              </a:rPr>
              <a:t>H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CE6F55E-2417-A52A-EE41-AB3C7BF652EC}"/>
              </a:ext>
            </a:extLst>
          </p:cNvPr>
          <p:cNvCxnSpPr>
            <a:cxnSpLocks/>
          </p:cNvCxnSpPr>
          <p:nvPr/>
        </p:nvCxnSpPr>
        <p:spPr>
          <a:xfrm>
            <a:off x="3488271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42EF1A84-049A-90B3-D3D4-D4ABA9E5CCFC}"/>
              </a:ext>
            </a:extLst>
          </p:cNvPr>
          <p:cNvSpPr txBox="1"/>
          <p:nvPr/>
        </p:nvSpPr>
        <p:spPr>
          <a:xfrm>
            <a:off x="3562934" y="2107181"/>
            <a:ext cx="4119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13B635"/>
                </a:solidFill>
                <a:latin typeface="PoetsenOne" panose="020108030300000D0203" pitchFamily="2" charset="0"/>
              </a:rPr>
              <a:t>n</a:t>
            </a:r>
            <a:r>
              <a:rPr lang="en-US" sz="3200" baseline="30000" dirty="0">
                <a:solidFill>
                  <a:srgbClr val="13B635"/>
                </a:solidFill>
                <a:latin typeface="PoetsenOne" panose="020108030300000D0203" pitchFamily="2" charset="0"/>
              </a:rPr>
              <a:t>2</a:t>
            </a:r>
            <a:endParaRPr lang="en-US" sz="3200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32B9391-FC58-65CA-6F59-69C1E5B894C9}"/>
              </a:ext>
            </a:extLst>
          </p:cNvPr>
          <p:cNvSpPr txBox="1"/>
          <p:nvPr/>
        </p:nvSpPr>
        <p:spPr>
          <a:xfrm>
            <a:off x="3833214" y="2429325"/>
            <a:ext cx="1041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13B635"/>
                </a:solidFill>
                <a:latin typeface="PoetsenOne" panose="020108030300000D0203" pitchFamily="2" charset="0"/>
              </a:rPr>
              <a:t>f</a:t>
            </a:r>
            <a:endParaRPr lang="en-US" i="1" baseline="-25000" dirty="0">
              <a:solidFill>
                <a:srgbClr val="13B635"/>
              </a:solidFill>
              <a:latin typeface="PoetsenOne" panose="020108030300000D0203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C8C1236-95BE-5920-BA5C-3D01FF646FEA}"/>
              </a:ext>
            </a:extLst>
          </p:cNvPr>
          <p:cNvSpPr txBox="1"/>
          <p:nvPr/>
        </p:nvSpPr>
        <p:spPr>
          <a:xfrm>
            <a:off x="4863238" y="2428752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rgbClr val="0D92F4"/>
                </a:solidFill>
                <a:latin typeface="PoetsenOne" panose="020108030300000D0203" pitchFamily="2" charset="0"/>
              </a:rPr>
              <a:t>i</a:t>
            </a:r>
            <a:endParaRPr lang="en-US" i="1" baseline="-25000" dirty="0">
              <a:solidFill>
                <a:srgbClr val="0D92F4"/>
              </a:solidFill>
              <a:latin typeface="PoetsenOne" panose="020108030300000D0203" pitchFamily="2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BD861C0-E87B-8EA8-BB34-4D600E3B1C93}"/>
              </a:ext>
            </a:extLst>
          </p:cNvPr>
          <p:cNvSpPr txBox="1"/>
          <p:nvPr/>
        </p:nvSpPr>
        <p:spPr>
          <a:xfrm>
            <a:off x="4683246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9BE2D58-36E4-1D81-4299-C8D487C5E918}"/>
              </a:ext>
            </a:extLst>
          </p:cNvPr>
          <p:cNvSpPr txBox="1"/>
          <p:nvPr/>
        </p:nvSpPr>
        <p:spPr>
          <a:xfrm>
            <a:off x="3689571" y="1352741"/>
            <a:ext cx="1586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1</a:t>
            </a:r>
            <a:endParaRPr lang="en-US" sz="3200" i="1" baseline="-25000" dirty="0">
              <a:latin typeface="PoetsenOne" panose="020108030300000D0203" pitchFamily="2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545A6CE-D2D8-ED0A-3EC0-BC8DBF5D2B96}"/>
              </a:ext>
            </a:extLst>
          </p:cNvPr>
          <p:cNvSpPr txBox="1"/>
          <p:nvPr/>
        </p:nvSpPr>
        <p:spPr>
          <a:xfrm>
            <a:off x="3273331" y="1669271"/>
            <a:ext cx="18434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[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D7D76E6-9760-D0F8-4B82-44D3FBDC1743}"/>
              </a:ext>
            </a:extLst>
          </p:cNvPr>
          <p:cNvSpPr txBox="1"/>
          <p:nvPr/>
        </p:nvSpPr>
        <p:spPr>
          <a:xfrm>
            <a:off x="5078745" y="1669271"/>
            <a:ext cx="201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dirty="0">
                <a:latin typeface="Madimi One" pitchFamily="2" charset="0"/>
                <a:ea typeface="Balsamiq Sans" pitchFamily="2" charset="0"/>
              </a:rPr>
              <a:t>]</a:t>
            </a:r>
            <a:endParaRPr lang="en-US" sz="3600" i="1" baseline="-25000" dirty="0">
              <a:latin typeface="Madimi One" pitchFamily="2" charset="0"/>
              <a:ea typeface="Balsamiq Sans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2661FD-0EE8-084E-C679-5EC17E116D66}"/>
              </a:ext>
            </a:extLst>
          </p:cNvPr>
          <p:cNvSpPr txBox="1"/>
          <p:nvPr/>
        </p:nvSpPr>
        <p:spPr>
          <a:xfrm>
            <a:off x="2727661" y="2107180"/>
            <a:ext cx="250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solidFill>
                  <a:srgbClr val="FF8383"/>
                </a:solidFill>
                <a:latin typeface="PoetsenOne" panose="020108030300000D0203" pitchFamily="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4962F7-4231-89F4-8A73-A7366942A48B}"/>
              </a:ext>
            </a:extLst>
          </p:cNvPr>
          <p:cNvSpPr txBox="1"/>
          <p:nvPr/>
        </p:nvSpPr>
        <p:spPr>
          <a:xfrm>
            <a:off x="1627697" y="1674570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350B358-1764-D6F8-163C-B60C44CC6D77}"/>
              </a:ext>
            </a:extLst>
          </p:cNvPr>
          <p:cNvSpPr txBox="1"/>
          <p:nvPr/>
        </p:nvSpPr>
        <p:spPr>
          <a:xfrm>
            <a:off x="2500532" y="1319174"/>
            <a:ext cx="18915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PoetsenOne" panose="020108030300000D0203" pitchFamily="2" charset="0"/>
              </a:rPr>
              <a:t>-</a:t>
            </a:r>
            <a:endParaRPr lang="en-US" sz="3200" i="1" baseline="-25000" dirty="0">
              <a:solidFill>
                <a:srgbClr val="F96E2A"/>
              </a:solidFill>
              <a:latin typeface="PoetsenOne" panose="020108030300000D0203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05458FA-0B47-81FA-8760-A4BCACDA4632}"/>
              </a:ext>
            </a:extLst>
          </p:cNvPr>
          <p:cNvCxnSpPr>
            <a:cxnSpLocks/>
          </p:cNvCxnSpPr>
          <p:nvPr/>
        </p:nvCxnSpPr>
        <p:spPr>
          <a:xfrm>
            <a:off x="2571528" y="1951884"/>
            <a:ext cx="562335" cy="0"/>
          </a:xfrm>
          <a:prstGeom prst="line">
            <a:avLst/>
          </a:prstGeom>
          <a:ln w="508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4614CCB0-174B-A259-491A-E147DAE0CB64}"/>
              </a:ext>
            </a:extLst>
          </p:cNvPr>
          <p:cNvSpPr/>
          <p:nvPr/>
        </p:nvSpPr>
        <p:spPr>
          <a:xfrm>
            <a:off x="1451746" y="1280053"/>
            <a:ext cx="4047814" cy="1532966"/>
          </a:xfrm>
          <a:prstGeom prst="rect">
            <a:avLst/>
          </a:prstGeom>
          <a:noFill/>
          <a:ln w="44450" cap="rnd">
            <a:solidFill>
              <a:srgbClr val="0D92F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DD5F877-7E7F-CA8A-4328-CB191B448424}"/>
              </a:ext>
            </a:extLst>
          </p:cNvPr>
          <p:cNvCxnSpPr>
            <a:cxnSpLocks/>
          </p:cNvCxnSpPr>
          <p:nvPr/>
        </p:nvCxnSpPr>
        <p:spPr>
          <a:xfrm flipV="1">
            <a:off x="9907102" y="2530099"/>
            <a:ext cx="0" cy="2759748"/>
          </a:xfrm>
          <a:prstGeom prst="straightConnector1">
            <a:avLst/>
          </a:prstGeom>
          <a:ln w="50800" cap="rnd">
            <a:solidFill>
              <a:srgbClr val="0D92F4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CBF9441-7B6C-A4DF-E257-C461A8DD81DB}"/>
              </a:ext>
            </a:extLst>
          </p:cNvPr>
          <p:cNvSpPr txBox="1"/>
          <p:nvPr/>
        </p:nvSpPr>
        <p:spPr>
          <a:xfrm>
            <a:off x="1864993" y="4030285"/>
            <a:ext cx="2228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>
                <a:latin typeface="PoetsenOne" panose="020108030300000D0203" pitchFamily="2" charset="0"/>
              </a:rPr>
              <a:t>=</a:t>
            </a:r>
            <a:endParaRPr lang="en-US" sz="3200" i="1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75ABD9-286C-27F0-6B5A-472B6C4606A7}"/>
              </a:ext>
            </a:extLst>
          </p:cNvPr>
          <p:cNvSpPr txBox="1"/>
          <p:nvPr/>
        </p:nvSpPr>
        <p:spPr>
          <a:xfrm>
            <a:off x="2241155" y="4130177"/>
            <a:ext cx="217367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800" dirty="0">
                <a:solidFill>
                  <a:srgbClr val="FA4032"/>
                </a:solidFill>
                <a:latin typeface="Balsamiq Sans" pitchFamily="2" charset="0"/>
                <a:ea typeface="Balsamiq Sans" pitchFamily="2" charset="0"/>
              </a:rPr>
              <a:t>2.92 x 10</a:t>
            </a:r>
            <a:r>
              <a:rPr lang="en-US" sz="2800" baseline="30000" dirty="0">
                <a:solidFill>
                  <a:srgbClr val="FA4032"/>
                </a:solidFill>
                <a:latin typeface="Balsamiq Sans" pitchFamily="2" charset="0"/>
                <a:ea typeface="Balsamiq Sans" pitchFamily="2" charset="0"/>
              </a:rPr>
              <a:t>15</a:t>
            </a:r>
            <a:r>
              <a:rPr lang="en-US" sz="2800" dirty="0">
                <a:solidFill>
                  <a:srgbClr val="FA4032"/>
                </a:solidFill>
                <a:latin typeface="Balsamiq Sans" pitchFamily="2" charset="0"/>
                <a:ea typeface="Balsamiq Sans" pitchFamily="2" charset="0"/>
              </a:rPr>
              <a:t> Hz</a:t>
            </a:r>
            <a:endParaRPr lang="en-US" sz="2800" i="1" baseline="-25000" dirty="0">
              <a:solidFill>
                <a:srgbClr val="FA4032"/>
              </a:solidFill>
              <a:latin typeface="PoetsenOne" panose="020108030300000D0203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D0D3E4-1E9A-3F3E-F244-28A5A880E7A3}"/>
              </a:ext>
            </a:extLst>
          </p:cNvPr>
          <p:cNvSpPr txBox="1"/>
          <p:nvPr/>
        </p:nvSpPr>
        <p:spPr>
          <a:xfrm>
            <a:off x="1418598" y="4050281"/>
            <a:ext cx="2292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i="1" dirty="0">
                <a:solidFill>
                  <a:srgbClr val="FA4032"/>
                </a:solidFill>
                <a:latin typeface="PoetsenOne" panose="020108030300000D0203" pitchFamily="2" charset="0"/>
              </a:rPr>
              <a:t>v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75B9D36-8A59-A034-C726-057621DEA815}"/>
              </a:ext>
            </a:extLst>
          </p:cNvPr>
          <p:cNvGrpSpPr/>
          <p:nvPr/>
        </p:nvGrpSpPr>
        <p:grpSpPr>
          <a:xfrm>
            <a:off x="6055370" y="3947869"/>
            <a:ext cx="1605470" cy="848099"/>
            <a:chOff x="6055370" y="3947869"/>
            <a:chExt cx="1605470" cy="848099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5A96CA8-D6E3-1B7B-2656-46E88DEAB48C}"/>
                </a:ext>
              </a:extLst>
            </p:cNvPr>
            <p:cNvSpPr/>
            <p:nvPr/>
          </p:nvSpPr>
          <p:spPr>
            <a:xfrm>
              <a:off x="7189357" y="4488320"/>
              <a:ext cx="307648" cy="307648"/>
            </a:xfrm>
            <a:prstGeom prst="ellipse">
              <a:avLst/>
            </a:prstGeom>
            <a:solidFill>
              <a:srgbClr val="8B5D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03BFB67-4D21-0F2A-2AC2-75F78C0B90E5}"/>
                </a:ext>
              </a:extLst>
            </p:cNvPr>
            <p:cNvGrpSpPr/>
            <p:nvPr/>
          </p:nvGrpSpPr>
          <p:grpSpPr>
            <a:xfrm>
              <a:off x="6055370" y="3947869"/>
              <a:ext cx="1605470" cy="580553"/>
              <a:chOff x="6127798" y="3893548"/>
              <a:chExt cx="1605470" cy="580553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87D18107-3204-6A8E-43AC-266FD7BE45A8}"/>
                      </a:ext>
                    </a:extLst>
                  </p14:cNvPr>
                  <p14:cNvContentPartPr/>
                  <p14:nvPr/>
                </p14:nvContentPartPr>
                <p14:xfrm>
                  <a:off x="6967650" y="4250181"/>
                  <a:ext cx="215280" cy="223920"/>
                </p14:xfrm>
              </p:contentPart>
            </mc:Choice>
            <mc:Fallback xmlns="">
              <p:pic>
                <p:nvPicPr>
                  <p:cNvPr id="7" name="Ink 6">
                    <a:extLst>
                      <a:ext uri="{FF2B5EF4-FFF2-40B4-BE49-F238E27FC236}">
                        <a16:creationId xmlns:a16="http://schemas.microsoft.com/office/drawing/2014/main" id="{505FFFDF-9A19-DCB7-EFF4-0312CBE89EA0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6949650" y="4232181"/>
                    <a:ext cx="250920" cy="259560"/>
                  </a:xfrm>
                  <a:prstGeom prst="rect">
                    <a:avLst/>
                  </a:prstGeom>
                </p:spPr>
              </p:pic>
            </mc:Fallback>
          </mc:AlternateContent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771B354-FCD4-EDB7-4907-93D7A365F5A5}"/>
                  </a:ext>
                </a:extLst>
              </p:cNvPr>
              <p:cNvSpPr txBox="1"/>
              <p:nvPr/>
            </p:nvSpPr>
            <p:spPr>
              <a:xfrm>
                <a:off x="6127798" y="3893548"/>
                <a:ext cx="16054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dirty="0">
                    <a:latin typeface="Balsamiq Sans" pitchFamily="2" charset="0"/>
                    <a:ea typeface="Balsamiq Sans" pitchFamily="2" charset="0"/>
                  </a:rPr>
                  <a:t>2.92 x 10</a:t>
                </a:r>
                <a:r>
                  <a:rPr lang="en-US" sz="1800" baseline="30000" dirty="0">
                    <a:latin typeface="Balsamiq Sans" pitchFamily="2" charset="0"/>
                    <a:ea typeface="Balsamiq Sans" pitchFamily="2" charset="0"/>
                  </a:rPr>
                  <a:t>15</a:t>
                </a:r>
                <a:r>
                  <a:rPr lang="en-US" sz="1800" dirty="0">
                    <a:latin typeface="Balsamiq Sans" pitchFamily="2" charset="0"/>
                    <a:ea typeface="Balsamiq Sans" pitchFamily="2" charset="0"/>
                  </a:rPr>
                  <a:t> Hz</a:t>
                </a:r>
                <a:endParaRPr lang="en-US" sz="1800" i="1" baseline="-25000" dirty="0">
                  <a:latin typeface="PoetsenOne" panose="020108030300000D0203" pitchFamily="2" charset="0"/>
                </a:endParaRPr>
              </a:p>
            </p:txBody>
          </p:sp>
        </p:grp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F13BB0-107A-6C4A-12EE-EE26FF67609F}"/>
              </a:ext>
            </a:extLst>
          </p:cNvPr>
          <p:cNvSpPr/>
          <p:nvPr/>
        </p:nvSpPr>
        <p:spPr>
          <a:xfrm>
            <a:off x="9075715" y="5107631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7697E0B-FFA2-5402-C2DB-76EFAF6A4E52}"/>
              </a:ext>
            </a:extLst>
          </p:cNvPr>
          <p:cNvSpPr/>
          <p:nvPr/>
        </p:nvSpPr>
        <p:spPr>
          <a:xfrm>
            <a:off x="9075715" y="2368005"/>
            <a:ext cx="346720" cy="346720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4585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5651 0.09306 " pathEditMode="relative" rAng="0" ptsTypes="AA">
                                      <p:cBhvr>
                                        <p:cTn id="11" dur="1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F8585-477D-5DF7-199A-94D6C497A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C16EAA27-F3A2-F310-FF83-146E33FFD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17FE6FA0-E7A2-2EBC-6146-4F69CCE9DE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grpSp>
        <p:nvGrpSpPr>
          <p:cNvPr id="179" name="Group 178">
            <a:extLst>
              <a:ext uri="{FF2B5EF4-FFF2-40B4-BE49-F238E27FC236}">
                <a16:creationId xmlns:a16="http://schemas.microsoft.com/office/drawing/2014/main" id="{1F0A52EE-ADF0-9570-1B9C-F1DC2752580A}"/>
              </a:ext>
            </a:extLst>
          </p:cNvPr>
          <p:cNvGrpSpPr/>
          <p:nvPr/>
        </p:nvGrpSpPr>
        <p:grpSpPr>
          <a:xfrm>
            <a:off x="447448" y="1979063"/>
            <a:ext cx="2000250" cy="4170639"/>
            <a:chOff x="447448" y="2258463"/>
            <a:chExt cx="2000250" cy="4170639"/>
          </a:xfrm>
        </p:grpSpPr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75DBEB08-5EBF-D15E-4F2C-4C42C21D45F4}"/>
                </a:ext>
              </a:extLst>
            </p:cNvPr>
            <p:cNvGrpSpPr/>
            <p:nvPr/>
          </p:nvGrpSpPr>
          <p:grpSpPr>
            <a:xfrm>
              <a:off x="447448" y="2258463"/>
              <a:ext cx="2000250" cy="2125690"/>
              <a:chOff x="714148" y="2235047"/>
              <a:chExt cx="2000250" cy="2125690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C12EB01C-B6E6-A662-4AF7-E05C075BB9E9}"/>
                  </a:ext>
                </a:extLst>
              </p:cNvPr>
              <p:cNvSpPr/>
              <p:nvPr/>
            </p:nvSpPr>
            <p:spPr>
              <a:xfrm>
                <a:off x="714148" y="2360487"/>
                <a:ext cx="2000250" cy="200025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F67E86B2-E928-435E-0010-401172A478DA}"/>
                  </a:ext>
                </a:extLst>
              </p:cNvPr>
              <p:cNvGrpSpPr/>
              <p:nvPr/>
            </p:nvGrpSpPr>
            <p:grpSpPr>
              <a:xfrm>
                <a:off x="1366509" y="3030412"/>
                <a:ext cx="677964" cy="660400"/>
                <a:chOff x="5748236" y="3098800"/>
                <a:chExt cx="677964" cy="660400"/>
              </a:xfrm>
            </p:grpSpPr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68352780-018A-59D0-44E5-9470BDF4FF11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CCD073BC-714B-21F5-5E2D-89AE0F0514B8}"/>
                    </a:ext>
                  </a:extLst>
                </p:cNvPr>
                <p:cNvSpPr txBox="1"/>
                <p:nvPr/>
              </p:nvSpPr>
              <p:spPr>
                <a:xfrm>
                  <a:off x="5748236" y="3213068"/>
                  <a:ext cx="636688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+1</a:t>
                  </a:r>
                </a:p>
              </p:txBody>
            </p:sp>
          </p:grp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B63B4BA-B6CC-CB8A-F797-EAFC5170950C}"/>
                  </a:ext>
                </a:extLst>
              </p:cNvPr>
              <p:cNvSpPr/>
              <p:nvPr/>
            </p:nvSpPr>
            <p:spPr>
              <a:xfrm>
                <a:off x="1588067" y="2235047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A3ED84E-3CBB-5551-A880-0D526CFE1B3A}"/>
                </a:ext>
              </a:extLst>
            </p:cNvPr>
            <p:cNvGrpSpPr/>
            <p:nvPr/>
          </p:nvGrpSpPr>
          <p:grpSpPr>
            <a:xfrm>
              <a:off x="903853" y="5538135"/>
              <a:ext cx="1148400" cy="890967"/>
              <a:chOff x="903853" y="5271435"/>
              <a:chExt cx="1148400" cy="890967"/>
            </a:xfrm>
          </p:grpSpPr>
          <p:sp>
            <p:nvSpPr>
              <p:cNvPr id="150" name="Rectangle: Rounded Corners 149">
                <a:extLst>
                  <a:ext uri="{FF2B5EF4-FFF2-40B4-BE49-F238E27FC236}">
                    <a16:creationId xmlns:a16="http://schemas.microsoft.com/office/drawing/2014/main" id="{0CD5B8CB-0B62-FDA4-EAB7-C37CEFA55157}"/>
                  </a:ext>
                </a:extLst>
              </p:cNvPr>
              <p:cNvSpPr/>
              <p:nvPr/>
            </p:nvSpPr>
            <p:spPr>
              <a:xfrm>
                <a:off x="903853" y="5271435"/>
                <a:ext cx="1148400" cy="89096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 cap="rnd">
                <a:noFill/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2C410A06-0E93-D85D-3130-76BD2A976219}"/>
                  </a:ext>
                </a:extLst>
              </p:cNvPr>
              <p:cNvGrpSpPr/>
              <p:nvPr/>
            </p:nvGrpSpPr>
            <p:grpSpPr>
              <a:xfrm>
                <a:off x="1134278" y="5307295"/>
                <a:ext cx="678981" cy="850956"/>
                <a:chOff x="4161574" y="5713695"/>
                <a:chExt cx="678981" cy="850956"/>
              </a:xfrm>
            </p:grpSpPr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97309671-945F-A190-A314-315AFC13124D}"/>
                    </a:ext>
                  </a:extLst>
                </p:cNvPr>
                <p:cNvSpPr txBox="1"/>
                <p:nvPr/>
              </p:nvSpPr>
              <p:spPr>
                <a:xfrm>
                  <a:off x="4267962" y="5718175"/>
                  <a:ext cx="572593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PoetsenOne" panose="020108030300000D0203" pitchFamily="2" charset="0"/>
                    </a:rPr>
                    <a:t>H</a:t>
                  </a:r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432A2081-7DA7-83C0-4F80-FE62C79A5F6B}"/>
                    </a:ext>
                  </a:extLst>
                </p:cNvPr>
                <p:cNvSpPr txBox="1"/>
                <p:nvPr/>
              </p:nvSpPr>
              <p:spPr>
                <a:xfrm>
                  <a:off x="4185389" y="5713695"/>
                  <a:ext cx="272831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000" dirty="0">
                      <a:solidFill>
                        <a:srgbClr val="EF476F"/>
                      </a:solidFill>
                      <a:latin typeface="Madimi One" pitchFamily="2" charset="0"/>
                    </a:rPr>
                    <a:t>1</a:t>
                  </a:r>
                </a:p>
              </p:txBody>
            </p:sp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D1AB6A28-EB77-CD11-13EA-86EFEC391AEC}"/>
                    </a:ext>
                  </a:extLst>
                </p:cNvPr>
                <p:cNvSpPr txBox="1"/>
                <p:nvPr/>
              </p:nvSpPr>
              <p:spPr>
                <a:xfrm>
                  <a:off x="4161574" y="6164541"/>
                  <a:ext cx="272831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000" dirty="0">
                      <a:solidFill>
                        <a:srgbClr val="0395B7"/>
                      </a:solidFill>
                      <a:latin typeface="Madimi One" pitchFamily="2" charset="0"/>
                    </a:rPr>
                    <a:t>1</a:t>
                  </a:r>
                </a:p>
              </p:txBody>
            </p:sp>
          </p:grp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89246E5F-83AB-1506-A379-16678E7D81C5}"/>
              </a:ext>
            </a:extLst>
          </p:cNvPr>
          <p:cNvGrpSpPr/>
          <p:nvPr/>
        </p:nvGrpSpPr>
        <p:grpSpPr>
          <a:xfrm>
            <a:off x="2903342" y="1919136"/>
            <a:ext cx="2000250" cy="4230566"/>
            <a:chOff x="2984076" y="2198536"/>
            <a:chExt cx="2000250" cy="4230566"/>
          </a:xfrm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C354B270-7E33-D72E-5787-2C6766D73FBA}"/>
                </a:ext>
              </a:extLst>
            </p:cNvPr>
            <p:cNvGrpSpPr/>
            <p:nvPr/>
          </p:nvGrpSpPr>
          <p:grpSpPr>
            <a:xfrm>
              <a:off x="2984076" y="2198536"/>
              <a:ext cx="2000250" cy="2245544"/>
              <a:chOff x="3364985" y="2241399"/>
              <a:chExt cx="2000250" cy="2245544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A28D2983-F47E-FD48-B7B2-E1AC0C975EC1}"/>
                  </a:ext>
                </a:extLst>
              </p:cNvPr>
              <p:cNvSpPr/>
              <p:nvPr/>
            </p:nvSpPr>
            <p:spPr>
              <a:xfrm>
                <a:off x="3364985" y="2360487"/>
                <a:ext cx="2000250" cy="200025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D67E9569-BF73-FB28-7D61-28E90B63C13D}"/>
                  </a:ext>
                </a:extLst>
              </p:cNvPr>
              <p:cNvGrpSpPr/>
              <p:nvPr/>
            </p:nvGrpSpPr>
            <p:grpSpPr>
              <a:xfrm>
                <a:off x="4017346" y="3030412"/>
                <a:ext cx="677964" cy="660400"/>
                <a:chOff x="5748236" y="3098800"/>
                <a:chExt cx="677964" cy="660400"/>
              </a:xfrm>
            </p:grpSpPr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1D2A1D59-71F6-8760-8ECE-95BEBCDFE504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43FEB36D-8496-D28A-C46B-EDD0FC1193BD}"/>
                    </a:ext>
                  </a:extLst>
                </p:cNvPr>
                <p:cNvSpPr txBox="1"/>
                <p:nvPr/>
              </p:nvSpPr>
              <p:spPr>
                <a:xfrm>
                  <a:off x="5748236" y="3213068"/>
                  <a:ext cx="636688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+2</a:t>
                  </a:r>
                </a:p>
              </p:txBody>
            </p:sp>
          </p:grp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B0F7B87A-3197-974E-B7EF-863B83CC430D}"/>
                  </a:ext>
                </a:extLst>
              </p:cNvPr>
              <p:cNvSpPr/>
              <p:nvPr/>
            </p:nvSpPr>
            <p:spPr>
              <a:xfrm>
                <a:off x="4238904" y="2241399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CEE79FD-ECC9-25BB-7D39-8BF25262839E}"/>
                  </a:ext>
                </a:extLst>
              </p:cNvPr>
              <p:cNvSpPr/>
              <p:nvPr/>
            </p:nvSpPr>
            <p:spPr>
              <a:xfrm>
                <a:off x="4238904" y="4234531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solidFill>
                <a:srgbClr val="BEBEB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3CBF191B-DA29-F97C-F1D3-B00B478B3603}"/>
                </a:ext>
              </a:extLst>
            </p:cNvPr>
            <p:cNvGrpSpPr/>
            <p:nvPr/>
          </p:nvGrpSpPr>
          <p:grpSpPr>
            <a:xfrm>
              <a:off x="3394035" y="5538135"/>
              <a:ext cx="1180333" cy="890967"/>
              <a:chOff x="4053174" y="5271435"/>
              <a:chExt cx="1180333" cy="890967"/>
            </a:xfrm>
          </p:grpSpPr>
          <p:sp>
            <p:nvSpPr>
              <p:cNvPr id="156" name="Rectangle: Rounded Corners 155">
                <a:extLst>
                  <a:ext uri="{FF2B5EF4-FFF2-40B4-BE49-F238E27FC236}">
                    <a16:creationId xmlns:a16="http://schemas.microsoft.com/office/drawing/2014/main" id="{3641E00E-3BB2-4657-9411-786877D856DE}"/>
                  </a:ext>
                </a:extLst>
              </p:cNvPr>
              <p:cNvSpPr/>
              <p:nvPr/>
            </p:nvSpPr>
            <p:spPr>
              <a:xfrm>
                <a:off x="4053174" y="5271435"/>
                <a:ext cx="1147475" cy="89096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 cap="rnd">
                <a:noFill/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A91E99E0-F346-7AD5-EDBA-C99BF82AAD26}"/>
                  </a:ext>
                </a:extLst>
              </p:cNvPr>
              <p:cNvGrpSpPr/>
              <p:nvPr/>
            </p:nvGrpSpPr>
            <p:grpSpPr>
              <a:xfrm>
                <a:off x="4101813" y="5307295"/>
                <a:ext cx="1131694" cy="850956"/>
                <a:chOff x="4105469" y="5713695"/>
                <a:chExt cx="1131694" cy="850956"/>
              </a:xfrm>
            </p:grpSpPr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70430BD9-6B53-8B46-EFFE-7F7E7199C5E1}"/>
                    </a:ext>
                  </a:extLst>
                </p:cNvPr>
                <p:cNvSpPr txBox="1"/>
                <p:nvPr/>
              </p:nvSpPr>
              <p:spPr>
                <a:xfrm>
                  <a:off x="4267962" y="5718175"/>
                  <a:ext cx="864339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PoetsenOne" panose="020108030300000D0203" pitchFamily="2" charset="0"/>
                    </a:rPr>
                    <a:t>He</a:t>
                  </a:r>
                </a:p>
              </p:txBody>
            </p: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C8998EC8-DE8D-7120-C5FE-4DC247CF17B9}"/>
                    </a:ext>
                  </a:extLst>
                </p:cNvPr>
                <p:cNvSpPr txBox="1"/>
                <p:nvPr/>
              </p:nvSpPr>
              <p:spPr>
                <a:xfrm>
                  <a:off x="4118062" y="5713695"/>
                  <a:ext cx="34015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000" dirty="0">
                      <a:solidFill>
                        <a:srgbClr val="EF476F"/>
                      </a:solidFill>
                      <a:latin typeface="Madimi One" pitchFamily="2" charset="0"/>
                    </a:rPr>
                    <a:t>4</a:t>
                  </a:r>
                </a:p>
              </p:txBody>
            </p:sp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A20AA3E7-8010-8E21-EFF4-E14016DF6E71}"/>
                    </a:ext>
                  </a:extLst>
                </p:cNvPr>
                <p:cNvSpPr txBox="1"/>
                <p:nvPr/>
              </p:nvSpPr>
              <p:spPr>
                <a:xfrm>
                  <a:off x="4105469" y="6164541"/>
                  <a:ext cx="32893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000" dirty="0">
                      <a:solidFill>
                        <a:srgbClr val="0395B7"/>
                      </a:solidFill>
                      <a:latin typeface="Madimi One" pitchFamily="2" charset="0"/>
                    </a:rPr>
                    <a:t>2</a:t>
                  </a:r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A0078365-0F2D-6876-DEB3-9440471CB8E3}"/>
                    </a:ext>
                  </a:extLst>
                </p:cNvPr>
                <p:cNvSpPr txBox="1"/>
                <p:nvPr/>
              </p:nvSpPr>
              <p:spPr>
                <a:xfrm>
                  <a:off x="4909829" y="5713695"/>
                  <a:ext cx="32733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rgbClr val="118B50"/>
                      </a:solidFill>
                      <a:latin typeface="Madimi One" pitchFamily="2" charset="0"/>
                    </a:rPr>
                    <a:t>+</a:t>
                  </a:r>
                </a:p>
              </p:txBody>
            </p:sp>
          </p:grpSp>
        </p:grp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925840C8-9252-0424-C486-9FD3A6BD0510}"/>
              </a:ext>
            </a:extLst>
          </p:cNvPr>
          <p:cNvGrpSpPr/>
          <p:nvPr/>
        </p:nvGrpSpPr>
        <p:grpSpPr>
          <a:xfrm>
            <a:off x="5359236" y="1652291"/>
            <a:ext cx="3026911" cy="4497411"/>
            <a:chOff x="5520704" y="1931691"/>
            <a:chExt cx="3026911" cy="4497411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A20BAE0-22D2-262E-B0C3-8F4813CF5845}"/>
                </a:ext>
              </a:extLst>
            </p:cNvPr>
            <p:cNvGrpSpPr/>
            <p:nvPr/>
          </p:nvGrpSpPr>
          <p:grpSpPr>
            <a:xfrm>
              <a:off x="5520704" y="1931691"/>
              <a:ext cx="3026911" cy="2907848"/>
              <a:chOff x="5783581" y="1906688"/>
              <a:chExt cx="3026911" cy="2907848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8FA43694-C386-51F6-2FF9-90F0168F22E7}"/>
                  </a:ext>
                </a:extLst>
              </p:cNvPr>
              <p:cNvSpPr/>
              <p:nvPr/>
            </p:nvSpPr>
            <p:spPr>
              <a:xfrm>
                <a:off x="6237380" y="2360487"/>
                <a:ext cx="2000250" cy="200025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62E1EE01-6895-6C81-AE77-D363ABB83BE8}"/>
                  </a:ext>
                </a:extLst>
              </p:cNvPr>
              <p:cNvGrpSpPr/>
              <p:nvPr/>
            </p:nvGrpSpPr>
            <p:grpSpPr>
              <a:xfrm>
                <a:off x="6889741" y="3030412"/>
                <a:ext cx="677964" cy="660400"/>
                <a:chOff x="5748236" y="3098800"/>
                <a:chExt cx="677964" cy="660400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65DC434D-7905-8707-7CC0-3D6D12A829A3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3C363EE2-0AD5-90BE-953E-C9A5B5F5378E}"/>
                    </a:ext>
                  </a:extLst>
                </p:cNvPr>
                <p:cNvSpPr txBox="1"/>
                <p:nvPr/>
              </p:nvSpPr>
              <p:spPr>
                <a:xfrm>
                  <a:off x="5748236" y="3213068"/>
                  <a:ext cx="636688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+3</a:t>
                  </a:r>
                </a:p>
              </p:txBody>
            </p:sp>
          </p:grp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46EF824F-DC70-17B3-E40D-2FB96C2F473B}"/>
                  </a:ext>
                </a:extLst>
              </p:cNvPr>
              <p:cNvSpPr/>
              <p:nvPr/>
            </p:nvSpPr>
            <p:spPr>
              <a:xfrm>
                <a:off x="7111299" y="2241399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2E649035-D2D8-C4CA-188C-35F6945D5CE9}"/>
                  </a:ext>
                </a:extLst>
              </p:cNvPr>
              <p:cNvSpPr/>
              <p:nvPr/>
            </p:nvSpPr>
            <p:spPr>
              <a:xfrm>
                <a:off x="7111299" y="4234531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solidFill>
                <a:srgbClr val="BEBEB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44F0397C-D953-5D18-FE84-9560BF8B1696}"/>
                  </a:ext>
                </a:extLst>
              </p:cNvPr>
              <p:cNvSpPr/>
              <p:nvPr/>
            </p:nvSpPr>
            <p:spPr>
              <a:xfrm>
                <a:off x="5783581" y="1906688"/>
                <a:ext cx="2907848" cy="2907848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39F0CF19-25F7-03F4-C457-38E7CC640FCE}"/>
                  </a:ext>
                </a:extLst>
              </p:cNvPr>
              <p:cNvSpPr/>
              <p:nvPr/>
            </p:nvSpPr>
            <p:spPr>
              <a:xfrm>
                <a:off x="8558080" y="322451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solidFill>
                <a:srgbClr val="BEBEB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31B18129-13B5-22C9-EF0E-26DB2501CFF6}"/>
                </a:ext>
              </a:extLst>
            </p:cNvPr>
            <p:cNvGrpSpPr/>
            <p:nvPr/>
          </p:nvGrpSpPr>
          <p:grpSpPr>
            <a:xfrm>
              <a:off x="6460422" y="5538135"/>
              <a:ext cx="1147475" cy="890967"/>
              <a:chOff x="6417615" y="5271435"/>
              <a:chExt cx="1147475" cy="890967"/>
            </a:xfrm>
          </p:grpSpPr>
          <p:sp>
            <p:nvSpPr>
              <p:cNvPr id="162" name="Rectangle: Rounded Corners 161">
                <a:extLst>
                  <a:ext uri="{FF2B5EF4-FFF2-40B4-BE49-F238E27FC236}">
                    <a16:creationId xmlns:a16="http://schemas.microsoft.com/office/drawing/2014/main" id="{E3DD06CE-9166-55C8-C7D1-B731BE48AEDD}"/>
                  </a:ext>
                </a:extLst>
              </p:cNvPr>
              <p:cNvSpPr/>
              <p:nvPr/>
            </p:nvSpPr>
            <p:spPr>
              <a:xfrm>
                <a:off x="6417615" y="5271435"/>
                <a:ext cx="1147475" cy="89096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 cap="rnd">
                <a:noFill/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11C05E3F-E1B3-D668-8818-2E41F6727A27}"/>
                  </a:ext>
                </a:extLst>
              </p:cNvPr>
              <p:cNvGrpSpPr/>
              <p:nvPr/>
            </p:nvGrpSpPr>
            <p:grpSpPr>
              <a:xfrm>
                <a:off x="6466254" y="5307295"/>
                <a:ext cx="1066224" cy="850956"/>
                <a:chOff x="4105469" y="5713695"/>
                <a:chExt cx="1066224" cy="850956"/>
              </a:xfrm>
            </p:grpSpPr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769A5757-86B1-34BB-B1D0-09E0DCB26EF2}"/>
                    </a:ext>
                  </a:extLst>
                </p:cNvPr>
                <p:cNvSpPr txBox="1"/>
                <p:nvPr/>
              </p:nvSpPr>
              <p:spPr>
                <a:xfrm>
                  <a:off x="4267962" y="5718175"/>
                  <a:ext cx="596638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PoetsenOne" panose="020108030300000D0203" pitchFamily="2" charset="0"/>
                    </a:rPr>
                    <a:t>Li</a:t>
                  </a:r>
                </a:p>
              </p:txBody>
            </p: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50216F96-FBB2-C618-5E83-42E06F584745}"/>
                    </a:ext>
                  </a:extLst>
                </p:cNvPr>
                <p:cNvSpPr txBox="1"/>
                <p:nvPr/>
              </p:nvSpPr>
              <p:spPr>
                <a:xfrm>
                  <a:off x="4118062" y="5713695"/>
                  <a:ext cx="34015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000" dirty="0">
                      <a:solidFill>
                        <a:srgbClr val="EF476F"/>
                      </a:solidFill>
                      <a:latin typeface="Madimi One" pitchFamily="2" charset="0"/>
                    </a:rPr>
                    <a:t>7</a:t>
                  </a:r>
                </a:p>
              </p:txBody>
            </p:sp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24D6F86C-48DD-2543-EA67-4788666107EB}"/>
                    </a:ext>
                  </a:extLst>
                </p:cNvPr>
                <p:cNvSpPr txBox="1"/>
                <p:nvPr/>
              </p:nvSpPr>
              <p:spPr>
                <a:xfrm>
                  <a:off x="4105469" y="6164541"/>
                  <a:ext cx="32893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000" dirty="0">
                      <a:solidFill>
                        <a:srgbClr val="0395B7"/>
                      </a:solidFill>
                      <a:latin typeface="Madimi One" pitchFamily="2" charset="0"/>
                    </a:rPr>
                    <a:t>3</a:t>
                  </a:r>
                </a:p>
              </p:txBody>
            </p:sp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7DBAACE4-312F-D997-4353-ACC1523CD048}"/>
                    </a:ext>
                  </a:extLst>
                </p:cNvPr>
                <p:cNvSpPr txBox="1"/>
                <p:nvPr/>
              </p:nvSpPr>
              <p:spPr>
                <a:xfrm>
                  <a:off x="4700089" y="5713695"/>
                  <a:ext cx="47160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rgbClr val="118B50"/>
                      </a:solidFill>
                      <a:latin typeface="Madimi One" pitchFamily="2" charset="0"/>
                    </a:rPr>
                    <a:t>2+</a:t>
                  </a:r>
                </a:p>
              </p:txBody>
            </p:sp>
          </p:grpSp>
        </p:grp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CF91443F-B5ED-19EB-F7E6-43AA487E5288}"/>
              </a:ext>
            </a:extLst>
          </p:cNvPr>
          <p:cNvGrpSpPr/>
          <p:nvPr/>
        </p:nvGrpSpPr>
        <p:grpSpPr>
          <a:xfrm>
            <a:off x="8841791" y="1589188"/>
            <a:ext cx="3155173" cy="4560514"/>
            <a:chOff x="8841791" y="1868588"/>
            <a:chExt cx="3155173" cy="4560514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A30B05D1-6CC4-35F6-76F1-E40B84798EBF}"/>
                </a:ext>
              </a:extLst>
            </p:cNvPr>
            <p:cNvGrpSpPr/>
            <p:nvPr/>
          </p:nvGrpSpPr>
          <p:grpSpPr>
            <a:xfrm>
              <a:off x="8841791" y="1868588"/>
              <a:ext cx="3155173" cy="2907848"/>
              <a:chOff x="5660441" y="1906688"/>
              <a:chExt cx="3155173" cy="2907848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1B873806-84F3-9864-1D1C-7139896C559B}"/>
                  </a:ext>
                </a:extLst>
              </p:cNvPr>
              <p:cNvSpPr/>
              <p:nvPr/>
            </p:nvSpPr>
            <p:spPr>
              <a:xfrm>
                <a:off x="6237380" y="2360487"/>
                <a:ext cx="2000250" cy="200025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770CC225-3F6F-2EB9-533A-C329118CFE2B}"/>
                  </a:ext>
                </a:extLst>
              </p:cNvPr>
              <p:cNvGrpSpPr/>
              <p:nvPr/>
            </p:nvGrpSpPr>
            <p:grpSpPr>
              <a:xfrm>
                <a:off x="6889741" y="3030412"/>
                <a:ext cx="677964" cy="660400"/>
                <a:chOff x="5748236" y="3098800"/>
                <a:chExt cx="677964" cy="660400"/>
              </a:xfrm>
            </p:grpSpPr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8F6EE93B-73CD-D586-287A-38A1BE054926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7CDF54F1-B30B-C5FF-91A2-F5820B942B91}"/>
                    </a:ext>
                  </a:extLst>
                </p:cNvPr>
                <p:cNvSpPr txBox="1"/>
                <p:nvPr/>
              </p:nvSpPr>
              <p:spPr>
                <a:xfrm>
                  <a:off x="5748236" y="3213068"/>
                  <a:ext cx="636688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+4</a:t>
                  </a:r>
                </a:p>
              </p:txBody>
            </p:sp>
          </p:grp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0F37954-99B2-79F8-4362-886617EDF337}"/>
                  </a:ext>
                </a:extLst>
              </p:cNvPr>
              <p:cNvSpPr/>
              <p:nvPr/>
            </p:nvSpPr>
            <p:spPr>
              <a:xfrm>
                <a:off x="7111299" y="2241399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1C818BEE-36A8-3E75-1CFE-528D388F25D0}"/>
                  </a:ext>
                </a:extLst>
              </p:cNvPr>
              <p:cNvSpPr/>
              <p:nvPr/>
            </p:nvSpPr>
            <p:spPr>
              <a:xfrm>
                <a:off x="7111299" y="4234531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solidFill>
                <a:srgbClr val="BEBEB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32588BB0-9146-CD77-B421-A87B259B4C97}"/>
                  </a:ext>
                </a:extLst>
              </p:cNvPr>
              <p:cNvSpPr/>
              <p:nvPr/>
            </p:nvSpPr>
            <p:spPr>
              <a:xfrm>
                <a:off x="5783581" y="1906688"/>
                <a:ext cx="2907848" cy="2907848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3EEEC02B-E7F8-6FE2-CD39-B413098A7925}"/>
                  </a:ext>
                </a:extLst>
              </p:cNvPr>
              <p:cNvSpPr/>
              <p:nvPr/>
            </p:nvSpPr>
            <p:spPr>
              <a:xfrm>
                <a:off x="8563202" y="3280045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solidFill>
                <a:srgbClr val="BEBEB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E973E779-496A-E534-BAB6-A3F80AE5B233}"/>
                  </a:ext>
                </a:extLst>
              </p:cNvPr>
              <p:cNvSpPr/>
              <p:nvPr/>
            </p:nvSpPr>
            <p:spPr>
              <a:xfrm>
                <a:off x="5660441" y="3280045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solidFill>
                <a:srgbClr val="BEBEB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4F045368-2E85-FD0A-D518-63633D96D72D}"/>
                </a:ext>
              </a:extLst>
            </p:cNvPr>
            <p:cNvGrpSpPr/>
            <p:nvPr/>
          </p:nvGrpSpPr>
          <p:grpSpPr>
            <a:xfrm>
              <a:off x="9771458" y="5538135"/>
              <a:ext cx="1295838" cy="890967"/>
              <a:chOff x="9836471" y="5271435"/>
              <a:chExt cx="1295838" cy="890967"/>
            </a:xfrm>
          </p:grpSpPr>
          <p:sp>
            <p:nvSpPr>
              <p:cNvPr id="168" name="Rectangle: Rounded Corners 167">
                <a:extLst>
                  <a:ext uri="{FF2B5EF4-FFF2-40B4-BE49-F238E27FC236}">
                    <a16:creationId xmlns:a16="http://schemas.microsoft.com/office/drawing/2014/main" id="{71E286DF-E16A-563F-A03D-937FF63A10BE}"/>
                  </a:ext>
                </a:extLst>
              </p:cNvPr>
              <p:cNvSpPr/>
              <p:nvPr/>
            </p:nvSpPr>
            <p:spPr>
              <a:xfrm>
                <a:off x="9836471" y="5271435"/>
                <a:ext cx="1264917" cy="89096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 cap="rnd">
                <a:noFill/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6662359D-1DA4-353F-8255-DF4F6C5A48F9}"/>
                  </a:ext>
                </a:extLst>
              </p:cNvPr>
              <p:cNvGrpSpPr/>
              <p:nvPr/>
            </p:nvGrpSpPr>
            <p:grpSpPr>
              <a:xfrm>
                <a:off x="9873888" y="5307295"/>
                <a:ext cx="1258421" cy="850956"/>
                <a:chOff x="4094247" y="5713695"/>
                <a:chExt cx="1258421" cy="850956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5CDC41ED-EAF5-A4E4-225D-6D660998F484}"/>
                    </a:ext>
                  </a:extLst>
                </p:cNvPr>
                <p:cNvSpPr txBox="1"/>
                <p:nvPr/>
              </p:nvSpPr>
              <p:spPr>
                <a:xfrm>
                  <a:off x="4267962" y="5718175"/>
                  <a:ext cx="825867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PoetsenOne" panose="020108030300000D0203" pitchFamily="2" charset="0"/>
                    </a:rPr>
                    <a:t>Be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F82614C5-A8AA-9187-3D8A-18F5EEE74445}"/>
                    </a:ext>
                  </a:extLst>
                </p:cNvPr>
                <p:cNvSpPr txBox="1"/>
                <p:nvPr/>
              </p:nvSpPr>
              <p:spPr>
                <a:xfrm>
                  <a:off x="4118062" y="5713695"/>
                  <a:ext cx="34015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000" dirty="0">
                      <a:solidFill>
                        <a:srgbClr val="EF476F"/>
                      </a:solidFill>
                      <a:latin typeface="Madimi One" pitchFamily="2" charset="0"/>
                    </a:rPr>
                    <a:t>9</a:t>
                  </a:r>
                </a:p>
              </p:txBody>
            </p:sp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492E9EDB-A29D-DCB6-7F3C-459C7348B2BD}"/>
                    </a:ext>
                  </a:extLst>
                </p:cNvPr>
                <p:cNvSpPr txBox="1"/>
                <p:nvPr/>
              </p:nvSpPr>
              <p:spPr>
                <a:xfrm>
                  <a:off x="4094247" y="6164541"/>
                  <a:ext cx="34015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000" dirty="0">
                      <a:solidFill>
                        <a:srgbClr val="0395B7"/>
                      </a:solidFill>
                      <a:latin typeface="Madimi One" pitchFamily="2" charset="0"/>
                    </a:rPr>
                    <a:t>4</a:t>
                  </a:r>
                </a:p>
              </p:txBody>
            </p:sp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C15AC6E4-7B14-D59E-FAEB-2F6E63C98364}"/>
                    </a:ext>
                  </a:extLst>
                </p:cNvPr>
                <p:cNvSpPr txBox="1"/>
                <p:nvPr/>
              </p:nvSpPr>
              <p:spPr>
                <a:xfrm>
                  <a:off x="4881064" y="5713695"/>
                  <a:ext cx="47160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rgbClr val="118B50"/>
                      </a:solidFill>
                      <a:latin typeface="Madimi One" pitchFamily="2" charset="0"/>
                    </a:rPr>
                    <a:t>3+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16639374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4BD0-EC30-2F77-EF8D-8DC7C887F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F32FEFC-011F-9FB6-FC21-A9CA32A63686}"/>
              </a:ext>
            </a:extLst>
          </p:cNvPr>
          <p:cNvSpPr/>
          <p:nvPr/>
        </p:nvSpPr>
        <p:spPr>
          <a:xfrm>
            <a:off x="7907192" y="3419349"/>
            <a:ext cx="252412" cy="252412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D4C496-6DFE-654F-7FC2-5A94DB82FB98}"/>
              </a:ext>
            </a:extLst>
          </p:cNvPr>
          <p:cNvGrpSpPr/>
          <p:nvPr/>
        </p:nvGrpSpPr>
        <p:grpSpPr>
          <a:xfrm>
            <a:off x="9111456" y="3215355"/>
            <a:ext cx="660400" cy="660400"/>
            <a:chOff x="5765800" y="3098800"/>
            <a:chExt cx="660400" cy="6604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9FA7233-9872-40E2-9BEA-CDB692F1DCC9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76C1ED4-92FB-1A87-C015-479D44C24D80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endParaRPr lang="en-US" sz="3200" dirty="0">
                <a:latin typeface="PoetsenOne" panose="020108030300000D0203" pitchFamily="2" charset="0"/>
              </a:endParaRPr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3A8331C8-0E95-0B7E-6B49-D17D8FC08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EB129573-6FDC-FC6A-B861-8D94927B24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AC4A5B1D-5D19-FE43-45C1-F7FCADDEF2D3}"/>
              </a:ext>
            </a:extLst>
          </p:cNvPr>
          <p:cNvSpPr/>
          <p:nvPr/>
        </p:nvSpPr>
        <p:spPr>
          <a:xfrm>
            <a:off x="1469783" y="2132650"/>
            <a:ext cx="2825810" cy="282581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A15A4BC-F0F8-70B4-9D80-58F030BDC78A}"/>
              </a:ext>
            </a:extLst>
          </p:cNvPr>
          <p:cNvGrpSpPr/>
          <p:nvPr/>
        </p:nvGrpSpPr>
        <p:grpSpPr>
          <a:xfrm>
            <a:off x="2552488" y="3215355"/>
            <a:ext cx="660400" cy="660400"/>
            <a:chOff x="5765800" y="3098800"/>
            <a:chExt cx="660400" cy="6604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BDD3F24-1FC8-E225-974A-EB92933DCA80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E1C0209-F64D-6C56-DA31-2598C841680C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777D16-91D0-0DAE-B2F5-0164304D657D}"/>
              </a:ext>
            </a:extLst>
          </p:cNvPr>
          <p:cNvGrpSpPr/>
          <p:nvPr/>
        </p:nvGrpSpPr>
        <p:grpSpPr>
          <a:xfrm>
            <a:off x="1300256" y="1950889"/>
            <a:ext cx="3164864" cy="3164864"/>
            <a:chOff x="1854200" y="1946126"/>
            <a:chExt cx="3164864" cy="316486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BC3BCC0-EC2D-751A-1A8D-0707746C94A0}"/>
                </a:ext>
              </a:extLst>
            </p:cNvPr>
            <p:cNvSpPr/>
            <p:nvPr/>
          </p:nvSpPr>
          <p:spPr>
            <a:xfrm>
              <a:off x="3310426" y="198935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2AB61CC-4E09-777A-9D25-90C840CEC4E5}"/>
                </a:ext>
              </a:extLst>
            </p:cNvPr>
            <p:cNvSpPr/>
            <p:nvPr/>
          </p:nvSpPr>
          <p:spPr>
            <a:xfrm>
              <a:off x="1854200" y="1946126"/>
              <a:ext cx="3164864" cy="3164864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8FDFCDC-0723-644C-6E49-05CA042F1AAF}"/>
              </a:ext>
            </a:extLst>
          </p:cNvPr>
          <p:cNvCxnSpPr>
            <a:cxnSpLocks/>
          </p:cNvCxnSpPr>
          <p:nvPr/>
        </p:nvCxnSpPr>
        <p:spPr>
          <a:xfrm>
            <a:off x="8028656" y="3545555"/>
            <a:ext cx="2826000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6BCBA0C-6AFE-DFB1-C418-8EBB8772E413}"/>
              </a:ext>
            </a:extLst>
          </p:cNvPr>
          <p:cNvSpPr/>
          <p:nvPr/>
        </p:nvSpPr>
        <p:spPr>
          <a:xfrm>
            <a:off x="10723708" y="3419349"/>
            <a:ext cx="252412" cy="252412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3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0CAFE37-6B42-9902-400B-FF12B49CF9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066100" y="-495300"/>
            <a:ext cx="495300" cy="49530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0C2EE67C-1385-89C9-8C01-AB872B935FE3}"/>
              </a:ext>
            </a:extLst>
          </p:cNvPr>
          <p:cNvGrpSpPr/>
          <p:nvPr/>
        </p:nvGrpSpPr>
        <p:grpSpPr>
          <a:xfrm>
            <a:off x="1824039" y="5540594"/>
            <a:ext cx="2117298" cy="500571"/>
            <a:chOff x="1824039" y="5540594"/>
            <a:chExt cx="2117298" cy="500571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9D8C2876-F6CE-DB23-327A-3FD0D6A65EA6}"/>
                </a:ext>
              </a:extLst>
            </p:cNvPr>
            <p:cNvSpPr/>
            <p:nvPr/>
          </p:nvSpPr>
          <p:spPr>
            <a:xfrm>
              <a:off x="1824039" y="5548313"/>
              <a:ext cx="2117298" cy="49285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85F1B1C-A82F-F965-C1E8-826F34FA6CDC}"/>
                </a:ext>
              </a:extLst>
            </p:cNvPr>
            <p:cNvSpPr txBox="1"/>
            <p:nvPr/>
          </p:nvSpPr>
          <p:spPr>
            <a:xfrm>
              <a:off x="1996178" y="5540594"/>
              <a:ext cx="17395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</a:rPr>
                <a:t>Front View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0AD8FA4-5EBB-84B4-EE93-1DDBB63499B2}"/>
              </a:ext>
            </a:extLst>
          </p:cNvPr>
          <p:cNvGrpSpPr/>
          <p:nvPr/>
        </p:nvGrpSpPr>
        <p:grpSpPr>
          <a:xfrm>
            <a:off x="8440500" y="5540594"/>
            <a:ext cx="2117298" cy="500571"/>
            <a:chOff x="1824039" y="5540594"/>
            <a:chExt cx="2117298" cy="500571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80114E4D-204B-DE33-29F3-7F872D38E8E1}"/>
                </a:ext>
              </a:extLst>
            </p:cNvPr>
            <p:cNvSpPr/>
            <p:nvPr/>
          </p:nvSpPr>
          <p:spPr>
            <a:xfrm>
              <a:off x="1824039" y="5548313"/>
              <a:ext cx="2117298" cy="49285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F5AD2F3-CF4E-7663-9466-953E3614F1A0}"/>
                </a:ext>
              </a:extLst>
            </p:cNvPr>
            <p:cNvSpPr txBox="1"/>
            <p:nvPr/>
          </p:nvSpPr>
          <p:spPr>
            <a:xfrm>
              <a:off x="2088350" y="5540594"/>
              <a:ext cx="15552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</a:rPr>
                <a:t>Side View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BECCB68-8AEB-57BB-89A6-D932422EF7AF}"/>
              </a:ext>
            </a:extLst>
          </p:cNvPr>
          <p:cNvGrpSpPr/>
          <p:nvPr/>
        </p:nvGrpSpPr>
        <p:grpSpPr>
          <a:xfrm>
            <a:off x="3884054" y="1592183"/>
            <a:ext cx="1777167" cy="797242"/>
            <a:chOff x="3884054" y="1592183"/>
            <a:chExt cx="1777167" cy="79724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BBB0BB3-00B4-BF57-FC86-C5A84A984EA2}"/>
                    </a:ext>
                  </a:extLst>
                </p14:cNvPr>
                <p14:cNvContentPartPr/>
                <p14:nvPr/>
              </p14:nvContentPartPr>
              <p14:xfrm>
                <a:off x="3884054" y="1963545"/>
                <a:ext cx="322920" cy="4258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BBB0BB3-00B4-BF57-FC86-C5A84A984EA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66034" y="1945545"/>
                  <a:ext cx="358600" cy="4615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FCCF8E4-65C5-6C70-D56C-F3D38CBDF0AB}"/>
                </a:ext>
              </a:extLst>
            </p:cNvPr>
            <p:cNvSpPr txBox="1"/>
            <p:nvPr/>
          </p:nvSpPr>
          <p:spPr>
            <a:xfrm>
              <a:off x="4234227" y="1592183"/>
              <a:ext cx="14269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2D Plane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(Disk Like)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2D1EB27-3C88-37FD-54EB-EC940FC26517}"/>
              </a:ext>
            </a:extLst>
          </p:cNvPr>
          <p:cNvGrpSpPr/>
          <p:nvPr/>
        </p:nvGrpSpPr>
        <p:grpSpPr>
          <a:xfrm>
            <a:off x="7842246" y="3655203"/>
            <a:ext cx="1426994" cy="1210964"/>
            <a:chOff x="7842246" y="3655203"/>
            <a:chExt cx="1426994" cy="121096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E8B1D688-2D18-60F7-2A78-AFC1E1D1AF21}"/>
                    </a:ext>
                  </a:extLst>
                </p14:cNvPr>
                <p14:cNvContentPartPr/>
                <p14:nvPr/>
              </p14:nvContentPartPr>
              <p14:xfrm>
                <a:off x="8477329" y="3655203"/>
                <a:ext cx="185400" cy="4276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E8B1D688-2D18-60F7-2A78-AFC1E1D1AF2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459329" y="3637203"/>
                  <a:ext cx="221040" cy="4633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6B182D6-AD7F-0BE3-F786-74F7212432C5}"/>
                </a:ext>
              </a:extLst>
            </p:cNvPr>
            <p:cNvSpPr txBox="1"/>
            <p:nvPr/>
          </p:nvSpPr>
          <p:spPr>
            <a:xfrm>
              <a:off x="7842246" y="4158281"/>
              <a:ext cx="14269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2D Plane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(Disk Like)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8942403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2123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35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>
                    <p:cTn id="3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5"/>
                    </p:tgtEl>
                  </p:cMediaNode>
                </p:audio>
                <p:seq concurrent="1" nextAc="seek">
                  <p:cTn id="37" restart="whenNotActive" fill="hold" evtFilter="cancelBubble" nodeType="interactiveSeq">
                    <p:stCondLst>
                      <p:cond evt="onMediaBookmark" delay="0">
                        <p:tgtEl>
                          <p14:bmkTgt spid="35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" fill="hold">
                          <p:stCondLst>
                            <p:cond delay="0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85185E-6 L -0.23099 1.85185E-6 " pathEditMode="relative" rAng="0" ptsTypes="AA">
                                          <p:cBhvr>
                                            <p:cTn id="4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54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1" presetClass="exit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1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42" presetClass="path" presetSubtype="0" accel="50000" decel="5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16667E-6 1.85185E-6 L 0.23086 1.85185E-6 " pathEditMode="relative" rAng="0" ptsTypes="AA">
                                          <p:cBhvr>
                                            <p:cTn id="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53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1" presetClass="exit" presetSubtype="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1" presetClass="entr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5" bmkName="Bookmark 1"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3" grpId="1" animBg="1"/>
          <p:bldP spid="33" grpId="2" animBg="1"/>
          <p:bldP spid="33" grpId="3" animBg="1"/>
          <p:bldP spid="15" grpId="0" animBg="1"/>
          <p:bldP spid="34" grpId="0" animBg="1"/>
          <p:bldP spid="34" grpId="1" animBg="1"/>
          <p:bldP spid="34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2123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35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>
                    <p:cTn id="3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5"/>
                    </p:tgtEl>
                  </p:cMediaNode>
                </p:audio>
              </p:childTnLst>
            </p:cTn>
          </p:par>
        </p:tnLst>
        <p:bldLst>
          <p:bldP spid="15" grpId="0" animBg="1"/>
        </p:bldLst>
      </p:timing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18306-3D12-213D-E5AB-BCAD47DBF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8328FE9B-AF87-8276-A23F-0C453F84A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6757" y="1081203"/>
            <a:ext cx="1594380" cy="160019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D0A5A86-E68E-088D-38B3-775445FE261A}"/>
              </a:ext>
            </a:extLst>
          </p:cNvPr>
          <p:cNvGrpSpPr/>
          <p:nvPr/>
        </p:nvGrpSpPr>
        <p:grpSpPr>
          <a:xfrm>
            <a:off x="3040655" y="2988778"/>
            <a:ext cx="6120959" cy="1635221"/>
            <a:chOff x="3040655" y="3071933"/>
            <a:chExt cx="6120959" cy="163522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9E74996C-E116-ED94-C785-28EEF59FF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06879" y="3072042"/>
              <a:ext cx="1594380" cy="1635112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00FC98B0-EA5D-2280-4210-BBD194E8D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567234" y="3071933"/>
              <a:ext cx="1594380" cy="1635112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FBB4EBD-65D7-D9F0-9102-3EC2266C8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40655" y="3072042"/>
              <a:ext cx="1594380" cy="1635112"/>
            </a:xfrm>
            <a:prstGeom prst="rect">
              <a:avLst/>
            </a:prstGeom>
          </p:spPr>
        </p:pic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A267A44F-A5BB-5E96-4F8B-9E445C329E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81689" y="163739"/>
            <a:ext cx="4171950" cy="6096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0B238A4-FB86-60D8-A041-6FB008508CB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010025" y="80963"/>
            <a:ext cx="4171950" cy="6096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66D9054-A777-069E-E610-D95F635E3DAA}"/>
              </a:ext>
            </a:extLst>
          </p:cNvPr>
          <p:cNvGrpSpPr/>
          <p:nvPr/>
        </p:nvGrpSpPr>
        <p:grpSpPr>
          <a:xfrm>
            <a:off x="766586" y="4931376"/>
            <a:ext cx="10622561" cy="1602000"/>
            <a:chOff x="766586" y="4931376"/>
            <a:chExt cx="10622561" cy="1602000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09DDBA5F-3740-27B6-FB53-205F22520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032207" y="4931376"/>
              <a:ext cx="1602000" cy="1602000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969C767A-C6E0-CE27-21B2-347144819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66586" y="4931376"/>
              <a:ext cx="1596153" cy="1602000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ED0B6BCD-68D9-97F1-918D-7CEC57C1F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303675" y="4931376"/>
              <a:ext cx="1596153" cy="1602000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7D7579A6-6D5F-83DF-65F6-7CB16B0DF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532795" y="4931376"/>
              <a:ext cx="1602000" cy="1602000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3E8D3D7D-67F2-D38E-0E02-1BDAD99BC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9804497" y="4931376"/>
              <a:ext cx="1584650" cy="160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5990305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6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4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251FA-9E3D-E0BA-3DE6-C675FB031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FDBAC4BB-82D5-1F83-BF01-0E0A53895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9937" y="165418"/>
            <a:ext cx="5724525" cy="61912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D7566FDD-C9F8-8009-4777-395DFF39A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8500" y="73343"/>
            <a:ext cx="5715000" cy="6096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6CF043EF-B8D0-3B82-DE4B-525C6F8DCB75}"/>
              </a:ext>
            </a:extLst>
          </p:cNvPr>
          <p:cNvGrpSpPr/>
          <p:nvPr/>
        </p:nvGrpSpPr>
        <p:grpSpPr>
          <a:xfrm>
            <a:off x="1198313" y="1214948"/>
            <a:ext cx="4283119" cy="5038318"/>
            <a:chOff x="1198313" y="1214948"/>
            <a:chExt cx="4283119" cy="503831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FF4F1CDC-AE9A-1A91-152A-01B4B330901B}"/>
                </a:ext>
              </a:extLst>
            </p:cNvPr>
            <p:cNvGrpSpPr/>
            <p:nvPr/>
          </p:nvGrpSpPr>
          <p:grpSpPr>
            <a:xfrm>
              <a:off x="1198313" y="1214948"/>
              <a:ext cx="4283119" cy="4292645"/>
              <a:chOff x="1021503" y="1546642"/>
              <a:chExt cx="4283119" cy="4292645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9DB7589D-8A65-647D-A9B4-CF5092C8BBF7}"/>
                  </a:ext>
                </a:extLst>
              </p:cNvPr>
              <p:cNvSpPr/>
              <p:nvPr/>
            </p:nvSpPr>
            <p:spPr>
              <a:xfrm>
                <a:off x="1921340" y="2450583"/>
                <a:ext cx="2483446" cy="2483446"/>
              </a:xfrm>
              <a:prstGeom prst="ellipse">
                <a:avLst/>
              </a:prstGeom>
              <a:noFill/>
              <a:ln w="244475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407B2894-9DE5-8386-1897-C8FD988083C1}"/>
                  </a:ext>
                </a:extLst>
              </p:cNvPr>
              <p:cNvSpPr/>
              <p:nvPr/>
            </p:nvSpPr>
            <p:spPr>
              <a:xfrm>
                <a:off x="1400175" y="1927037"/>
                <a:ext cx="3525776" cy="3525776"/>
              </a:xfrm>
              <a:prstGeom prst="ellipse">
                <a:avLst/>
              </a:prstGeom>
              <a:noFill/>
              <a:ln w="244475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1C1794DE-0B02-C550-F534-1D5C95375875}"/>
                  </a:ext>
                </a:extLst>
              </p:cNvPr>
              <p:cNvSpPr/>
              <p:nvPr/>
            </p:nvSpPr>
            <p:spPr>
              <a:xfrm>
                <a:off x="2582257" y="3108325"/>
                <a:ext cx="1161612" cy="1161612"/>
              </a:xfrm>
              <a:prstGeom prst="ellipse">
                <a:avLst/>
              </a:prstGeom>
              <a:noFill/>
              <a:ln w="508000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28EFCF4C-5391-BE40-135F-73ADBFBB8BC9}"/>
                  </a:ext>
                </a:extLst>
              </p:cNvPr>
              <p:cNvSpPr/>
              <p:nvPr/>
            </p:nvSpPr>
            <p:spPr>
              <a:xfrm>
                <a:off x="1658113" y="2187356"/>
                <a:ext cx="3009900" cy="30099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E977C175-87AC-3E15-D00F-31DB5C0C86DF}"/>
                  </a:ext>
                </a:extLst>
              </p:cNvPr>
              <p:cNvSpPr/>
              <p:nvPr/>
            </p:nvSpPr>
            <p:spPr>
              <a:xfrm>
                <a:off x="2162938" y="2692181"/>
                <a:ext cx="2000250" cy="200025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B21A22BE-CFD2-89B2-C913-95F55B08F4DA}"/>
                  </a:ext>
                </a:extLst>
              </p:cNvPr>
              <p:cNvSpPr/>
              <p:nvPr/>
            </p:nvSpPr>
            <p:spPr>
              <a:xfrm>
                <a:off x="1149350" y="1678593"/>
                <a:ext cx="4027426" cy="4027426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B15E5613-B2DE-00DC-021D-4CAF1C0A0840}"/>
                  </a:ext>
                </a:extLst>
              </p:cNvPr>
              <p:cNvGrpSpPr/>
              <p:nvPr/>
            </p:nvGrpSpPr>
            <p:grpSpPr>
              <a:xfrm>
                <a:off x="2815299" y="3362106"/>
                <a:ext cx="677964" cy="660400"/>
                <a:chOff x="5748236" y="3098800"/>
                <a:chExt cx="677964" cy="660400"/>
              </a:xfrm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4BC72F99-8B05-B446-4462-2BC6974F20A4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83C43163-FB88-1361-DB51-B0DF188BBA04}"/>
                    </a:ext>
                  </a:extLst>
                </p:cNvPr>
                <p:cNvSpPr txBox="1"/>
                <p:nvPr/>
              </p:nvSpPr>
              <p:spPr>
                <a:xfrm>
                  <a:off x="5748236" y="3213068"/>
                  <a:ext cx="636688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+18</a:t>
                  </a:r>
                </a:p>
              </p:txBody>
            </p:sp>
          </p:grp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58956CF-060D-E5E1-0B78-63CFD77B1700}"/>
                  </a:ext>
                </a:extLst>
              </p:cNvPr>
              <p:cNvSpPr/>
              <p:nvPr/>
            </p:nvSpPr>
            <p:spPr>
              <a:xfrm>
                <a:off x="3036857" y="2592141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666E6481-BAF9-4D00-FFA3-D2AB4132B87C}"/>
                  </a:ext>
                </a:extLst>
              </p:cNvPr>
              <p:cNvSpPr/>
              <p:nvPr/>
            </p:nvSpPr>
            <p:spPr>
              <a:xfrm>
                <a:off x="3036857" y="4533998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00312ADB-BF85-9A72-ABE1-520DDE916A14}"/>
                  </a:ext>
                </a:extLst>
              </p:cNvPr>
              <p:cNvGrpSpPr/>
              <p:nvPr/>
            </p:nvGrpSpPr>
            <p:grpSpPr>
              <a:xfrm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DE15E0C9-DD93-946D-8ECA-A2C85CEBEEA6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09971709-084A-827A-4310-09AC518D92BD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C93147D7-88C5-C75D-F969-9C33EA255CEF}"/>
                  </a:ext>
                </a:extLst>
              </p:cNvPr>
              <p:cNvGrpSpPr/>
              <p:nvPr/>
            </p:nvGrpSpPr>
            <p:grpSpPr>
              <a:xfrm>
                <a:off x="3036857" y="1546642"/>
                <a:ext cx="252412" cy="4292645"/>
                <a:chOff x="3036857" y="1546642"/>
                <a:chExt cx="252412" cy="4292645"/>
              </a:xfrm>
            </p:grpSpPr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05C9B0EB-EBBC-3428-4690-21010CA8ECB6}"/>
                    </a:ext>
                  </a:extLst>
                </p:cNvPr>
                <p:cNvSpPr/>
                <p:nvPr/>
              </p:nvSpPr>
              <p:spPr>
                <a:xfrm>
                  <a:off x="3036857" y="154664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EB763B33-2B6E-5D0F-3E7E-A3E1D1D74EE0}"/>
                    </a:ext>
                  </a:extLst>
                </p:cNvPr>
                <p:cNvSpPr/>
                <p:nvPr/>
              </p:nvSpPr>
              <p:spPr>
                <a:xfrm>
                  <a:off x="3036857" y="558687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A2439D3F-7D8A-722B-4CB5-6BB9AC950A9C}"/>
                  </a:ext>
                </a:extLst>
              </p:cNvPr>
              <p:cNvGrpSpPr/>
              <p:nvPr/>
            </p:nvGrpSpPr>
            <p:grpSpPr>
              <a:xfrm rot="189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713D6A97-D10F-58E0-0C34-B5A1B7A2695C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A5819C5E-ED19-F25E-9B1D-055B1B2F3D01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6B2060BA-BB70-F021-4CDE-282B00A61887}"/>
                  </a:ext>
                </a:extLst>
              </p:cNvPr>
              <p:cNvGrpSpPr/>
              <p:nvPr/>
            </p:nvGrpSpPr>
            <p:grpSpPr>
              <a:xfrm rot="27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8DD94F24-BE06-87FE-7E03-897D19CCC6C8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E348B34E-A58D-BC4F-5412-94BD1B7DC5BC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AB9DFE40-D175-FDC0-126A-E5B801CA8D7D}"/>
                  </a:ext>
                </a:extLst>
              </p:cNvPr>
              <p:cNvGrpSpPr/>
              <p:nvPr/>
            </p:nvGrpSpPr>
            <p:grpSpPr>
              <a:xfrm rot="54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2B87B672-9FD1-D80A-070D-D4A70CC48CFF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91E4BE2F-812B-BFC1-4310-A4CEFDFCA702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07664F20-758D-369F-9E52-3BDE086CAF12}"/>
                  </a:ext>
                </a:extLst>
              </p:cNvPr>
              <p:cNvGrpSpPr/>
              <p:nvPr/>
            </p:nvGrpSpPr>
            <p:grpSpPr>
              <a:xfrm rot="135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6ECD1788-41EF-A2C6-E921-259BFB2B231C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C7A6F5AE-0CF3-69B6-5DD6-E2F68CDD458E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6BC2E962-567B-5DE6-8628-E23FCB28A143}"/>
                  </a:ext>
                </a:extLst>
              </p:cNvPr>
              <p:cNvGrpSpPr/>
              <p:nvPr/>
            </p:nvGrpSpPr>
            <p:grpSpPr>
              <a:xfrm rot="189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F53FA860-C27D-8DFF-EED5-9A9705208F25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97608855-4A74-3486-904E-4F4DB25D42E6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C103C4D6-E95B-A4B1-DB8E-4CEBA5775456}"/>
                  </a:ext>
                </a:extLst>
              </p:cNvPr>
              <p:cNvGrpSpPr/>
              <p:nvPr/>
            </p:nvGrpSpPr>
            <p:grpSpPr>
              <a:xfrm rot="54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DDA38716-D33E-4FB1-D54B-4256A74534D1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E113A466-4F84-8567-9E2C-F22E2D0CEACF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0125E231-003F-58E0-41A0-709EE78ABD35}"/>
                </a:ext>
              </a:extLst>
            </p:cNvPr>
            <p:cNvGrpSpPr/>
            <p:nvPr/>
          </p:nvGrpSpPr>
          <p:grpSpPr>
            <a:xfrm>
              <a:off x="2197120" y="5806299"/>
              <a:ext cx="2285506" cy="446967"/>
              <a:chOff x="7700556" y="1446334"/>
              <a:chExt cx="2285506" cy="446967"/>
            </a:xfrm>
          </p:grpSpPr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D3AB9F15-323E-D51A-1875-6DFC82EE48B0}"/>
                  </a:ext>
                </a:extLst>
              </p:cNvPr>
              <p:cNvSpPr/>
              <p:nvPr/>
            </p:nvSpPr>
            <p:spPr>
              <a:xfrm>
                <a:off x="7700556" y="1446334"/>
                <a:ext cx="2285506" cy="446967"/>
              </a:xfrm>
              <a:prstGeom prst="roundRect">
                <a:avLst>
                  <a:gd name="adj" fmla="val 0"/>
                </a:avLst>
              </a:prstGeom>
              <a:solidFill>
                <a:srgbClr val="13B635"/>
              </a:solidFill>
              <a:ln w="3810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A5DABDC5-8B08-88C8-E4F5-ACBB03A7E995}"/>
                  </a:ext>
                </a:extLst>
              </p:cNvPr>
              <p:cNvSpPr txBox="1"/>
              <p:nvPr/>
            </p:nvSpPr>
            <p:spPr>
              <a:xfrm>
                <a:off x="7814827" y="1475767"/>
                <a:ext cx="20569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Quantized Atom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D34B516-5518-1BEC-AE0B-A6FD784996E2}"/>
              </a:ext>
            </a:extLst>
          </p:cNvPr>
          <p:cNvGrpSpPr/>
          <p:nvPr/>
        </p:nvGrpSpPr>
        <p:grpSpPr>
          <a:xfrm>
            <a:off x="6716712" y="1373062"/>
            <a:ext cx="4097446" cy="4880204"/>
            <a:chOff x="6716712" y="1373062"/>
            <a:chExt cx="4097446" cy="4880204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C0B446BF-7805-988D-63D1-B45A3E01E0B8}"/>
                </a:ext>
              </a:extLst>
            </p:cNvPr>
            <p:cNvGrpSpPr/>
            <p:nvPr/>
          </p:nvGrpSpPr>
          <p:grpSpPr>
            <a:xfrm>
              <a:off x="6716712" y="1373062"/>
              <a:ext cx="4097446" cy="3975100"/>
              <a:chOff x="6716712" y="1704756"/>
              <a:chExt cx="4097446" cy="39751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A17F0465-62D8-FFEC-5C79-445166260A5B}"/>
                  </a:ext>
                </a:extLst>
              </p:cNvPr>
              <p:cNvSpPr/>
              <p:nvPr/>
            </p:nvSpPr>
            <p:spPr>
              <a:xfrm>
                <a:off x="7199312" y="2187356"/>
                <a:ext cx="3009900" cy="30099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E22A974A-4B5E-6888-D63F-40A0523D8CCA}"/>
                  </a:ext>
                </a:extLst>
              </p:cNvPr>
              <p:cNvSpPr/>
              <p:nvPr/>
            </p:nvSpPr>
            <p:spPr>
              <a:xfrm>
                <a:off x="7926606" y="2914650"/>
                <a:ext cx="1555312" cy="15553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986DB2DF-E126-A562-C7A1-0C774865F17D}"/>
                  </a:ext>
                </a:extLst>
              </p:cNvPr>
              <p:cNvSpPr/>
              <p:nvPr/>
            </p:nvSpPr>
            <p:spPr>
              <a:xfrm>
                <a:off x="6716712" y="1704756"/>
                <a:ext cx="3975100" cy="39751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3D2519F3-FD10-4420-125E-88418ADD773C}"/>
                  </a:ext>
                </a:extLst>
              </p:cNvPr>
              <p:cNvGrpSpPr/>
              <p:nvPr/>
            </p:nvGrpSpPr>
            <p:grpSpPr>
              <a:xfrm>
                <a:off x="8374062" y="3362106"/>
                <a:ext cx="660400" cy="660400"/>
                <a:chOff x="5765800" y="3098800"/>
                <a:chExt cx="660400" cy="660400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C8C0A29A-1ADF-3831-7B2A-CAA196B92810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B4EF75A1-D9B7-E329-BA21-AA361AD1FDEA}"/>
                    </a:ext>
                  </a:extLst>
                </p:cNvPr>
                <p:cNvSpPr txBox="1"/>
                <p:nvPr/>
              </p:nvSpPr>
              <p:spPr>
                <a:xfrm>
                  <a:off x="5813322" y="3205360"/>
                  <a:ext cx="531916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+18</a:t>
                  </a:r>
                </a:p>
              </p:txBody>
            </p:sp>
          </p:grp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5C7AA8E6-38F5-BFF6-091D-F63E48F71D55}"/>
                  </a:ext>
                </a:extLst>
              </p:cNvPr>
              <p:cNvSpPr/>
              <p:nvPr/>
            </p:nvSpPr>
            <p:spPr>
              <a:xfrm>
                <a:off x="7650381" y="2638425"/>
                <a:ext cx="2107762" cy="210776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204D950C-BBF6-D6CD-5C74-A9B9B7B11B5F}"/>
                  </a:ext>
                </a:extLst>
              </p:cNvPr>
              <p:cNvSpPr/>
              <p:nvPr/>
            </p:nvSpPr>
            <p:spPr>
              <a:xfrm>
                <a:off x="8155206" y="3143250"/>
                <a:ext cx="1098112" cy="10981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182D4698-009B-E7E0-BFAE-0AA0A5F249CF}"/>
                  </a:ext>
                </a:extLst>
              </p:cNvPr>
              <p:cNvSpPr/>
              <p:nvPr/>
            </p:nvSpPr>
            <p:spPr>
              <a:xfrm>
                <a:off x="7431306" y="2419350"/>
                <a:ext cx="2545912" cy="25459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49904D9F-4C6C-D683-7868-CC9DC044F784}"/>
                  </a:ext>
                </a:extLst>
              </p:cNvPr>
              <p:cNvSpPr/>
              <p:nvPr/>
            </p:nvSpPr>
            <p:spPr>
              <a:xfrm>
                <a:off x="6962775" y="1950819"/>
                <a:ext cx="3482974" cy="3482974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F57D8966-FC4F-FA04-89B5-C33C17127BD4}"/>
                  </a:ext>
                </a:extLst>
              </p:cNvPr>
              <p:cNvSpPr/>
              <p:nvPr/>
            </p:nvSpPr>
            <p:spPr>
              <a:xfrm>
                <a:off x="6716712" y="1704756"/>
                <a:ext cx="3975100" cy="39751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2BA60CE7-3961-41DB-8424-DF5C09883FB9}"/>
                  </a:ext>
                </a:extLst>
              </p:cNvPr>
              <p:cNvSpPr/>
              <p:nvPr/>
            </p:nvSpPr>
            <p:spPr>
              <a:xfrm>
                <a:off x="8578056" y="303486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CDC06E2D-D01B-0BB2-F7F9-F643728500E9}"/>
                  </a:ext>
                </a:extLst>
              </p:cNvPr>
              <p:cNvSpPr/>
              <p:nvPr/>
            </p:nvSpPr>
            <p:spPr>
              <a:xfrm>
                <a:off x="8134281" y="294607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3BA8007B-8D13-5909-F9D3-51B3C5A6D605}"/>
                  </a:ext>
                </a:extLst>
              </p:cNvPr>
              <p:cNvSpPr/>
              <p:nvPr/>
            </p:nvSpPr>
            <p:spPr>
              <a:xfrm>
                <a:off x="9624493" y="366895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526352F1-195A-2123-F05A-B25809B1E66D}"/>
                  </a:ext>
                </a:extLst>
              </p:cNvPr>
              <p:cNvSpPr/>
              <p:nvPr/>
            </p:nvSpPr>
            <p:spPr>
              <a:xfrm>
                <a:off x="8362998" y="4054474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00DD5CA6-306F-BC61-1FB1-A9D21B933B7A}"/>
                  </a:ext>
                </a:extLst>
              </p:cNvPr>
              <p:cNvSpPr/>
              <p:nvPr/>
            </p:nvSpPr>
            <p:spPr>
              <a:xfrm>
                <a:off x="8771135" y="456261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4C17D3D6-95D2-8183-E0BF-FE11D6EBC22A}"/>
                  </a:ext>
                </a:extLst>
              </p:cNvPr>
              <p:cNvSpPr/>
              <p:nvPr/>
            </p:nvSpPr>
            <p:spPr>
              <a:xfrm>
                <a:off x="9887457" y="4311256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855A9D33-A316-828C-FEC5-7CB7FC45E6B1}"/>
                  </a:ext>
                </a:extLst>
              </p:cNvPr>
              <p:cNvSpPr/>
              <p:nvPr/>
            </p:nvSpPr>
            <p:spPr>
              <a:xfrm>
                <a:off x="7771825" y="259039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40A96C25-0D68-FCD6-5558-A04231D4DB01}"/>
                  </a:ext>
                </a:extLst>
              </p:cNvPr>
              <p:cNvSpPr/>
              <p:nvPr/>
            </p:nvSpPr>
            <p:spPr>
              <a:xfrm>
                <a:off x="9804328" y="198984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1B896461-E7DB-E0D3-5FD9-A99D3F56FF63}"/>
                  </a:ext>
                </a:extLst>
              </p:cNvPr>
              <p:cNvSpPr/>
              <p:nvPr/>
            </p:nvSpPr>
            <p:spPr>
              <a:xfrm>
                <a:off x="7617551" y="4399594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19AD459E-1670-A52C-1405-2A7F470A2673}"/>
                  </a:ext>
                </a:extLst>
              </p:cNvPr>
              <p:cNvSpPr/>
              <p:nvPr/>
            </p:nvSpPr>
            <p:spPr>
              <a:xfrm>
                <a:off x="9370686" y="5096019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514E5EB9-30A7-2925-9F34-A78F70E25CB6}"/>
                  </a:ext>
                </a:extLst>
              </p:cNvPr>
              <p:cNvSpPr/>
              <p:nvPr/>
            </p:nvSpPr>
            <p:spPr>
              <a:xfrm>
                <a:off x="6903090" y="3141581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3BB44EEA-E7B5-9C60-4E97-3B912377F855}"/>
                  </a:ext>
                </a:extLst>
              </p:cNvPr>
              <p:cNvSpPr/>
              <p:nvPr/>
            </p:nvSpPr>
            <p:spPr>
              <a:xfrm>
                <a:off x="8633756" y="1832550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561C5B3-9420-00B4-4D56-92486C8FE322}"/>
                  </a:ext>
                </a:extLst>
              </p:cNvPr>
              <p:cNvSpPr/>
              <p:nvPr/>
            </p:nvSpPr>
            <p:spPr>
              <a:xfrm>
                <a:off x="10561746" y="34405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B5B959B6-1D81-2CD5-AB8B-BA6B6B273283}"/>
                  </a:ext>
                </a:extLst>
              </p:cNvPr>
              <p:cNvSpPr/>
              <p:nvPr/>
            </p:nvSpPr>
            <p:spPr>
              <a:xfrm>
                <a:off x="7614412" y="53005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C0E32283-D014-CF7A-10CD-4977AFD4950F}"/>
                  </a:ext>
                </a:extLst>
              </p:cNvPr>
              <p:cNvSpPr/>
              <p:nvPr/>
            </p:nvSpPr>
            <p:spPr>
              <a:xfrm>
                <a:off x="7433641" y="19451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51AE9018-80DF-17F1-6C5D-3A908CCFFE5D}"/>
                  </a:ext>
                </a:extLst>
              </p:cNvPr>
              <p:cNvSpPr/>
              <p:nvPr/>
            </p:nvSpPr>
            <p:spPr>
              <a:xfrm>
                <a:off x="10007108" y="3100508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3011A820-0AE2-875E-8F40-E3200047CD40}"/>
                  </a:ext>
                </a:extLst>
              </p:cNvPr>
              <p:cNvSpPr/>
              <p:nvPr/>
            </p:nvSpPr>
            <p:spPr>
              <a:xfrm>
                <a:off x="6937197" y="414718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515E060F-881F-E2CB-1A69-B8BC1CB571A1}"/>
                  </a:ext>
                </a:extLst>
              </p:cNvPr>
              <p:cNvSpPr/>
              <p:nvPr/>
            </p:nvSpPr>
            <p:spPr>
              <a:xfrm>
                <a:off x="8623129" y="2293145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805EAECF-0D2D-FC13-C2C0-3C983168113F}"/>
                </a:ext>
              </a:extLst>
            </p:cNvPr>
            <p:cNvGrpSpPr/>
            <p:nvPr/>
          </p:nvGrpSpPr>
          <p:grpSpPr>
            <a:xfrm>
              <a:off x="7307719" y="5806299"/>
              <a:ext cx="2759646" cy="446967"/>
              <a:chOff x="7463486" y="1446334"/>
              <a:chExt cx="2759646" cy="446967"/>
            </a:xfrm>
          </p:grpSpPr>
          <p:sp>
            <p:nvSpPr>
              <p:cNvPr id="164" name="Rectangle: Rounded Corners 163">
                <a:extLst>
                  <a:ext uri="{FF2B5EF4-FFF2-40B4-BE49-F238E27FC236}">
                    <a16:creationId xmlns:a16="http://schemas.microsoft.com/office/drawing/2014/main" id="{5E2202BB-CC4B-703F-0B08-5B5E62221EDC}"/>
                  </a:ext>
                </a:extLst>
              </p:cNvPr>
              <p:cNvSpPr/>
              <p:nvPr/>
            </p:nvSpPr>
            <p:spPr>
              <a:xfrm>
                <a:off x="7463486" y="1446334"/>
                <a:ext cx="2759646" cy="446967"/>
              </a:xfrm>
              <a:prstGeom prst="roundRect">
                <a:avLst>
                  <a:gd name="adj" fmla="val 0"/>
                </a:avLst>
              </a:prstGeom>
              <a:solidFill>
                <a:srgbClr val="FF2701"/>
              </a:solidFill>
              <a:ln w="3810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42144B86-66B2-0D46-362A-F043633C33B0}"/>
                  </a:ext>
                </a:extLst>
              </p:cNvPr>
              <p:cNvSpPr txBox="1"/>
              <p:nvPr/>
            </p:nvSpPr>
            <p:spPr>
              <a:xfrm>
                <a:off x="7522280" y="1475767"/>
                <a:ext cx="2642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Non-Quantized Atom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8170795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fill="hold" nodeType="clickEffect" p14:presetBounceEnd="41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250">
                                          <p:cBhvr additive="base">
                                            <p:cTn id="17" dur="8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250">
                                          <p:cBhvr additive="base">
                                            <p:cTn id="18" dur="8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2" fill="hold" nodeType="clickEffect" p14:presetBounceEnd="41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250">
                                          <p:cBhvr additive="base">
                                            <p:cTn id="23" dur="8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250">
                                          <p:cBhvr additive="base">
                                            <p:cTn id="24" dur="8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8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8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8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8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842CB-03B8-BFBF-F64C-9EF74B15C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52FC2313-48B4-6264-13ED-EC7FC1EF0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9937" y="165418"/>
            <a:ext cx="5724525" cy="61912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B90B2C6F-D952-7B9E-F2D5-B6EF6D4437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8500" y="73343"/>
            <a:ext cx="5715000" cy="6096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B9D50D19-BB4B-B075-3C4B-8986B5A8CCFD}"/>
              </a:ext>
            </a:extLst>
          </p:cNvPr>
          <p:cNvGrpSpPr/>
          <p:nvPr/>
        </p:nvGrpSpPr>
        <p:grpSpPr>
          <a:xfrm>
            <a:off x="-4347908" y="1214948"/>
            <a:ext cx="4283119" cy="5038318"/>
            <a:chOff x="1198313" y="1214948"/>
            <a:chExt cx="4283119" cy="503831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23AD59E5-2565-2F92-08C5-A971C6FB3ED1}"/>
                </a:ext>
              </a:extLst>
            </p:cNvPr>
            <p:cNvGrpSpPr/>
            <p:nvPr/>
          </p:nvGrpSpPr>
          <p:grpSpPr>
            <a:xfrm>
              <a:off x="1198313" y="1214948"/>
              <a:ext cx="4283119" cy="4292645"/>
              <a:chOff x="1021503" y="1546642"/>
              <a:chExt cx="4283119" cy="4292645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87BE14A9-47E1-FE90-1747-4FA8D152410C}"/>
                  </a:ext>
                </a:extLst>
              </p:cNvPr>
              <p:cNvSpPr/>
              <p:nvPr/>
            </p:nvSpPr>
            <p:spPr>
              <a:xfrm>
                <a:off x="1921340" y="2450583"/>
                <a:ext cx="2483446" cy="2483446"/>
              </a:xfrm>
              <a:prstGeom prst="ellipse">
                <a:avLst/>
              </a:prstGeom>
              <a:noFill/>
              <a:ln w="244475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BA8995CC-63FA-81A4-D774-2472EEDC168B}"/>
                  </a:ext>
                </a:extLst>
              </p:cNvPr>
              <p:cNvSpPr/>
              <p:nvPr/>
            </p:nvSpPr>
            <p:spPr>
              <a:xfrm>
                <a:off x="1400175" y="1927037"/>
                <a:ext cx="3525776" cy="3525776"/>
              </a:xfrm>
              <a:prstGeom prst="ellipse">
                <a:avLst/>
              </a:prstGeom>
              <a:noFill/>
              <a:ln w="244475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17EBCCE6-F844-5E83-1FF7-D98CDD7388FC}"/>
                  </a:ext>
                </a:extLst>
              </p:cNvPr>
              <p:cNvSpPr/>
              <p:nvPr/>
            </p:nvSpPr>
            <p:spPr>
              <a:xfrm>
                <a:off x="2582257" y="3108325"/>
                <a:ext cx="1161612" cy="1161612"/>
              </a:xfrm>
              <a:prstGeom prst="ellipse">
                <a:avLst/>
              </a:prstGeom>
              <a:noFill/>
              <a:ln w="508000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ADDBA417-E949-10D0-D79F-E59D6CFFDFDA}"/>
                  </a:ext>
                </a:extLst>
              </p:cNvPr>
              <p:cNvSpPr/>
              <p:nvPr/>
            </p:nvSpPr>
            <p:spPr>
              <a:xfrm>
                <a:off x="1658113" y="2187356"/>
                <a:ext cx="3009900" cy="30099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1E575265-E684-366B-C9E3-4C4D9BC360E8}"/>
                  </a:ext>
                </a:extLst>
              </p:cNvPr>
              <p:cNvSpPr/>
              <p:nvPr/>
            </p:nvSpPr>
            <p:spPr>
              <a:xfrm>
                <a:off x="2162938" y="2692181"/>
                <a:ext cx="2000250" cy="200025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BC91B129-B22F-4D5D-5A83-91CC495709B9}"/>
                  </a:ext>
                </a:extLst>
              </p:cNvPr>
              <p:cNvSpPr/>
              <p:nvPr/>
            </p:nvSpPr>
            <p:spPr>
              <a:xfrm>
                <a:off x="1149350" y="1678593"/>
                <a:ext cx="4027426" cy="4027426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F5EACC56-E585-5F63-67E9-1A4A6F8B0F1C}"/>
                  </a:ext>
                </a:extLst>
              </p:cNvPr>
              <p:cNvGrpSpPr/>
              <p:nvPr/>
            </p:nvGrpSpPr>
            <p:grpSpPr>
              <a:xfrm>
                <a:off x="2815299" y="3362106"/>
                <a:ext cx="677964" cy="660400"/>
                <a:chOff x="5748236" y="3098800"/>
                <a:chExt cx="677964" cy="660400"/>
              </a:xfrm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A228508B-4763-638E-BAE7-3D2CA6AC0A3C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D32575B7-A40B-89A9-5987-F990C8371FE3}"/>
                    </a:ext>
                  </a:extLst>
                </p:cNvPr>
                <p:cNvSpPr txBox="1"/>
                <p:nvPr/>
              </p:nvSpPr>
              <p:spPr>
                <a:xfrm>
                  <a:off x="5748236" y="3213068"/>
                  <a:ext cx="636688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+18</a:t>
                  </a:r>
                </a:p>
              </p:txBody>
            </p:sp>
          </p:grp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9EB138D-C671-7FC0-581D-5A9DFC63223A}"/>
                  </a:ext>
                </a:extLst>
              </p:cNvPr>
              <p:cNvSpPr/>
              <p:nvPr/>
            </p:nvSpPr>
            <p:spPr>
              <a:xfrm>
                <a:off x="3036857" y="2592141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DB9D6BD1-E9B2-0347-52C6-2BA37FC95414}"/>
                  </a:ext>
                </a:extLst>
              </p:cNvPr>
              <p:cNvSpPr/>
              <p:nvPr/>
            </p:nvSpPr>
            <p:spPr>
              <a:xfrm>
                <a:off x="3036857" y="4533998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A10FAA9F-368F-BA83-E426-46705A6952FF}"/>
                  </a:ext>
                </a:extLst>
              </p:cNvPr>
              <p:cNvGrpSpPr/>
              <p:nvPr/>
            </p:nvGrpSpPr>
            <p:grpSpPr>
              <a:xfrm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CC41DE48-8030-A18B-733C-E17BACD20CDE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A5351E5E-4EE5-BEA9-359B-B101EE070838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75032750-3087-39F6-0163-10BA847096A3}"/>
                  </a:ext>
                </a:extLst>
              </p:cNvPr>
              <p:cNvGrpSpPr/>
              <p:nvPr/>
            </p:nvGrpSpPr>
            <p:grpSpPr>
              <a:xfrm>
                <a:off x="3036857" y="1546642"/>
                <a:ext cx="252412" cy="4292645"/>
                <a:chOff x="3036857" y="1546642"/>
                <a:chExt cx="252412" cy="4292645"/>
              </a:xfrm>
            </p:grpSpPr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373F7F19-FE62-7137-3C53-2303378E9D7E}"/>
                    </a:ext>
                  </a:extLst>
                </p:cNvPr>
                <p:cNvSpPr/>
                <p:nvPr/>
              </p:nvSpPr>
              <p:spPr>
                <a:xfrm>
                  <a:off x="3036857" y="154664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37D0E1E0-2126-4BE0-A111-B8EA3BB5388E}"/>
                    </a:ext>
                  </a:extLst>
                </p:cNvPr>
                <p:cNvSpPr/>
                <p:nvPr/>
              </p:nvSpPr>
              <p:spPr>
                <a:xfrm>
                  <a:off x="3036857" y="558687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5ECD7C37-5B19-88CB-7CD8-C71C93B9EC16}"/>
                  </a:ext>
                </a:extLst>
              </p:cNvPr>
              <p:cNvGrpSpPr/>
              <p:nvPr/>
            </p:nvGrpSpPr>
            <p:grpSpPr>
              <a:xfrm rot="189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6B2190AA-6116-362A-87A4-2C113BA1FB80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FED8AA16-0189-C914-E95B-EBF47DAF4718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BEA8249B-0639-D107-0D29-6D062C6C2422}"/>
                  </a:ext>
                </a:extLst>
              </p:cNvPr>
              <p:cNvGrpSpPr/>
              <p:nvPr/>
            </p:nvGrpSpPr>
            <p:grpSpPr>
              <a:xfrm rot="27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990D9D64-577F-6C4E-4286-316D5AB374DB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727C6F47-43EC-311A-DFFF-E566E12C0145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ECEA06CF-A902-0708-49FD-4175891BDC07}"/>
                  </a:ext>
                </a:extLst>
              </p:cNvPr>
              <p:cNvGrpSpPr/>
              <p:nvPr/>
            </p:nvGrpSpPr>
            <p:grpSpPr>
              <a:xfrm rot="54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69A8BE3F-D53B-6B4A-5F52-AE8DFFC53155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E975E9F3-8585-0AAF-9D9D-0A6BC5DA4CF9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E5770228-FD00-F3BA-821D-CB3C4B6B66C5}"/>
                  </a:ext>
                </a:extLst>
              </p:cNvPr>
              <p:cNvGrpSpPr/>
              <p:nvPr/>
            </p:nvGrpSpPr>
            <p:grpSpPr>
              <a:xfrm rot="135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5332FCAB-6DD6-8637-1446-FD51A6BA6F80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9F31D6ED-FE36-730F-70D7-80E51005F46D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AB843065-B0F5-4034-EF18-8B971E64B3F8}"/>
                  </a:ext>
                </a:extLst>
              </p:cNvPr>
              <p:cNvGrpSpPr/>
              <p:nvPr/>
            </p:nvGrpSpPr>
            <p:grpSpPr>
              <a:xfrm rot="189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E6C39929-1737-1E11-667C-15CCB58B913A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E3259EE6-439A-AE34-26AC-7EB0B5FF372F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30C0E19A-896C-A953-22A9-15AC26B78D0B}"/>
                  </a:ext>
                </a:extLst>
              </p:cNvPr>
              <p:cNvGrpSpPr/>
              <p:nvPr/>
            </p:nvGrpSpPr>
            <p:grpSpPr>
              <a:xfrm rot="54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AC52033C-FE69-746D-6059-97C82FF924FB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60385DAA-B075-FA62-2F13-D1B4F4F10E84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6E889259-7F37-9B06-07BB-E13E14A96CB8}"/>
                </a:ext>
              </a:extLst>
            </p:cNvPr>
            <p:cNvGrpSpPr/>
            <p:nvPr/>
          </p:nvGrpSpPr>
          <p:grpSpPr>
            <a:xfrm>
              <a:off x="2197120" y="5806299"/>
              <a:ext cx="2285506" cy="446967"/>
              <a:chOff x="7700556" y="1446334"/>
              <a:chExt cx="2285506" cy="446967"/>
            </a:xfrm>
          </p:grpSpPr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CBE31F7F-23A9-5668-31AC-12DD4F548C9E}"/>
                  </a:ext>
                </a:extLst>
              </p:cNvPr>
              <p:cNvSpPr/>
              <p:nvPr/>
            </p:nvSpPr>
            <p:spPr>
              <a:xfrm>
                <a:off x="7700556" y="1446334"/>
                <a:ext cx="2285506" cy="446967"/>
              </a:xfrm>
              <a:prstGeom prst="roundRect">
                <a:avLst>
                  <a:gd name="adj" fmla="val 0"/>
                </a:avLst>
              </a:prstGeom>
              <a:solidFill>
                <a:srgbClr val="13B635"/>
              </a:solidFill>
              <a:ln w="3810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B6B9B933-41EA-1490-0F2D-1F800BB2E3C2}"/>
                  </a:ext>
                </a:extLst>
              </p:cNvPr>
              <p:cNvSpPr txBox="1"/>
              <p:nvPr/>
            </p:nvSpPr>
            <p:spPr>
              <a:xfrm>
                <a:off x="7814827" y="1475767"/>
                <a:ext cx="20569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Quantized Atom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3133498-DD41-42AE-84C4-A28B8744E023}"/>
              </a:ext>
            </a:extLst>
          </p:cNvPr>
          <p:cNvGrpSpPr/>
          <p:nvPr/>
        </p:nvGrpSpPr>
        <p:grpSpPr>
          <a:xfrm>
            <a:off x="7658164" y="2712482"/>
            <a:ext cx="3340100" cy="781656"/>
            <a:chOff x="1871663" y="1477043"/>
            <a:chExt cx="3340100" cy="781656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696A1255-C82B-8B1A-FE76-CD9775A00505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BEF8EF3-4251-9B16-74BB-6F168A0164CA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No definite orbits or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energy levels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F135101-974B-B39D-7B11-D0FDFEBE1757}"/>
                  </a:ext>
                </a:extLst>
              </p14:cNvPr>
              <p14:cNvContentPartPr/>
              <p14:nvPr/>
            </p14:nvContentPartPr>
            <p14:xfrm>
              <a:off x="9251894" y="3677826"/>
              <a:ext cx="152640" cy="341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F135101-974B-B39D-7B11-D0FDFEBE175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33894" y="3659845"/>
                <a:ext cx="188280" cy="377242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FF20889C-C468-052B-1173-D1673C66AE5A}"/>
              </a:ext>
            </a:extLst>
          </p:cNvPr>
          <p:cNvGrpSpPr/>
          <p:nvPr/>
        </p:nvGrpSpPr>
        <p:grpSpPr>
          <a:xfrm>
            <a:off x="7658164" y="4203154"/>
            <a:ext cx="3340100" cy="781656"/>
            <a:chOff x="1871663" y="1477043"/>
            <a:chExt cx="3340100" cy="78165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C111015-37D1-FC5F-D40F-F02B7B8AA4F8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C21C8BA-1FE6-4170-A5F7-9890F0C4FBD6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Inconsistent Electronic Configuration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2B1DE2E-06DD-6ACD-ACB6-123637E255A3}"/>
              </a:ext>
            </a:extLst>
          </p:cNvPr>
          <p:cNvGrpSpPr/>
          <p:nvPr/>
        </p:nvGrpSpPr>
        <p:grpSpPr>
          <a:xfrm>
            <a:off x="7658164" y="1221810"/>
            <a:ext cx="3340100" cy="781656"/>
            <a:chOff x="1871663" y="1477043"/>
            <a:chExt cx="3340100" cy="78165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E8F0AF2-1F02-DFF5-564C-0CE83D9D4AD8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B6DA745-036E-8D45-EAE7-A7A5640492A1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It does not follow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3753A13-332B-DC61-37D0-950865C5AEDD}"/>
                  </a:ext>
                </a:extLst>
              </p14:cNvPr>
              <p14:cNvContentPartPr/>
              <p14:nvPr/>
            </p14:nvContentPartPr>
            <p14:xfrm>
              <a:off x="9251894" y="2187154"/>
              <a:ext cx="152640" cy="3416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3753A13-332B-DC61-37D0-950865C5AED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33894" y="2169173"/>
                <a:ext cx="188280" cy="377242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E1442AD4-67E0-3375-8FDB-D5A64C55880E}"/>
              </a:ext>
            </a:extLst>
          </p:cNvPr>
          <p:cNvGrpSpPr/>
          <p:nvPr/>
        </p:nvGrpSpPr>
        <p:grpSpPr>
          <a:xfrm>
            <a:off x="1125551" y="1373062"/>
            <a:ext cx="4097446" cy="4880204"/>
            <a:chOff x="6716712" y="1373062"/>
            <a:chExt cx="4097446" cy="4880204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AEF4338C-9ECF-82BB-55D7-A34723510E10}"/>
                </a:ext>
              </a:extLst>
            </p:cNvPr>
            <p:cNvGrpSpPr/>
            <p:nvPr/>
          </p:nvGrpSpPr>
          <p:grpSpPr>
            <a:xfrm>
              <a:off x="6716712" y="1373062"/>
              <a:ext cx="4097446" cy="3975100"/>
              <a:chOff x="6716712" y="1704756"/>
              <a:chExt cx="4097446" cy="39751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72A14A7D-060D-78C0-B658-DCF1CCB07708}"/>
                  </a:ext>
                </a:extLst>
              </p:cNvPr>
              <p:cNvSpPr/>
              <p:nvPr/>
            </p:nvSpPr>
            <p:spPr>
              <a:xfrm>
                <a:off x="7199312" y="2187356"/>
                <a:ext cx="3009900" cy="30099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7A053CF6-B5A8-EDEC-AD06-DDEBF14C40C9}"/>
                  </a:ext>
                </a:extLst>
              </p:cNvPr>
              <p:cNvSpPr/>
              <p:nvPr/>
            </p:nvSpPr>
            <p:spPr>
              <a:xfrm>
                <a:off x="7926606" y="2914650"/>
                <a:ext cx="1555312" cy="15553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6942CFED-03C8-5C80-1AEC-AF16CA144E67}"/>
                  </a:ext>
                </a:extLst>
              </p:cNvPr>
              <p:cNvSpPr/>
              <p:nvPr/>
            </p:nvSpPr>
            <p:spPr>
              <a:xfrm>
                <a:off x="6716712" y="1704756"/>
                <a:ext cx="3975100" cy="39751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490CAECE-C345-4C38-CFF6-15AF78DE812F}"/>
                  </a:ext>
                </a:extLst>
              </p:cNvPr>
              <p:cNvGrpSpPr/>
              <p:nvPr/>
            </p:nvGrpSpPr>
            <p:grpSpPr>
              <a:xfrm>
                <a:off x="8374062" y="3362106"/>
                <a:ext cx="660400" cy="660400"/>
                <a:chOff x="5765800" y="3098800"/>
                <a:chExt cx="660400" cy="660400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7CADEA1C-E3F6-D1F9-F6BC-9C004F79F0B6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8BA287F0-7387-92D6-7B01-889711D44596}"/>
                    </a:ext>
                  </a:extLst>
                </p:cNvPr>
                <p:cNvSpPr txBox="1"/>
                <p:nvPr/>
              </p:nvSpPr>
              <p:spPr>
                <a:xfrm>
                  <a:off x="5813322" y="3205360"/>
                  <a:ext cx="531916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+18</a:t>
                  </a:r>
                </a:p>
              </p:txBody>
            </p:sp>
          </p:grp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916C47D5-3171-7F84-EA90-7CD5B7968FB4}"/>
                  </a:ext>
                </a:extLst>
              </p:cNvPr>
              <p:cNvSpPr/>
              <p:nvPr/>
            </p:nvSpPr>
            <p:spPr>
              <a:xfrm>
                <a:off x="7650381" y="2638425"/>
                <a:ext cx="2107762" cy="210776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E652C32C-415E-64F1-61E2-E31226A7F5F6}"/>
                  </a:ext>
                </a:extLst>
              </p:cNvPr>
              <p:cNvSpPr/>
              <p:nvPr/>
            </p:nvSpPr>
            <p:spPr>
              <a:xfrm>
                <a:off x="8155206" y="3143250"/>
                <a:ext cx="1098112" cy="10981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DF1E99F9-2B1E-ED60-1F8A-7520C0997883}"/>
                  </a:ext>
                </a:extLst>
              </p:cNvPr>
              <p:cNvSpPr/>
              <p:nvPr/>
            </p:nvSpPr>
            <p:spPr>
              <a:xfrm>
                <a:off x="7431306" y="2419350"/>
                <a:ext cx="2545912" cy="25459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ED2657CC-2CA4-D186-B6AE-3DBEF26B1351}"/>
                  </a:ext>
                </a:extLst>
              </p:cNvPr>
              <p:cNvSpPr/>
              <p:nvPr/>
            </p:nvSpPr>
            <p:spPr>
              <a:xfrm>
                <a:off x="6962775" y="1950819"/>
                <a:ext cx="3482974" cy="3482974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ED99C779-E0D4-432F-D090-3C8E8F91BBB8}"/>
                  </a:ext>
                </a:extLst>
              </p:cNvPr>
              <p:cNvSpPr/>
              <p:nvPr/>
            </p:nvSpPr>
            <p:spPr>
              <a:xfrm>
                <a:off x="6716712" y="1704756"/>
                <a:ext cx="3975100" cy="39751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A0E9C7F-2211-2E38-A7C2-317F8260D9A8}"/>
                  </a:ext>
                </a:extLst>
              </p:cNvPr>
              <p:cNvSpPr/>
              <p:nvPr/>
            </p:nvSpPr>
            <p:spPr>
              <a:xfrm>
                <a:off x="8578056" y="303486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C4051245-1E72-C036-9FCF-556E21D6D87C}"/>
                  </a:ext>
                </a:extLst>
              </p:cNvPr>
              <p:cNvSpPr/>
              <p:nvPr/>
            </p:nvSpPr>
            <p:spPr>
              <a:xfrm>
                <a:off x="8134281" y="294607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24298614-691A-E35F-9DFE-E311415BEB71}"/>
                  </a:ext>
                </a:extLst>
              </p:cNvPr>
              <p:cNvSpPr/>
              <p:nvPr/>
            </p:nvSpPr>
            <p:spPr>
              <a:xfrm>
                <a:off x="9624493" y="366895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40F5395-A24E-905D-864A-7B19A414426A}"/>
                  </a:ext>
                </a:extLst>
              </p:cNvPr>
              <p:cNvSpPr/>
              <p:nvPr/>
            </p:nvSpPr>
            <p:spPr>
              <a:xfrm>
                <a:off x="8362998" y="4054474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53884BAA-D092-386B-ED55-447803D31A0A}"/>
                  </a:ext>
                </a:extLst>
              </p:cNvPr>
              <p:cNvSpPr/>
              <p:nvPr/>
            </p:nvSpPr>
            <p:spPr>
              <a:xfrm>
                <a:off x="8771135" y="456261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782A3BC5-79D9-B205-B061-F191956EF5DC}"/>
                  </a:ext>
                </a:extLst>
              </p:cNvPr>
              <p:cNvSpPr/>
              <p:nvPr/>
            </p:nvSpPr>
            <p:spPr>
              <a:xfrm>
                <a:off x="9887457" y="4311256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58B0BACD-2AC0-CAD8-AB37-33E5AF491288}"/>
                  </a:ext>
                </a:extLst>
              </p:cNvPr>
              <p:cNvSpPr/>
              <p:nvPr/>
            </p:nvSpPr>
            <p:spPr>
              <a:xfrm>
                <a:off x="7771825" y="259039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C8F96251-CF25-4F46-9EC6-9AAB2AC1BDBE}"/>
                  </a:ext>
                </a:extLst>
              </p:cNvPr>
              <p:cNvSpPr/>
              <p:nvPr/>
            </p:nvSpPr>
            <p:spPr>
              <a:xfrm>
                <a:off x="9621448" y="249276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D92F9CED-92B4-2BB1-C8C4-2330B8EA0317}"/>
                  </a:ext>
                </a:extLst>
              </p:cNvPr>
              <p:cNvSpPr/>
              <p:nvPr/>
            </p:nvSpPr>
            <p:spPr>
              <a:xfrm>
                <a:off x="7617551" y="4399594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E20C3E1C-4C80-5FF8-61EB-010725CEA55D}"/>
                  </a:ext>
                </a:extLst>
              </p:cNvPr>
              <p:cNvSpPr/>
              <p:nvPr/>
            </p:nvSpPr>
            <p:spPr>
              <a:xfrm>
                <a:off x="9370686" y="5096019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118DA1F3-4DBD-72C3-4ED4-06B7EBA8A1A2}"/>
                  </a:ext>
                </a:extLst>
              </p:cNvPr>
              <p:cNvSpPr/>
              <p:nvPr/>
            </p:nvSpPr>
            <p:spPr>
              <a:xfrm>
                <a:off x="6903090" y="3141581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DB5C860C-BE62-2359-0CFD-760F736B7B4C}"/>
                  </a:ext>
                </a:extLst>
              </p:cNvPr>
              <p:cNvSpPr/>
              <p:nvPr/>
            </p:nvSpPr>
            <p:spPr>
              <a:xfrm>
                <a:off x="8633756" y="1832550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55A910F8-E24D-4887-FF75-D6A879245403}"/>
                  </a:ext>
                </a:extLst>
              </p:cNvPr>
              <p:cNvSpPr/>
              <p:nvPr/>
            </p:nvSpPr>
            <p:spPr>
              <a:xfrm>
                <a:off x="10561746" y="34405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CC482F4C-99C0-834C-26EB-2C35F98249AB}"/>
                  </a:ext>
                </a:extLst>
              </p:cNvPr>
              <p:cNvSpPr/>
              <p:nvPr/>
            </p:nvSpPr>
            <p:spPr>
              <a:xfrm>
                <a:off x="7614412" y="53005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9ABCAFFF-4AE6-766E-BAE8-59018FD20323}"/>
                  </a:ext>
                </a:extLst>
              </p:cNvPr>
              <p:cNvSpPr/>
              <p:nvPr/>
            </p:nvSpPr>
            <p:spPr>
              <a:xfrm>
                <a:off x="7433641" y="19451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07935EE3-E89E-CDF0-F790-58DE02C4825A}"/>
                  </a:ext>
                </a:extLst>
              </p:cNvPr>
              <p:cNvSpPr/>
              <p:nvPr/>
            </p:nvSpPr>
            <p:spPr>
              <a:xfrm>
                <a:off x="10007108" y="3100508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3140B846-FFF7-6691-DD53-21B1AE4082A2}"/>
                  </a:ext>
                </a:extLst>
              </p:cNvPr>
              <p:cNvSpPr/>
              <p:nvPr/>
            </p:nvSpPr>
            <p:spPr>
              <a:xfrm>
                <a:off x="6937197" y="414718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09EFAB12-08F9-D361-9BA1-BEBE1F22C808}"/>
                  </a:ext>
                </a:extLst>
              </p:cNvPr>
              <p:cNvSpPr/>
              <p:nvPr/>
            </p:nvSpPr>
            <p:spPr>
              <a:xfrm>
                <a:off x="8623129" y="2293145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F372D482-EBB0-DB77-0414-66DB1CDCE340}"/>
                </a:ext>
              </a:extLst>
            </p:cNvPr>
            <p:cNvGrpSpPr/>
            <p:nvPr/>
          </p:nvGrpSpPr>
          <p:grpSpPr>
            <a:xfrm>
              <a:off x="7307719" y="5806299"/>
              <a:ext cx="2759646" cy="446967"/>
              <a:chOff x="7463486" y="1446334"/>
              <a:chExt cx="2759646" cy="446967"/>
            </a:xfrm>
          </p:grpSpPr>
          <p:sp>
            <p:nvSpPr>
              <p:cNvPr id="164" name="Rectangle: Rounded Corners 163">
                <a:extLst>
                  <a:ext uri="{FF2B5EF4-FFF2-40B4-BE49-F238E27FC236}">
                    <a16:creationId xmlns:a16="http://schemas.microsoft.com/office/drawing/2014/main" id="{5230402E-F67F-2FEE-2D90-ED5873E6A250}"/>
                  </a:ext>
                </a:extLst>
              </p:cNvPr>
              <p:cNvSpPr/>
              <p:nvPr/>
            </p:nvSpPr>
            <p:spPr>
              <a:xfrm>
                <a:off x="7463486" y="1446334"/>
                <a:ext cx="2759646" cy="446967"/>
              </a:xfrm>
              <a:prstGeom prst="roundRect">
                <a:avLst>
                  <a:gd name="adj" fmla="val 0"/>
                </a:avLst>
              </a:prstGeom>
              <a:solidFill>
                <a:srgbClr val="FF2701"/>
              </a:solidFill>
              <a:ln w="3810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95BBCA14-4FAE-0319-BC1A-AC172BCC54E7}"/>
                  </a:ext>
                </a:extLst>
              </p:cNvPr>
              <p:cNvSpPr txBox="1"/>
              <p:nvPr/>
            </p:nvSpPr>
            <p:spPr>
              <a:xfrm>
                <a:off x="7522280" y="1475767"/>
                <a:ext cx="2642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Non-Quantized Atom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46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BA8FD-2B9D-80DB-548E-8F30098BB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6F6D5882-C85E-F602-2FEA-4FDE54177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9937" y="165418"/>
            <a:ext cx="5724525" cy="61912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E01A9596-4F60-1027-C2B1-A49D905B89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8500" y="73343"/>
            <a:ext cx="5715000" cy="6096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7E9ACDB1-82CC-1441-A42F-2B809191E634}"/>
              </a:ext>
            </a:extLst>
          </p:cNvPr>
          <p:cNvGrpSpPr/>
          <p:nvPr/>
        </p:nvGrpSpPr>
        <p:grpSpPr>
          <a:xfrm>
            <a:off x="-4347908" y="1214948"/>
            <a:ext cx="4283119" cy="5038318"/>
            <a:chOff x="1198313" y="1214948"/>
            <a:chExt cx="4283119" cy="503831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A4AD85D9-A7FA-8C2F-5672-4215B139F4D3}"/>
                </a:ext>
              </a:extLst>
            </p:cNvPr>
            <p:cNvGrpSpPr/>
            <p:nvPr/>
          </p:nvGrpSpPr>
          <p:grpSpPr>
            <a:xfrm>
              <a:off x="1198313" y="1214948"/>
              <a:ext cx="4283119" cy="4292645"/>
              <a:chOff x="1021503" y="1546642"/>
              <a:chExt cx="4283119" cy="4292645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4C700AE6-4132-43C7-0925-7C43EBC5BB8C}"/>
                  </a:ext>
                </a:extLst>
              </p:cNvPr>
              <p:cNvSpPr/>
              <p:nvPr/>
            </p:nvSpPr>
            <p:spPr>
              <a:xfrm>
                <a:off x="1921340" y="2450583"/>
                <a:ext cx="2483446" cy="2483446"/>
              </a:xfrm>
              <a:prstGeom prst="ellipse">
                <a:avLst/>
              </a:prstGeom>
              <a:noFill/>
              <a:ln w="244475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F748D470-59FE-625A-35AF-70AE37E0B2ED}"/>
                  </a:ext>
                </a:extLst>
              </p:cNvPr>
              <p:cNvSpPr/>
              <p:nvPr/>
            </p:nvSpPr>
            <p:spPr>
              <a:xfrm>
                <a:off x="1400175" y="1927037"/>
                <a:ext cx="3525776" cy="3525776"/>
              </a:xfrm>
              <a:prstGeom prst="ellipse">
                <a:avLst/>
              </a:prstGeom>
              <a:noFill/>
              <a:ln w="244475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EB0C8DC-AAE0-0919-AD54-590CAE525975}"/>
                  </a:ext>
                </a:extLst>
              </p:cNvPr>
              <p:cNvSpPr/>
              <p:nvPr/>
            </p:nvSpPr>
            <p:spPr>
              <a:xfrm>
                <a:off x="2582257" y="3108325"/>
                <a:ext cx="1161612" cy="1161612"/>
              </a:xfrm>
              <a:prstGeom prst="ellipse">
                <a:avLst/>
              </a:prstGeom>
              <a:noFill/>
              <a:ln w="508000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A1250E76-7CAD-63A5-5830-107DA16569B1}"/>
                  </a:ext>
                </a:extLst>
              </p:cNvPr>
              <p:cNvSpPr/>
              <p:nvPr/>
            </p:nvSpPr>
            <p:spPr>
              <a:xfrm>
                <a:off x="1658113" y="2187356"/>
                <a:ext cx="3009900" cy="30099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505AD6BB-FDF1-0F48-4249-764CBFA7A051}"/>
                  </a:ext>
                </a:extLst>
              </p:cNvPr>
              <p:cNvSpPr/>
              <p:nvPr/>
            </p:nvSpPr>
            <p:spPr>
              <a:xfrm>
                <a:off x="2162938" y="2692181"/>
                <a:ext cx="2000250" cy="200025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627DEC7C-0A56-1182-E45C-7578F90E4F56}"/>
                  </a:ext>
                </a:extLst>
              </p:cNvPr>
              <p:cNvSpPr/>
              <p:nvPr/>
            </p:nvSpPr>
            <p:spPr>
              <a:xfrm>
                <a:off x="1149350" y="1678593"/>
                <a:ext cx="4027426" cy="4027426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111896BB-20FE-5F49-4A0A-393C1984755C}"/>
                  </a:ext>
                </a:extLst>
              </p:cNvPr>
              <p:cNvGrpSpPr/>
              <p:nvPr/>
            </p:nvGrpSpPr>
            <p:grpSpPr>
              <a:xfrm>
                <a:off x="2815299" y="3362106"/>
                <a:ext cx="677964" cy="660400"/>
                <a:chOff x="5748236" y="3098800"/>
                <a:chExt cx="677964" cy="660400"/>
              </a:xfrm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478F5B4A-B6AD-AB99-85F8-A6A9CBB2D0AB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02AC30FB-564E-D7E9-367E-7F87BBF550C1}"/>
                    </a:ext>
                  </a:extLst>
                </p:cNvPr>
                <p:cNvSpPr txBox="1"/>
                <p:nvPr/>
              </p:nvSpPr>
              <p:spPr>
                <a:xfrm>
                  <a:off x="5748236" y="3213068"/>
                  <a:ext cx="636688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+18</a:t>
                  </a:r>
                </a:p>
              </p:txBody>
            </p:sp>
          </p:grp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59A801A5-6328-81FA-962D-594906E4EB2B}"/>
                  </a:ext>
                </a:extLst>
              </p:cNvPr>
              <p:cNvSpPr/>
              <p:nvPr/>
            </p:nvSpPr>
            <p:spPr>
              <a:xfrm>
                <a:off x="3036857" y="2592141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30213172-F6A2-4D5A-6EE3-1AD5A99B50B1}"/>
                  </a:ext>
                </a:extLst>
              </p:cNvPr>
              <p:cNvSpPr/>
              <p:nvPr/>
            </p:nvSpPr>
            <p:spPr>
              <a:xfrm>
                <a:off x="3036857" y="4533998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85BE25DE-2640-8D3E-8929-2357619B0983}"/>
                  </a:ext>
                </a:extLst>
              </p:cNvPr>
              <p:cNvGrpSpPr/>
              <p:nvPr/>
            </p:nvGrpSpPr>
            <p:grpSpPr>
              <a:xfrm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5479D72A-617B-ACEE-9E7E-9BC58A82463C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69344F86-ECE6-072D-F08A-1842CF4FFD59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4B070AAD-70CD-0A1A-4B6C-FCED7CADE94F}"/>
                  </a:ext>
                </a:extLst>
              </p:cNvPr>
              <p:cNvGrpSpPr/>
              <p:nvPr/>
            </p:nvGrpSpPr>
            <p:grpSpPr>
              <a:xfrm>
                <a:off x="3036857" y="1546642"/>
                <a:ext cx="252412" cy="4292645"/>
                <a:chOff x="3036857" y="1546642"/>
                <a:chExt cx="252412" cy="4292645"/>
              </a:xfrm>
            </p:grpSpPr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500D6A04-7F7F-AE8A-A075-FD7834394F5D}"/>
                    </a:ext>
                  </a:extLst>
                </p:cNvPr>
                <p:cNvSpPr/>
                <p:nvPr/>
              </p:nvSpPr>
              <p:spPr>
                <a:xfrm>
                  <a:off x="3036857" y="154664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329F1254-63C0-6A49-2ADB-740F303C629A}"/>
                    </a:ext>
                  </a:extLst>
                </p:cNvPr>
                <p:cNvSpPr/>
                <p:nvPr/>
              </p:nvSpPr>
              <p:spPr>
                <a:xfrm>
                  <a:off x="3036857" y="558687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0A057F80-3C0B-CFD0-3A1A-D8788C91A2E8}"/>
                  </a:ext>
                </a:extLst>
              </p:cNvPr>
              <p:cNvGrpSpPr/>
              <p:nvPr/>
            </p:nvGrpSpPr>
            <p:grpSpPr>
              <a:xfrm rot="189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49D7197C-4C86-30D4-8ED4-FBC075C4AD30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8D84B324-BBCF-F9E3-9DC4-C8C4E27A3FD2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39656873-89BA-7410-BA2F-67EA6F09716F}"/>
                  </a:ext>
                </a:extLst>
              </p:cNvPr>
              <p:cNvGrpSpPr/>
              <p:nvPr/>
            </p:nvGrpSpPr>
            <p:grpSpPr>
              <a:xfrm rot="27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CF225005-6D00-8E44-0372-C53D7C7EE46E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A39AE906-58BB-EB92-3CDD-4DC16676B4F2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3468BAD8-2DD0-0A1F-4ECC-82E0A8448B4F}"/>
                  </a:ext>
                </a:extLst>
              </p:cNvPr>
              <p:cNvGrpSpPr/>
              <p:nvPr/>
            </p:nvGrpSpPr>
            <p:grpSpPr>
              <a:xfrm rot="54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E40C3899-25BD-3EA2-F954-4671F2598701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056748DE-891C-971C-691E-7DC0CE5C79CE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1C49EA7B-D7C7-66DB-5549-EA0CB06279A2}"/>
                  </a:ext>
                </a:extLst>
              </p:cNvPr>
              <p:cNvGrpSpPr/>
              <p:nvPr/>
            </p:nvGrpSpPr>
            <p:grpSpPr>
              <a:xfrm rot="135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3EC8C2BD-A471-BDFD-9E53-634EE3BE1DB6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E7683D0D-F4F8-D5DE-857F-50E3ADC5EB0A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13F24D31-7FA2-9E07-41C5-0A3671E9C997}"/>
                  </a:ext>
                </a:extLst>
              </p:cNvPr>
              <p:cNvGrpSpPr/>
              <p:nvPr/>
            </p:nvGrpSpPr>
            <p:grpSpPr>
              <a:xfrm rot="189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EACB3644-5A1E-D1E6-8F22-06EEFC3E2D91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DD5803EB-A96C-6D60-3C6D-83B1CCBFA639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BFBFAC2B-9740-0B18-20B6-5F15A0B4F467}"/>
                  </a:ext>
                </a:extLst>
              </p:cNvPr>
              <p:cNvGrpSpPr/>
              <p:nvPr/>
            </p:nvGrpSpPr>
            <p:grpSpPr>
              <a:xfrm rot="54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125DCC1D-E024-93EC-0214-C2FC50EB5628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7EED55B2-C4BA-8BF4-7BD5-B4692AE7702A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8E30332D-C866-1E57-6978-0BC8F5D83B78}"/>
                </a:ext>
              </a:extLst>
            </p:cNvPr>
            <p:cNvGrpSpPr/>
            <p:nvPr/>
          </p:nvGrpSpPr>
          <p:grpSpPr>
            <a:xfrm>
              <a:off x="2197120" y="5806299"/>
              <a:ext cx="2285506" cy="446967"/>
              <a:chOff x="7700556" y="1446334"/>
              <a:chExt cx="2285506" cy="446967"/>
            </a:xfrm>
          </p:grpSpPr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BCB36309-7FC1-2994-348B-630DFC6DE6B9}"/>
                  </a:ext>
                </a:extLst>
              </p:cNvPr>
              <p:cNvSpPr/>
              <p:nvPr/>
            </p:nvSpPr>
            <p:spPr>
              <a:xfrm>
                <a:off x="7700556" y="1446334"/>
                <a:ext cx="2285506" cy="446967"/>
              </a:xfrm>
              <a:prstGeom prst="roundRect">
                <a:avLst>
                  <a:gd name="adj" fmla="val 0"/>
                </a:avLst>
              </a:prstGeom>
              <a:solidFill>
                <a:srgbClr val="13B635"/>
              </a:solidFill>
              <a:ln w="3810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34188F4E-2F95-24BB-6668-5CD8E3BCCB4D}"/>
                  </a:ext>
                </a:extLst>
              </p:cNvPr>
              <p:cNvSpPr txBox="1"/>
              <p:nvPr/>
            </p:nvSpPr>
            <p:spPr>
              <a:xfrm>
                <a:off x="7814827" y="1475767"/>
                <a:ext cx="20569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Quantized Atom</a:t>
                </a:r>
              </a:p>
            </p:txBody>
          </p:sp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031E5953-9D18-1C66-A494-F86B30A10A5C}"/>
              </a:ext>
            </a:extLst>
          </p:cNvPr>
          <p:cNvGrpSpPr/>
          <p:nvPr/>
        </p:nvGrpSpPr>
        <p:grpSpPr>
          <a:xfrm>
            <a:off x="1716558" y="5806299"/>
            <a:ext cx="2759646" cy="446967"/>
            <a:chOff x="7463486" y="1446334"/>
            <a:chExt cx="2759646" cy="446967"/>
          </a:xfrm>
        </p:grpSpPr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281FEA18-3050-5714-10AC-47343DA9C0A4}"/>
                </a:ext>
              </a:extLst>
            </p:cNvPr>
            <p:cNvSpPr/>
            <p:nvPr/>
          </p:nvSpPr>
          <p:spPr>
            <a:xfrm>
              <a:off x="7463486" y="1446334"/>
              <a:ext cx="2759646" cy="446967"/>
            </a:xfrm>
            <a:prstGeom prst="roundRect">
              <a:avLst>
                <a:gd name="adj" fmla="val 0"/>
              </a:avLst>
            </a:prstGeom>
            <a:solidFill>
              <a:srgbClr val="FF2701"/>
            </a:solidFill>
            <a:ln w="381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658344C-727B-569B-84D0-A1C62B165960}"/>
                </a:ext>
              </a:extLst>
            </p:cNvPr>
            <p:cNvSpPr txBox="1"/>
            <p:nvPr/>
          </p:nvSpPr>
          <p:spPr>
            <a:xfrm>
              <a:off x="7522280" y="1475767"/>
              <a:ext cx="2642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Non-Quantized Atom</a:t>
              </a:r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0DBE56A1-45FA-2ABC-661F-B9F94D114137}"/>
              </a:ext>
            </a:extLst>
          </p:cNvPr>
          <p:cNvGrpSpPr/>
          <p:nvPr/>
        </p:nvGrpSpPr>
        <p:grpSpPr>
          <a:xfrm>
            <a:off x="1013157" y="1299861"/>
            <a:ext cx="4186822" cy="4038808"/>
            <a:chOff x="6604476" y="1641048"/>
            <a:chExt cx="4186822" cy="4038808"/>
          </a:xfrm>
        </p:grpSpPr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2E02CE2E-4598-C3D8-FBE9-56EF60328A6B}"/>
                </a:ext>
              </a:extLst>
            </p:cNvPr>
            <p:cNvSpPr/>
            <p:nvPr/>
          </p:nvSpPr>
          <p:spPr>
            <a:xfrm>
              <a:off x="7199312" y="2187356"/>
              <a:ext cx="3009900" cy="30099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9" name="Oval 458">
              <a:extLst>
                <a:ext uri="{FF2B5EF4-FFF2-40B4-BE49-F238E27FC236}">
                  <a16:creationId xmlns:a16="http://schemas.microsoft.com/office/drawing/2014/main" id="{48C635B9-57F1-5C96-B5E3-137FE1183FA6}"/>
                </a:ext>
              </a:extLst>
            </p:cNvPr>
            <p:cNvSpPr/>
            <p:nvPr/>
          </p:nvSpPr>
          <p:spPr>
            <a:xfrm>
              <a:off x="7926606" y="2914650"/>
              <a:ext cx="1555312" cy="15553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0" name="Oval 459">
              <a:extLst>
                <a:ext uri="{FF2B5EF4-FFF2-40B4-BE49-F238E27FC236}">
                  <a16:creationId xmlns:a16="http://schemas.microsoft.com/office/drawing/2014/main" id="{F6B45FC7-AEEB-0740-D6D1-7E57F74C4BD1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61" name="Group 460">
              <a:extLst>
                <a:ext uri="{FF2B5EF4-FFF2-40B4-BE49-F238E27FC236}">
                  <a16:creationId xmlns:a16="http://schemas.microsoft.com/office/drawing/2014/main" id="{986D12F1-E6D6-518A-015F-E064F9FC25A5}"/>
                </a:ext>
              </a:extLst>
            </p:cNvPr>
            <p:cNvGrpSpPr/>
            <p:nvPr/>
          </p:nvGrpSpPr>
          <p:grpSpPr>
            <a:xfrm>
              <a:off x="8374062" y="3362106"/>
              <a:ext cx="660400" cy="660400"/>
              <a:chOff x="5765800" y="3098800"/>
              <a:chExt cx="660400" cy="660400"/>
            </a:xfrm>
          </p:grpSpPr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07E26BCE-769E-4C9F-276B-D58DE7F2C895}"/>
                  </a:ext>
                </a:extLst>
              </p:cNvPr>
              <p:cNvSpPr/>
              <p:nvPr/>
            </p:nvSpPr>
            <p:spPr>
              <a:xfrm>
                <a:off x="5765800" y="3098800"/>
                <a:ext cx="660400" cy="660400"/>
              </a:xfrm>
              <a:custGeom>
                <a:avLst/>
                <a:gdLst>
                  <a:gd name="connsiteX0" fmla="*/ 699326 w 699325"/>
                  <a:gd name="connsiteY0" fmla="*/ 349663 h 699325"/>
                  <a:gd name="connsiteX1" fmla="*/ 349663 w 699325"/>
                  <a:gd name="connsiteY1" fmla="*/ 699326 h 699325"/>
                  <a:gd name="connsiteX2" fmla="*/ 0 w 699325"/>
                  <a:gd name="connsiteY2" fmla="*/ 349663 h 699325"/>
                  <a:gd name="connsiteX3" fmla="*/ 349663 w 699325"/>
                  <a:gd name="connsiteY3" fmla="*/ 0 h 699325"/>
                  <a:gd name="connsiteX4" fmla="*/ 699326 w 699325"/>
                  <a:gd name="connsiteY4" fmla="*/ 349663 h 69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325" h="699325">
                    <a:moveTo>
                      <a:pt x="699326" y="349663"/>
                    </a:moveTo>
                    <a:cubicBezTo>
                      <a:pt x="699326" y="542776"/>
                      <a:pt x="542776" y="699326"/>
                      <a:pt x="349663" y="699326"/>
                    </a:cubicBezTo>
                    <a:cubicBezTo>
                      <a:pt x="156549" y="699326"/>
                      <a:pt x="0" y="542776"/>
                      <a:pt x="0" y="349663"/>
                    </a:cubicBezTo>
                    <a:cubicBezTo>
                      <a:pt x="0" y="156549"/>
                      <a:pt x="156549" y="0"/>
                      <a:pt x="349663" y="0"/>
                    </a:cubicBezTo>
                    <a:cubicBezTo>
                      <a:pt x="542776" y="0"/>
                      <a:pt x="699326" y="156549"/>
                      <a:pt x="699326" y="3496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B800"/>
                  </a:gs>
                  <a:gs pos="50000">
                    <a:srgbClr val="A9DB18"/>
                  </a:gs>
                  <a:gs pos="100000">
                    <a:srgbClr val="D3FF31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86" name="TextBox 485">
                <a:extLst>
                  <a:ext uri="{FF2B5EF4-FFF2-40B4-BE49-F238E27FC236}">
                    <a16:creationId xmlns:a16="http://schemas.microsoft.com/office/drawing/2014/main" id="{526CC3F6-6B12-B800-624A-B88E0A039213}"/>
                  </a:ext>
                </a:extLst>
              </p:cNvPr>
              <p:cNvSpPr txBox="1"/>
              <p:nvPr/>
            </p:nvSpPr>
            <p:spPr>
              <a:xfrm>
                <a:off x="5813322" y="3205360"/>
                <a:ext cx="531916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600" dirty="0">
                    <a:latin typeface="PoetsenOne" panose="020108030300000D0203" pitchFamily="2" charset="0"/>
                  </a:rPr>
                  <a:t>+18</a:t>
                </a:r>
              </a:p>
            </p:txBody>
          </p:sp>
        </p:grpSp>
        <p:sp>
          <p:nvSpPr>
            <p:cNvPr id="462" name="Oval 461">
              <a:extLst>
                <a:ext uri="{FF2B5EF4-FFF2-40B4-BE49-F238E27FC236}">
                  <a16:creationId xmlns:a16="http://schemas.microsoft.com/office/drawing/2014/main" id="{D982DAEF-E3E9-100B-D4EE-603316C13CF1}"/>
                </a:ext>
              </a:extLst>
            </p:cNvPr>
            <p:cNvSpPr/>
            <p:nvPr/>
          </p:nvSpPr>
          <p:spPr>
            <a:xfrm>
              <a:off x="7650381" y="2638425"/>
              <a:ext cx="2107762" cy="210776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4C2CC6EB-DC7C-D7C8-D9A9-5FD9421A4D6B}"/>
                </a:ext>
              </a:extLst>
            </p:cNvPr>
            <p:cNvSpPr/>
            <p:nvPr/>
          </p:nvSpPr>
          <p:spPr>
            <a:xfrm>
              <a:off x="8155206" y="3143250"/>
              <a:ext cx="1098112" cy="10981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4" name="Oval 463">
              <a:extLst>
                <a:ext uri="{FF2B5EF4-FFF2-40B4-BE49-F238E27FC236}">
                  <a16:creationId xmlns:a16="http://schemas.microsoft.com/office/drawing/2014/main" id="{E60E4692-5F48-2B6D-6BB7-01D0033AE4E6}"/>
                </a:ext>
              </a:extLst>
            </p:cNvPr>
            <p:cNvSpPr/>
            <p:nvPr/>
          </p:nvSpPr>
          <p:spPr>
            <a:xfrm>
              <a:off x="7431306" y="2419350"/>
              <a:ext cx="2545912" cy="25459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5" name="Oval 464">
              <a:extLst>
                <a:ext uri="{FF2B5EF4-FFF2-40B4-BE49-F238E27FC236}">
                  <a16:creationId xmlns:a16="http://schemas.microsoft.com/office/drawing/2014/main" id="{6E13ECFD-804C-FEE1-B20A-8B3C86E84589}"/>
                </a:ext>
              </a:extLst>
            </p:cNvPr>
            <p:cNvSpPr/>
            <p:nvPr/>
          </p:nvSpPr>
          <p:spPr>
            <a:xfrm>
              <a:off x="6962775" y="1950819"/>
              <a:ext cx="3482974" cy="3482974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7" name="Oval 466">
              <a:extLst>
                <a:ext uri="{FF2B5EF4-FFF2-40B4-BE49-F238E27FC236}">
                  <a16:creationId xmlns:a16="http://schemas.microsoft.com/office/drawing/2014/main" id="{D16EDD38-ABBA-F4EB-B6C2-C5BD14D9C1E2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A686118F-5C3A-9E77-75BB-C1BF98E41AA9}"/>
                </a:ext>
              </a:extLst>
            </p:cNvPr>
            <p:cNvSpPr/>
            <p:nvPr/>
          </p:nvSpPr>
          <p:spPr>
            <a:xfrm>
              <a:off x="6604476" y="375114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C67E67B6-0C0A-FCE2-D2F6-18F931D2DA8C}"/>
                </a:ext>
              </a:extLst>
            </p:cNvPr>
            <p:cNvSpPr/>
            <p:nvPr/>
          </p:nvSpPr>
          <p:spPr>
            <a:xfrm>
              <a:off x="9023547" y="2947441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E24F37AA-28A5-3C48-92CC-C869344DA64B}"/>
                </a:ext>
              </a:extLst>
            </p:cNvPr>
            <p:cNvSpPr/>
            <p:nvPr/>
          </p:nvSpPr>
          <p:spPr>
            <a:xfrm>
              <a:off x="8671993" y="508627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652EE28E-A61C-3775-2E04-5A722919D300}"/>
                </a:ext>
              </a:extLst>
            </p:cNvPr>
            <p:cNvSpPr/>
            <p:nvPr/>
          </p:nvSpPr>
          <p:spPr>
            <a:xfrm>
              <a:off x="8179971" y="290360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F52642AF-2BE2-023D-7036-927C8BB34317}"/>
                </a:ext>
              </a:extLst>
            </p:cNvPr>
            <p:cNvSpPr/>
            <p:nvPr/>
          </p:nvSpPr>
          <p:spPr>
            <a:xfrm>
              <a:off x="8321555" y="457785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DC62A655-37CA-738D-CF0A-74FF7734971E}"/>
                </a:ext>
              </a:extLst>
            </p:cNvPr>
            <p:cNvSpPr/>
            <p:nvPr/>
          </p:nvSpPr>
          <p:spPr>
            <a:xfrm>
              <a:off x="9887457" y="4311256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5B4089BD-82C6-370B-3256-7E25F79C8526}"/>
                </a:ext>
              </a:extLst>
            </p:cNvPr>
            <p:cNvSpPr/>
            <p:nvPr/>
          </p:nvSpPr>
          <p:spPr>
            <a:xfrm>
              <a:off x="7322245" y="366481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7F39661B-935A-EE50-4415-3E3ABF516180}"/>
                </a:ext>
              </a:extLst>
            </p:cNvPr>
            <p:cNvSpPr/>
            <p:nvPr/>
          </p:nvSpPr>
          <p:spPr>
            <a:xfrm>
              <a:off x="9964348" y="250800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C5B5A9C3-CF10-ECE0-DEA4-3D16002BA7CE}"/>
                </a:ext>
              </a:extLst>
            </p:cNvPr>
            <p:cNvSpPr/>
            <p:nvPr/>
          </p:nvSpPr>
          <p:spPr>
            <a:xfrm>
              <a:off x="7617551" y="439959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84B464F0-C49B-734A-3B97-380E3DDD0F6B}"/>
                </a:ext>
              </a:extLst>
            </p:cNvPr>
            <p:cNvSpPr/>
            <p:nvPr/>
          </p:nvSpPr>
          <p:spPr>
            <a:xfrm>
              <a:off x="9370686" y="509601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1A9CCD14-4085-22B5-F6E1-F45EA21F63A3}"/>
                </a:ext>
              </a:extLst>
            </p:cNvPr>
            <p:cNvSpPr/>
            <p:nvPr/>
          </p:nvSpPr>
          <p:spPr>
            <a:xfrm>
              <a:off x="6903090" y="3141581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11D2E665-B036-6E69-7540-0C7BB5F0046B}"/>
                </a:ext>
              </a:extLst>
            </p:cNvPr>
            <p:cNvSpPr/>
            <p:nvPr/>
          </p:nvSpPr>
          <p:spPr>
            <a:xfrm>
              <a:off x="6871631" y="248977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F1E11500-163F-B7F1-A9EE-6400FFD9206E}"/>
                </a:ext>
              </a:extLst>
            </p:cNvPr>
            <p:cNvSpPr/>
            <p:nvPr/>
          </p:nvSpPr>
          <p:spPr>
            <a:xfrm>
              <a:off x="10538886" y="386727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2A41A753-35DF-5A42-B3A7-030CD048EC52}"/>
                </a:ext>
              </a:extLst>
            </p:cNvPr>
            <p:cNvSpPr/>
            <p:nvPr/>
          </p:nvSpPr>
          <p:spPr>
            <a:xfrm>
              <a:off x="8077327" y="164104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EBCBEA5D-ECBD-A057-36BD-C7327FEC1F71}"/>
                </a:ext>
              </a:extLst>
            </p:cNvPr>
            <p:cNvSpPr/>
            <p:nvPr/>
          </p:nvSpPr>
          <p:spPr>
            <a:xfrm>
              <a:off x="7662241" y="238711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475A069C-D11F-EDF8-0448-09DEAEC0695C}"/>
                </a:ext>
              </a:extLst>
            </p:cNvPr>
            <p:cNvSpPr/>
            <p:nvPr/>
          </p:nvSpPr>
          <p:spPr>
            <a:xfrm>
              <a:off x="10007108" y="310050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D6BD9474-9BE4-5282-0A7E-ECD19755D6FB}"/>
                </a:ext>
              </a:extLst>
            </p:cNvPr>
            <p:cNvSpPr/>
            <p:nvPr/>
          </p:nvSpPr>
          <p:spPr>
            <a:xfrm>
              <a:off x="7287717" y="507682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29D3DC67-389A-2DC0-1893-9C8981C42BBA}"/>
                </a:ext>
              </a:extLst>
            </p:cNvPr>
            <p:cNvSpPr/>
            <p:nvPr/>
          </p:nvSpPr>
          <p:spPr>
            <a:xfrm>
              <a:off x="9529909" y="184356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7" name="Group 486">
            <a:extLst>
              <a:ext uri="{FF2B5EF4-FFF2-40B4-BE49-F238E27FC236}">
                <a16:creationId xmlns:a16="http://schemas.microsoft.com/office/drawing/2014/main" id="{CF3F118B-950E-35CE-4C2D-BB9F1F60162C}"/>
              </a:ext>
            </a:extLst>
          </p:cNvPr>
          <p:cNvGrpSpPr/>
          <p:nvPr/>
        </p:nvGrpSpPr>
        <p:grpSpPr>
          <a:xfrm>
            <a:off x="1024888" y="1362489"/>
            <a:ext cx="4070971" cy="3977261"/>
            <a:chOff x="6620841" y="1702595"/>
            <a:chExt cx="4070971" cy="3977261"/>
          </a:xfrm>
        </p:grpSpPr>
        <p:sp>
          <p:nvSpPr>
            <p:cNvPr id="488" name="Oval 487">
              <a:extLst>
                <a:ext uri="{FF2B5EF4-FFF2-40B4-BE49-F238E27FC236}">
                  <a16:creationId xmlns:a16="http://schemas.microsoft.com/office/drawing/2014/main" id="{3E9667C9-3DD5-4F90-1B0E-3BC3C61C3738}"/>
                </a:ext>
              </a:extLst>
            </p:cNvPr>
            <p:cNvSpPr/>
            <p:nvPr/>
          </p:nvSpPr>
          <p:spPr>
            <a:xfrm>
              <a:off x="7199312" y="2187356"/>
              <a:ext cx="3009900" cy="30099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9" name="Oval 488">
              <a:extLst>
                <a:ext uri="{FF2B5EF4-FFF2-40B4-BE49-F238E27FC236}">
                  <a16:creationId xmlns:a16="http://schemas.microsoft.com/office/drawing/2014/main" id="{CD36578A-A04B-E30C-D4E6-9E587607735D}"/>
                </a:ext>
              </a:extLst>
            </p:cNvPr>
            <p:cNvSpPr/>
            <p:nvPr/>
          </p:nvSpPr>
          <p:spPr>
            <a:xfrm>
              <a:off x="7926606" y="2914650"/>
              <a:ext cx="1555312" cy="15553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0" name="Oval 489">
              <a:extLst>
                <a:ext uri="{FF2B5EF4-FFF2-40B4-BE49-F238E27FC236}">
                  <a16:creationId xmlns:a16="http://schemas.microsoft.com/office/drawing/2014/main" id="{FD828138-E1EA-F1F1-9F81-F75CC74F4B84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91" name="Group 490">
              <a:extLst>
                <a:ext uri="{FF2B5EF4-FFF2-40B4-BE49-F238E27FC236}">
                  <a16:creationId xmlns:a16="http://schemas.microsoft.com/office/drawing/2014/main" id="{3D6F8BB4-8CE5-EC30-0705-82717F7E144F}"/>
                </a:ext>
              </a:extLst>
            </p:cNvPr>
            <p:cNvGrpSpPr/>
            <p:nvPr/>
          </p:nvGrpSpPr>
          <p:grpSpPr>
            <a:xfrm>
              <a:off x="8374062" y="3362106"/>
              <a:ext cx="660400" cy="660400"/>
              <a:chOff x="5765800" y="3098800"/>
              <a:chExt cx="660400" cy="660400"/>
            </a:xfrm>
          </p:grpSpPr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7C2A347C-84D0-B717-D372-C74385F14A95}"/>
                  </a:ext>
                </a:extLst>
              </p:cNvPr>
              <p:cNvSpPr/>
              <p:nvPr/>
            </p:nvSpPr>
            <p:spPr>
              <a:xfrm>
                <a:off x="5765800" y="3098800"/>
                <a:ext cx="660400" cy="660400"/>
              </a:xfrm>
              <a:custGeom>
                <a:avLst/>
                <a:gdLst>
                  <a:gd name="connsiteX0" fmla="*/ 699326 w 699325"/>
                  <a:gd name="connsiteY0" fmla="*/ 349663 h 699325"/>
                  <a:gd name="connsiteX1" fmla="*/ 349663 w 699325"/>
                  <a:gd name="connsiteY1" fmla="*/ 699326 h 699325"/>
                  <a:gd name="connsiteX2" fmla="*/ 0 w 699325"/>
                  <a:gd name="connsiteY2" fmla="*/ 349663 h 699325"/>
                  <a:gd name="connsiteX3" fmla="*/ 349663 w 699325"/>
                  <a:gd name="connsiteY3" fmla="*/ 0 h 699325"/>
                  <a:gd name="connsiteX4" fmla="*/ 699326 w 699325"/>
                  <a:gd name="connsiteY4" fmla="*/ 349663 h 69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325" h="699325">
                    <a:moveTo>
                      <a:pt x="699326" y="349663"/>
                    </a:moveTo>
                    <a:cubicBezTo>
                      <a:pt x="699326" y="542776"/>
                      <a:pt x="542776" y="699326"/>
                      <a:pt x="349663" y="699326"/>
                    </a:cubicBezTo>
                    <a:cubicBezTo>
                      <a:pt x="156549" y="699326"/>
                      <a:pt x="0" y="542776"/>
                      <a:pt x="0" y="349663"/>
                    </a:cubicBezTo>
                    <a:cubicBezTo>
                      <a:pt x="0" y="156549"/>
                      <a:pt x="156549" y="0"/>
                      <a:pt x="349663" y="0"/>
                    </a:cubicBezTo>
                    <a:cubicBezTo>
                      <a:pt x="542776" y="0"/>
                      <a:pt x="699326" y="156549"/>
                      <a:pt x="699326" y="3496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B800"/>
                  </a:gs>
                  <a:gs pos="50000">
                    <a:srgbClr val="A9DB18"/>
                  </a:gs>
                  <a:gs pos="100000">
                    <a:srgbClr val="D3FF31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16" name="TextBox 515">
                <a:extLst>
                  <a:ext uri="{FF2B5EF4-FFF2-40B4-BE49-F238E27FC236}">
                    <a16:creationId xmlns:a16="http://schemas.microsoft.com/office/drawing/2014/main" id="{C532D2E7-88E5-C193-471B-960934D7E353}"/>
                  </a:ext>
                </a:extLst>
              </p:cNvPr>
              <p:cNvSpPr txBox="1"/>
              <p:nvPr/>
            </p:nvSpPr>
            <p:spPr>
              <a:xfrm>
                <a:off x="5813322" y="3205360"/>
                <a:ext cx="531916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600" dirty="0">
                    <a:latin typeface="PoetsenOne" panose="020108030300000D0203" pitchFamily="2" charset="0"/>
                  </a:rPr>
                  <a:t>+18</a:t>
                </a:r>
              </a:p>
            </p:txBody>
          </p:sp>
        </p:grpSp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34E4DD1A-5BCB-A7DD-C785-FDF6CE5E058A}"/>
                </a:ext>
              </a:extLst>
            </p:cNvPr>
            <p:cNvSpPr/>
            <p:nvPr/>
          </p:nvSpPr>
          <p:spPr>
            <a:xfrm>
              <a:off x="7650381" y="2638425"/>
              <a:ext cx="2107762" cy="210776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47E9F92B-DB8F-1B70-D109-116DB3AECFB0}"/>
                </a:ext>
              </a:extLst>
            </p:cNvPr>
            <p:cNvSpPr/>
            <p:nvPr/>
          </p:nvSpPr>
          <p:spPr>
            <a:xfrm>
              <a:off x="8155206" y="3143250"/>
              <a:ext cx="1098112" cy="10981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4" name="Oval 493">
              <a:extLst>
                <a:ext uri="{FF2B5EF4-FFF2-40B4-BE49-F238E27FC236}">
                  <a16:creationId xmlns:a16="http://schemas.microsoft.com/office/drawing/2014/main" id="{A1510865-F710-B500-8C46-92B2CF96B0AA}"/>
                </a:ext>
              </a:extLst>
            </p:cNvPr>
            <p:cNvSpPr/>
            <p:nvPr/>
          </p:nvSpPr>
          <p:spPr>
            <a:xfrm>
              <a:off x="7431306" y="2419350"/>
              <a:ext cx="2545912" cy="25459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5" name="Oval 494">
              <a:extLst>
                <a:ext uri="{FF2B5EF4-FFF2-40B4-BE49-F238E27FC236}">
                  <a16:creationId xmlns:a16="http://schemas.microsoft.com/office/drawing/2014/main" id="{B0A01051-EBD6-DBB3-5CE5-6FA605AAC01F}"/>
                </a:ext>
              </a:extLst>
            </p:cNvPr>
            <p:cNvSpPr/>
            <p:nvPr/>
          </p:nvSpPr>
          <p:spPr>
            <a:xfrm>
              <a:off x="6962775" y="1950819"/>
              <a:ext cx="3482974" cy="3482974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7" name="Oval 496">
              <a:extLst>
                <a:ext uri="{FF2B5EF4-FFF2-40B4-BE49-F238E27FC236}">
                  <a16:creationId xmlns:a16="http://schemas.microsoft.com/office/drawing/2014/main" id="{AA73836D-A72B-E11C-7651-86B60D96E487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BF61D26A-6817-C209-6FD4-2CC2547C3CE6}"/>
                </a:ext>
              </a:extLst>
            </p:cNvPr>
            <p:cNvSpPr/>
            <p:nvPr/>
          </p:nvSpPr>
          <p:spPr>
            <a:xfrm>
              <a:off x="9888696" y="506940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73639F6B-CCC1-011A-5F15-75537F241725}"/>
                </a:ext>
              </a:extLst>
            </p:cNvPr>
            <p:cNvSpPr/>
            <p:nvPr/>
          </p:nvSpPr>
          <p:spPr>
            <a:xfrm>
              <a:off x="8946726" y="286586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B76BBF9F-BF7C-78B1-3B72-24720C9C0995}"/>
                </a:ext>
              </a:extLst>
            </p:cNvPr>
            <p:cNvSpPr/>
            <p:nvPr/>
          </p:nvSpPr>
          <p:spPr>
            <a:xfrm>
              <a:off x="9624493" y="366895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A05A9681-7843-54E1-E1AC-A994516C74F6}"/>
                </a:ext>
              </a:extLst>
            </p:cNvPr>
            <p:cNvSpPr/>
            <p:nvPr/>
          </p:nvSpPr>
          <p:spPr>
            <a:xfrm>
              <a:off x="9051063" y="377345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CF1B50F8-3920-31E5-50CE-4161E170F5E6}"/>
                </a:ext>
              </a:extLst>
            </p:cNvPr>
            <p:cNvSpPr/>
            <p:nvPr/>
          </p:nvSpPr>
          <p:spPr>
            <a:xfrm>
              <a:off x="8771135" y="456261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89FB583E-3D59-FA27-6209-038FC3E477D7}"/>
                </a:ext>
              </a:extLst>
            </p:cNvPr>
            <p:cNvSpPr/>
            <p:nvPr/>
          </p:nvSpPr>
          <p:spPr>
            <a:xfrm>
              <a:off x="10428995" y="430237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1A28E72D-9D34-105A-874A-B8EC970D212E}"/>
                </a:ext>
              </a:extLst>
            </p:cNvPr>
            <p:cNvSpPr/>
            <p:nvPr/>
          </p:nvSpPr>
          <p:spPr>
            <a:xfrm>
              <a:off x="7810986" y="339280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7371D34A-7EE0-8654-2774-A50559867BAC}"/>
                </a:ext>
              </a:extLst>
            </p:cNvPr>
            <p:cNvSpPr/>
            <p:nvPr/>
          </p:nvSpPr>
          <p:spPr>
            <a:xfrm>
              <a:off x="8256198" y="232131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A138D6D8-B20D-656D-322E-C06460D147A3}"/>
                </a:ext>
              </a:extLst>
            </p:cNvPr>
            <p:cNvSpPr/>
            <p:nvPr/>
          </p:nvSpPr>
          <p:spPr>
            <a:xfrm>
              <a:off x="7617551" y="439959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576673E2-7CFA-B2AB-F78D-03AFA1FC30DB}"/>
                </a:ext>
              </a:extLst>
            </p:cNvPr>
            <p:cNvSpPr/>
            <p:nvPr/>
          </p:nvSpPr>
          <p:spPr>
            <a:xfrm>
              <a:off x="7478386" y="249251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0ED481E7-399F-D6FA-912A-1012F6AD38A5}"/>
                </a:ext>
              </a:extLst>
            </p:cNvPr>
            <p:cNvSpPr/>
            <p:nvPr/>
          </p:nvSpPr>
          <p:spPr>
            <a:xfrm>
              <a:off x="7341240" y="3776581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267674A2-1367-C7A5-2063-D3F4885E49DB}"/>
                </a:ext>
              </a:extLst>
            </p:cNvPr>
            <p:cNvSpPr/>
            <p:nvPr/>
          </p:nvSpPr>
          <p:spPr>
            <a:xfrm>
              <a:off x="10119656" y="2289750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10514A8E-C2C3-DD7A-C23A-F5BA955E92EC}"/>
                </a:ext>
              </a:extLst>
            </p:cNvPr>
            <p:cNvSpPr/>
            <p:nvPr/>
          </p:nvSpPr>
          <p:spPr>
            <a:xfrm>
              <a:off x="8745646" y="527570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0D52E91-D1DF-1A08-B1BD-0BF66898B8A8}"/>
                </a:ext>
              </a:extLst>
            </p:cNvPr>
            <p:cNvSpPr/>
            <p:nvPr/>
          </p:nvSpPr>
          <p:spPr>
            <a:xfrm>
              <a:off x="7093712" y="330030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C91FDBC1-4D42-F73F-EF25-E088396737AF}"/>
                </a:ext>
              </a:extLst>
            </p:cNvPr>
            <p:cNvSpPr/>
            <p:nvPr/>
          </p:nvSpPr>
          <p:spPr>
            <a:xfrm>
              <a:off x="6620841" y="395175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109FEED4-53B0-F280-F7BF-B45301958D72}"/>
                </a:ext>
              </a:extLst>
            </p:cNvPr>
            <p:cNvSpPr/>
            <p:nvPr/>
          </p:nvSpPr>
          <p:spPr>
            <a:xfrm>
              <a:off x="9632458" y="283380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3F59EB72-8D70-BAA9-734D-F31CF47AB170}"/>
                </a:ext>
              </a:extLst>
            </p:cNvPr>
            <p:cNvSpPr/>
            <p:nvPr/>
          </p:nvSpPr>
          <p:spPr>
            <a:xfrm>
              <a:off x="8156397" y="476948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01CB0070-9DA3-EF90-34F6-3235732FE33D}"/>
                </a:ext>
              </a:extLst>
            </p:cNvPr>
            <p:cNvSpPr/>
            <p:nvPr/>
          </p:nvSpPr>
          <p:spPr>
            <a:xfrm>
              <a:off x="9220029" y="170259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7" name="Group 516">
            <a:extLst>
              <a:ext uri="{FF2B5EF4-FFF2-40B4-BE49-F238E27FC236}">
                <a16:creationId xmlns:a16="http://schemas.microsoft.com/office/drawing/2014/main" id="{7F44334F-961F-F496-EC92-192373467188}"/>
              </a:ext>
            </a:extLst>
          </p:cNvPr>
          <p:cNvGrpSpPr/>
          <p:nvPr/>
        </p:nvGrpSpPr>
        <p:grpSpPr>
          <a:xfrm>
            <a:off x="1120013" y="1363569"/>
            <a:ext cx="3979531" cy="3975100"/>
            <a:chOff x="6712281" y="1704756"/>
            <a:chExt cx="3979531" cy="3975100"/>
          </a:xfrm>
        </p:grpSpPr>
        <p:sp>
          <p:nvSpPr>
            <p:cNvPr id="518" name="Oval 517">
              <a:extLst>
                <a:ext uri="{FF2B5EF4-FFF2-40B4-BE49-F238E27FC236}">
                  <a16:creationId xmlns:a16="http://schemas.microsoft.com/office/drawing/2014/main" id="{9217D149-3B1F-9F1F-72E5-42E82BB2235A}"/>
                </a:ext>
              </a:extLst>
            </p:cNvPr>
            <p:cNvSpPr/>
            <p:nvPr/>
          </p:nvSpPr>
          <p:spPr>
            <a:xfrm>
              <a:off x="7199312" y="2187356"/>
              <a:ext cx="3009900" cy="30099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9" name="Oval 518">
              <a:extLst>
                <a:ext uri="{FF2B5EF4-FFF2-40B4-BE49-F238E27FC236}">
                  <a16:creationId xmlns:a16="http://schemas.microsoft.com/office/drawing/2014/main" id="{7F203C6A-BAFF-A4CB-742B-77A67FCE9121}"/>
                </a:ext>
              </a:extLst>
            </p:cNvPr>
            <p:cNvSpPr/>
            <p:nvPr/>
          </p:nvSpPr>
          <p:spPr>
            <a:xfrm>
              <a:off x="7926606" y="2914650"/>
              <a:ext cx="1555312" cy="15553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0" name="Oval 519">
              <a:extLst>
                <a:ext uri="{FF2B5EF4-FFF2-40B4-BE49-F238E27FC236}">
                  <a16:creationId xmlns:a16="http://schemas.microsoft.com/office/drawing/2014/main" id="{4953863B-5E37-E127-08F7-E943528FE872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21" name="Group 520">
              <a:extLst>
                <a:ext uri="{FF2B5EF4-FFF2-40B4-BE49-F238E27FC236}">
                  <a16:creationId xmlns:a16="http://schemas.microsoft.com/office/drawing/2014/main" id="{C70A3749-1576-CF87-1AFC-AA41D3296754}"/>
                </a:ext>
              </a:extLst>
            </p:cNvPr>
            <p:cNvGrpSpPr/>
            <p:nvPr/>
          </p:nvGrpSpPr>
          <p:grpSpPr>
            <a:xfrm>
              <a:off x="8374062" y="3362106"/>
              <a:ext cx="660400" cy="660400"/>
              <a:chOff x="5765800" y="3098800"/>
              <a:chExt cx="660400" cy="660400"/>
            </a:xfrm>
          </p:grpSpPr>
          <p:sp>
            <p:nvSpPr>
              <p:cNvPr id="545" name="Freeform: Shape 544">
                <a:extLst>
                  <a:ext uri="{FF2B5EF4-FFF2-40B4-BE49-F238E27FC236}">
                    <a16:creationId xmlns:a16="http://schemas.microsoft.com/office/drawing/2014/main" id="{A1F4F20D-173B-4E52-67CC-C48D03F3E9A7}"/>
                  </a:ext>
                </a:extLst>
              </p:cNvPr>
              <p:cNvSpPr/>
              <p:nvPr/>
            </p:nvSpPr>
            <p:spPr>
              <a:xfrm>
                <a:off x="5765800" y="3098800"/>
                <a:ext cx="660400" cy="660400"/>
              </a:xfrm>
              <a:custGeom>
                <a:avLst/>
                <a:gdLst>
                  <a:gd name="connsiteX0" fmla="*/ 699326 w 699325"/>
                  <a:gd name="connsiteY0" fmla="*/ 349663 h 699325"/>
                  <a:gd name="connsiteX1" fmla="*/ 349663 w 699325"/>
                  <a:gd name="connsiteY1" fmla="*/ 699326 h 699325"/>
                  <a:gd name="connsiteX2" fmla="*/ 0 w 699325"/>
                  <a:gd name="connsiteY2" fmla="*/ 349663 h 699325"/>
                  <a:gd name="connsiteX3" fmla="*/ 349663 w 699325"/>
                  <a:gd name="connsiteY3" fmla="*/ 0 h 699325"/>
                  <a:gd name="connsiteX4" fmla="*/ 699326 w 699325"/>
                  <a:gd name="connsiteY4" fmla="*/ 349663 h 69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325" h="699325">
                    <a:moveTo>
                      <a:pt x="699326" y="349663"/>
                    </a:moveTo>
                    <a:cubicBezTo>
                      <a:pt x="699326" y="542776"/>
                      <a:pt x="542776" y="699326"/>
                      <a:pt x="349663" y="699326"/>
                    </a:cubicBezTo>
                    <a:cubicBezTo>
                      <a:pt x="156549" y="699326"/>
                      <a:pt x="0" y="542776"/>
                      <a:pt x="0" y="349663"/>
                    </a:cubicBezTo>
                    <a:cubicBezTo>
                      <a:pt x="0" y="156549"/>
                      <a:pt x="156549" y="0"/>
                      <a:pt x="349663" y="0"/>
                    </a:cubicBezTo>
                    <a:cubicBezTo>
                      <a:pt x="542776" y="0"/>
                      <a:pt x="699326" y="156549"/>
                      <a:pt x="699326" y="3496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B800"/>
                  </a:gs>
                  <a:gs pos="50000">
                    <a:srgbClr val="A9DB18"/>
                  </a:gs>
                  <a:gs pos="100000">
                    <a:srgbClr val="D3FF31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46" name="TextBox 545">
                <a:extLst>
                  <a:ext uri="{FF2B5EF4-FFF2-40B4-BE49-F238E27FC236}">
                    <a16:creationId xmlns:a16="http://schemas.microsoft.com/office/drawing/2014/main" id="{D6A88339-876F-DF0F-42E9-522BD586F6E1}"/>
                  </a:ext>
                </a:extLst>
              </p:cNvPr>
              <p:cNvSpPr txBox="1"/>
              <p:nvPr/>
            </p:nvSpPr>
            <p:spPr>
              <a:xfrm>
                <a:off x="5813322" y="3205360"/>
                <a:ext cx="531916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600" dirty="0">
                    <a:latin typeface="PoetsenOne" panose="020108030300000D0203" pitchFamily="2" charset="0"/>
                  </a:rPr>
                  <a:t>+18</a:t>
                </a:r>
              </a:p>
            </p:txBody>
          </p:sp>
        </p:grpSp>
        <p:sp>
          <p:nvSpPr>
            <p:cNvPr id="522" name="Oval 521">
              <a:extLst>
                <a:ext uri="{FF2B5EF4-FFF2-40B4-BE49-F238E27FC236}">
                  <a16:creationId xmlns:a16="http://schemas.microsoft.com/office/drawing/2014/main" id="{12812E23-B16A-F69B-3932-5111275035A1}"/>
                </a:ext>
              </a:extLst>
            </p:cNvPr>
            <p:cNvSpPr/>
            <p:nvPr/>
          </p:nvSpPr>
          <p:spPr>
            <a:xfrm>
              <a:off x="7650381" y="2638425"/>
              <a:ext cx="2107762" cy="210776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3" name="Oval 522">
              <a:extLst>
                <a:ext uri="{FF2B5EF4-FFF2-40B4-BE49-F238E27FC236}">
                  <a16:creationId xmlns:a16="http://schemas.microsoft.com/office/drawing/2014/main" id="{C6EF4C7E-71A7-244F-6C5F-C00C3529629A}"/>
                </a:ext>
              </a:extLst>
            </p:cNvPr>
            <p:cNvSpPr/>
            <p:nvPr/>
          </p:nvSpPr>
          <p:spPr>
            <a:xfrm>
              <a:off x="8155206" y="3143250"/>
              <a:ext cx="1098112" cy="10981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4" name="Oval 523">
              <a:extLst>
                <a:ext uri="{FF2B5EF4-FFF2-40B4-BE49-F238E27FC236}">
                  <a16:creationId xmlns:a16="http://schemas.microsoft.com/office/drawing/2014/main" id="{F5987FEF-EE06-0807-613B-806DFCCDFFB5}"/>
                </a:ext>
              </a:extLst>
            </p:cNvPr>
            <p:cNvSpPr/>
            <p:nvPr/>
          </p:nvSpPr>
          <p:spPr>
            <a:xfrm>
              <a:off x="7431306" y="2419350"/>
              <a:ext cx="2545912" cy="25459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5" name="Oval 524">
              <a:extLst>
                <a:ext uri="{FF2B5EF4-FFF2-40B4-BE49-F238E27FC236}">
                  <a16:creationId xmlns:a16="http://schemas.microsoft.com/office/drawing/2014/main" id="{BC28D952-3C1A-0078-6D17-CFB594FFE5FA}"/>
                </a:ext>
              </a:extLst>
            </p:cNvPr>
            <p:cNvSpPr/>
            <p:nvPr/>
          </p:nvSpPr>
          <p:spPr>
            <a:xfrm>
              <a:off x="6962775" y="1950819"/>
              <a:ext cx="3482974" cy="3482974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7" name="Oval 526">
              <a:extLst>
                <a:ext uri="{FF2B5EF4-FFF2-40B4-BE49-F238E27FC236}">
                  <a16:creationId xmlns:a16="http://schemas.microsoft.com/office/drawing/2014/main" id="{31CFF7B2-4250-5AA4-884A-CCC9DC13D296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EEC68228-4301-43E3-FD35-3B60669202C4}"/>
                </a:ext>
              </a:extLst>
            </p:cNvPr>
            <p:cNvSpPr/>
            <p:nvPr/>
          </p:nvSpPr>
          <p:spPr>
            <a:xfrm>
              <a:off x="7307421" y="4358837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3FA30537-A381-FC94-6BC7-F0287037D942}"/>
                </a:ext>
              </a:extLst>
            </p:cNvPr>
            <p:cNvSpPr/>
            <p:nvPr/>
          </p:nvSpPr>
          <p:spPr>
            <a:xfrm>
              <a:off x="9190566" y="218768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2EB5BEF6-C6DC-A441-7755-E5403EAD158E}"/>
                </a:ext>
              </a:extLst>
            </p:cNvPr>
            <p:cNvSpPr/>
            <p:nvPr/>
          </p:nvSpPr>
          <p:spPr>
            <a:xfrm>
              <a:off x="10066453" y="363847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0984F2E8-098A-FB0C-FFAF-4CBCE2A83A76}"/>
                </a:ext>
              </a:extLst>
            </p:cNvPr>
            <p:cNvSpPr/>
            <p:nvPr/>
          </p:nvSpPr>
          <p:spPr>
            <a:xfrm>
              <a:off x="9424443" y="413159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18E369E-67D0-A24D-732A-D4A35778828C}"/>
                </a:ext>
              </a:extLst>
            </p:cNvPr>
            <p:cNvSpPr/>
            <p:nvPr/>
          </p:nvSpPr>
          <p:spPr>
            <a:xfrm>
              <a:off x="8131055" y="453213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7E9BC6FE-5D90-661A-BA9A-3142FC2AAA8D}"/>
                </a:ext>
              </a:extLst>
            </p:cNvPr>
            <p:cNvSpPr/>
            <p:nvPr/>
          </p:nvSpPr>
          <p:spPr>
            <a:xfrm>
              <a:off x="9842255" y="509485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A2CD168E-086C-D961-E69D-49FC83AB7800}"/>
                </a:ext>
              </a:extLst>
            </p:cNvPr>
            <p:cNvSpPr/>
            <p:nvPr/>
          </p:nvSpPr>
          <p:spPr>
            <a:xfrm>
              <a:off x="7544286" y="378904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292449F2-4EBA-E235-4928-25E05A0CBF79}"/>
                </a:ext>
              </a:extLst>
            </p:cNvPr>
            <p:cNvSpPr/>
            <p:nvPr/>
          </p:nvSpPr>
          <p:spPr>
            <a:xfrm>
              <a:off x="8179998" y="235941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D2B0A2E2-89B6-BF89-F5A1-9CCFFE03003E}"/>
                </a:ext>
              </a:extLst>
            </p:cNvPr>
            <p:cNvSpPr/>
            <p:nvPr/>
          </p:nvSpPr>
          <p:spPr>
            <a:xfrm>
              <a:off x="8806271" y="283749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B57AD8A8-BD86-F7CA-A136-7CA01074E87B}"/>
                </a:ext>
              </a:extLst>
            </p:cNvPr>
            <p:cNvSpPr/>
            <p:nvPr/>
          </p:nvSpPr>
          <p:spPr>
            <a:xfrm>
              <a:off x="7287886" y="205055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30BB1385-A366-E12A-EC8A-D3138BADB283}"/>
                </a:ext>
              </a:extLst>
            </p:cNvPr>
            <p:cNvSpPr/>
            <p:nvPr/>
          </p:nvSpPr>
          <p:spPr>
            <a:xfrm>
              <a:off x="7226940" y="2862181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1AA67101-8ADC-D401-BA2B-1FD063130F78}"/>
                </a:ext>
              </a:extLst>
            </p:cNvPr>
            <p:cNvSpPr/>
            <p:nvPr/>
          </p:nvSpPr>
          <p:spPr>
            <a:xfrm>
              <a:off x="6852581" y="3566100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7FCDFA08-41FF-3D61-9035-91232E9DC722}"/>
                </a:ext>
              </a:extLst>
            </p:cNvPr>
            <p:cNvSpPr/>
            <p:nvPr/>
          </p:nvSpPr>
          <p:spPr>
            <a:xfrm>
              <a:off x="8745646" y="527570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135E498E-0978-26CB-F66F-9657CE395BAA}"/>
                </a:ext>
              </a:extLst>
            </p:cNvPr>
            <p:cNvSpPr/>
            <p:nvPr/>
          </p:nvSpPr>
          <p:spPr>
            <a:xfrm>
              <a:off x="6720332" y="288120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1B1E74EB-EC2E-C989-19FE-D4136D5BAFAC}"/>
                </a:ext>
              </a:extLst>
            </p:cNvPr>
            <p:cNvSpPr/>
            <p:nvPr/>
          </p:nvSpPr>
          <p:spPr>
            <a:xfrm>
              <a:off x="6712281" y="422607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3D60384E-0E27-F2EE-C45E-DD3F74606F0C}"/>
                </a:ext>
              </a:extLst>
            </p:cNvPr>
            <p:cNvSpPr/>
            <p:nvPr/>
          </p:nvSpPr>
          <p:spPr>
            <a:xfrm>
              <a:off x="9632458" y="283380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4DC9F42D-E6B2-D6C4-B745-606660A7BC78}"/>
                </a:ext>
              </a:extLst>
            </p:cNvPr>
            <p:cNvSpPr/>
            <p:nvPr/>
          </p:nvSpPr>
          <p:spPr>
            <a:xfrm>
              <a:off x="7882077" y="515048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4044D9C1-A624-78FE-8E97-4B2933C84519}"/>
                </a:ext>
              </a:extLst>
            </p:cNvPr>
            <p:cNvSpPr/>
            <p:nvPr/>
          </p:nvSpPr>
          <p:spPr>
            <a:xfrm>
              <a:off x="9867729" y="201501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7" name="Group 546">
            <a:extLst>
              <a:ext uri="{FF2B5EF4-FFF2-40B4-BE49-F238E27FC236}">
                <a16:creationId xmlns:a16="http://schemas.microsoft.com/office/drawing/2014/main" id="{2EDDBB63-5FB0-9503-5359-830F4450C27C}"/>
              </a:ext>
            </a:extLst>
          </p:cNvPr>
          <p:cNvGrpSpPr/>
          <p:nvPr/>
        </p:nvGrpSpPr>
        <p:grpSpPr>
          <a:xfrm>
            <a:off x="1124070" y="1363569"/>
            <a:ext cx="3975100" cy="3975100"/>
            <a:chOff x="6716712" y="1704756"/>
            <a:chExt cx="3975100" cy="3975100"/>
          </a:xfrm>
        </p:grpSpPr>
        <p:sp>
          <p:nvSpPr>
            <p:cNvPr id="548" name="Oval 547">
              <a:extLst>
                <a:ext uri="{FF2B5EF4-FFF2-40B4-BE49-F238E27FC236}">
                  <a16:creationId xmlns:a16="http://schemas.microsoft.com/office/drawing/2014/main" id="{806F1093-087B-AF99-9C93-2AEBD8FB17CD}"/>
                </a:ext>
              </a:extLst>
            </p:cNvPr>
            <p:cNvSpPr/>
            <p:nvPr/>
          </p:nvSpPr>
          <p:spPr>
            <a:xfrm>
              <a:off x="7199312" y="2187356"/>
              <a:ext cx="3009900" cy="30099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9" name="Oval 548">
              <a:extLst>
                <a:ext uri="{FF2B5EF4-FFF2-40B4-BE49-F238E27FC236}">
                  <a16:creationId xmlns:a16="http://schemas.microsoft.com/office/drawing/2014/main" id="{2505C5C5-F0CD-BACF-C25D-E45B33AC4C92}"/>
                </a:ext>
              </a:extLst>
            </p:cNvPr>
            <p:cNvSpPr/>
            <p:nvPr/>
          </p:nvSpPr>
          <p:spPr>
            <a:xfrm>
              <a:off x="7926606" y="2914650"/>
              <a:ext cx="1555312" cy="15553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0" name="Oval 549">
              <a:extLst>
                <a:ext uri="{FF2B5EF4-FFF2-40B4-BE49-F238E27FC236}">
                  <a16:creationId xmlns:a16="http://schemas.microsoft.com/office/drawing/2014/main" id="{888EDD48-7306-BFFF-B69B-AB2A67D9C849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51" name="Group 550">
              <a:extLst>
                <a:ext uri="{FF2B5EF4-FFF2-40B4-BE49-F238E27FC236}">
                  <a16:creationId xmlns:a16="http://schemas.microsoft.com/office/drawing/2014/main" id="{CE25944A-2F50-30F2-5301-792B38A78539}"/>
                </a:ext>
              </a:extLst>
            </p:cNvPr>
            <p:cNvGrpSpPr/>
            <p:nvPr/>
          </p:nvGrpSpPr>
          <p:grpSpPr>
            <a:xfrm>
              <a:off x="8374062" y="3362106"/>
              <a:ext cx="660400" cy="660400"/>
              <a:chOff x="5765800" y="3098800"/>
              <a:chExt cx="660400" cy="660400"/>
            </a:xfrm>
          </p:grpSpPr>
          <p:sp>
            <p:nvSpPr>
              <p:cNvPr id="575" name="Freeform: Shape 574">
                <a:extLst>
                  <a:ext uri="{FF2B5EF4-FFF2-40B4-BE49-F238E27FC236}">
                    <a16:creationId xmlns:a16="http://schemas.microsoft.com/office/drawing/2014/main" id="{F2C4F598-191B-AC12-F99D-CA0D4B4EA087}"/>
                  </a:ext>
                </a:extLst>
              </p:cNvPr>
              <p:cNvSpPr/>
              <p:nvPr/>
            </p:nvSpPr>
            <p:spPr>
              <a:xfrm>
                <a:off x="5765800" y="3098800"/>
                <a:ext cx="660400" cy="660400"/>
              </a:xfrm>
              <a:custGeom>
                <a:avLst/>
                <a:gdLst>
                  <a:gd name="connsiteX0" fmla="*/ 699326 w 699325"/>
                  <a:gd name="connsiteY0" fmla="*/ 349663 h 699325"/>
                  <a:gd name="connsiteX1" fmla="*/ 349663 w 699325"/>
                  <a:gd name="connsiteY1" fmla="*/ 699326 h 699325"/>
                  <a:gd name="connsiteX2" fmla="*/ 0 w 699325"/>
                  <a:gd name="connsiteY2" fmla="*/ 349663 h 699325"/>
                  <a:gd name="connsiteX3" fmla="*/ 349663 w 699325"/>
                  <a:gd name="connsiteY3" fmla="*/ 0 h 699325"/>
                  <a:gd name="connsiteX4" fmla="*/ 699326 w 699325"/>
                  <a:gd name="connsiteY4" fmla="*/ 349663 h 69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325" h="699325">
                    <a:moveTo>
                      <a:pt x="699326" y="349663"/>
                    </a:moveTo>
                    <a:cubicBezTo>
                      <a:pt x="699326" y="542776"/>
                      <a:pt x="542776" y="699326"/>
                      <a:pt x="349663" y="699326"/>
                    </a:cubicBezTo>
                    <a:cubicBezTo>
                      <a:pt x="156549" y="699326"/>
                      <a:pt x="0" y="542776"/>
                      <a:pt x="0" y="349663"/>
                    </a:cubicBezTo>
                    <a:cubicBezTo>
                      <a:pt x="0" y="156549"/>
                      <a:pt x="156549" y="0"/>
                      <a:pt x="349663" y="0"/>
                    </a:cubicBezTo>
                    <a:cubicBezTo>
                      <a:pt x="542776" y="0"/>
                      <a:pt x="699326" y="156549"/>
                      <a:pt x="699326" y="3496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B800"/>
                  </a:gs>
                  <a:gs pos="50000">
                    <a:srgbClr val="A9DB18"/>
                  </a:gs>
                  <a:gs pos="100000">
                    <a:srgbClr val="D3FF31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76" name="TextBox 575">
                <a:extLst>
                  <a:ext uri="{FF2B5EF4-FFF2-40B4-BE49-F238E27FC236}">
                    <a16:creationId xmlns:a16="http://schemas.microsoft.com/office/drawing/2014/main" id="{C43333E1-DF65-E82B-9B9F-0D8440BB65D9}"/>
                  </a:ext>
                </a:extLst>
              </p:cNvPr>
              <p:cNvSpPr txBox="1"/>
              <p:nvPr/>
            </p:nvSpPr>
            <p:spPr>
              <a:xfrm>
                <a:off x="5813322" y="3205360"/>
                <a:ext cx="531916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600" dirty="0">
                    <a:latin typeface="PoetsenOne" panose="020108030300000D0203" pitchFamily="2" charset="0"/>
                  </a:rPr>
                  <a:t>+18</a:t>
                </a:r>
              </a:p>
            </p:txBody>
          </p:sp>
        </p:grpSp>
        <p:sp>
          <p:nvSpPr>
            <p:cNvPr id="552" name="Oval 551">
              <a:extLst>
                <a:ext uri="{FF2B5EF4-FFF2-40B4-BE49-F238E27FC236}">
                  <a16:creationId xmlns:a16="http://schemas.microsoft.com/office/drawing/2014/main" id="{08AFEAA5-4C41-CA9C-2B34-C37F6A4647F7}"/>
                </a:ext>
              </a:extLst>
            </p:cNvPr>
            <p:cNvSpPr/>
            <p:nvPr/>
          </p:nvSpPr>
          <p:spPr>
            <a:xfrm>
              <a:off x="7650381" y="2638425"/>
              <a:ext cx="2107762" cy="210776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3" name="Oval 552">
              <a:extLst>
                <a:ext uri="{FF2B5EF4-FFF2-40B4-BE49-F238E27FC236}">
                  <a16:creationId xmlns:a16="http://schemas.microsoft.com/office/drawing/2014/main" id="{D7396A2F-9820-B2FB-11D8-7008B00C26C6}"/>
                </a:ext>
              </a:extLst>
            </p:cNvPr>
            <p:cNvSpPr/>
            <p:nvPr/>
          </p:nvSpPr>
          <p:spPr>
            <a:xfrm>
              <a:off x="8155206" y="3143250"/>
              <a:ext cx="1098112" cy="10981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4" name="Oval 553">
              <a:extLst>
                <a:ext uri="{FF2B5EF4-FFF2-40B4-BE49-F238E27FC236}">
                  <a16:creationId xmlns:a16="http://schemas.microsoft.com/office/drawing/2014/main" id="{D4B28519-7774-7901-9864-96316AB23760}"/>
                </a:ext>
              </a:extLst>
            </p:cNvPr>
            <p:cNvSpPr/>
            <p:nvPr/>
          </p:nvSpPr>
          <p:spPr>
            <a:xfrm>
              <a:off x="7431306" y="2419350"/>
              <a:ext cx="2545912" cy="25459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5" name="Oval 554">
              <a:extLst>
                <a:ext uri="{FF2B5EF4-FFF2-40B4-BE49-F238E27FC236}">
                  <a16:creationId xmlns:a16="http://schemas.microsoft.com/office/drawing/2014/main" id="{7C7D0FAA-6BE4-525B-53DE-17D36E57C418}"/>
                </a:ext>
              </a:extLst>
            </p:cNvPr>
            <p:cNvSpPr/>
            <p:nvPr/>
          </p:nvSpPr>
          <p:spPr>
            <a:xfrm>
              <a:off x="6962775" y="1950819"/>
              <a:ext cx="3482974" cy="3482974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7" name="Oval 556">
              <a:extLst>
                <a:ext uri="{FF2B5EF4-FFF2-40B4-BE49-F238E27FC236}">
                  <a16:creationId xmlns:a16="http://schemas.microsoft.com/office/drawing/2014/main" id="{ACDD2B25-953D-6240-18F7-8BEA2EF1B4D6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15E3B5CA-DA75-099B-AE0B-272E4EAD2F1A}"/>
                </a:ext>
              </a:extLst>
            </p:cNvPr>
            <p:cNvSpPr/>
            <p:nvPr/>
          </p:nvSpPr>
          <p:spPr>
            <a:xfrm>
              <a:off x="7442676" y="453600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B77F8394-3C40-9918-9D5C-F76B045E3257}"/>
                </a:ext>
              </a:extLst>
            </p:cNvPr>
            <p:cNvSpPr/>
            <p:nvPr/>
          </p:nvSpPr>
          <p:spPr>
            <a:xfrm>
              <a:off x="9525846" y="208862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B2348130-F7DF-F00A-45D6-E8E4C86FC666}"/>
                </a:ext>
              </a:extLst>
            </p:cNvPr>
            <p:cNvSpPr/>
            <p:nvPr/>
          </p:nvSpPr>
          <p:spPr>
            <a:xfrm>
              <a:off x="10066453" y="363847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0B621BA6-D3EF-5854-C523-139215F23DD5}"/>
                </a:ext>
              </a:extLst>
            </p:cNvPr>
            <p:cNvSpPr/>
            <p:nvPr/>
          </p:nvSpPr>
          <p:spPr>
            <a:xfrm>
              <a:off x="9424443" y="413159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AAEBB9F9-13AA-256F-764C-EB7E69627935}"/>
                </a:ext>
              </a:extLst>
            </p:cNvPr>
            <p:cNvSpPr/>
            <p:nvPr/>
          </p:nvSpPr>
          <p:spPr>
            <a:xfrm>
              <a:off x="8131055" y="453213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2AE06C3D-6148-A577-1C03-2B4FB18D1ADE}"/>
                </a:ext>
              </a:extLst>
            </p:cNvPr>
            <p:cNvSpPr/>
            <p:nvPr/>
          </p:nvSpPr>
          <p:spPr>
            <a:xfrm>
              <a:off x="10261355" y="463003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FA91440B-9AAA-05E3-C92D-67C58413A76B}"/>
                </a:ext>
              </a:extLst>
            </p:cNvPr>
            <p:cNvSpPr/>
            <p:nvPr/>
          </p:nvSpPr>
          <p:spPr>
            <a:xfrm>
              <a:off x="7826226" y="368236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9E54917A-2D1F-CF44-C6FB-33CA50FFD78B}"/>
                </a:ext>
              </a:extLst>
            </p:cNvPr>
            <p:cNvSpPr/>
            <p:nvPr/>
          </p:nvSpPr>
          <p:spPr>
            <a:xfrm>
              <a:off x="7959018" y="221463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B63FD1ED-8E63-6510-162F-4112095B579B}"/>
                </a:ext>
              </a:extLst>
            </p:cNvPr>
            <p:cNvSpPr/>
            <p:nvPr/>
          </p:nvSpPr>
          <p:spPr>
            <a:xfrm>
              <a:off x="6771731" y="273843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75F26DFE-1A3B-1261-FF72-3EA60B55F51A}"/>
                </a:ext>
              </a:extLst>
            </p:cNvPr>
            <p:cNvSpPr/>
            <p:nvPr/>
          </p:nvSpPr>
          <p:spPr>
            <a:xfrm>
              <a:off x="7630786" y="186005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20AAD505-F206-D603-A61F-23A946B08F29}"/>
                </a:ext>
              </a:extLst>
            </p:cNvPr>
            <p:cNvSpPr/>
            <p:nvPr/>
          </p:nvSpPr>
          <p:spPr>
            <a:xfrm>
              <a:off x="7402200" y="3182221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F32B9194-1A63-3DC0-CAAB-349C93387989}"/>
                </a:ext>
              </a:extLst>
            </p:cNvPr>
            <p:cNvSpPr/>
            <p:nvPr/>
          </p:nvSpPr>
          <p:spPr>
            <a:xfrm>
              <a:off x="8595656" y="252787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76A97D00-2CF4-318D-4FA6-0FB79229A17E}"/>
                </a:ext>
              </a:extLst>
            </p:cNvPr>
            <p:cNvSpPr/>
            <p:nvPr/>
          </p:nvSpPr>
          <p:spPr>
            <a:xfrm>
              <a:off x="9065686" y="499376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41D8E760-C3FA-A6F8-649A-E41BB6BFEACE}"/>
                </a:ext>
              </a:extLst>
            </p:cNvPr>
            <p:cNvSpPr/>
            <p:nvPr/>
          </p:nvSpPr>
          <p:spPr>
            <a:xfrm>
              <a:off x="6971792" y="472524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DA7DCE8E-9E84-5AAC-7F61-DE045268AFCC}"/>
                </a:ext>
              </a:extLst>
            </p:cNvPr>
            <p:cNvSpPr/>
            <p:nvPr/>
          </p:nvSpPr>
          <p:spPr>
            <a:xfrm>
              <a:off x="6879921" y="385269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F2C996D8-12BF-CB67-F149-AE17D4364F07}"/>
                </a:ext>
              </a:extLst>
            </p:cNvPr>
            <p:cNvSpPr/>
            <p:nvPr/>
          </p:nvSpPr>
          <p:spPr>
            <a:xfrm>
              <a:off x="9632458" y="283380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66F0E2D3-80D0-A34E-FE11-5C48A3910B45}"/>
                </a:ext>
              </a:extLst>
            </p:cNvPr>
            <p:cNvSpPr/>
            <p:nvPr/>
          </p:nvSpPr>
          <p:spPr>
            <a:xfrm>
              <a:off x="8171637" y="524192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260D6387-9927-B9BF-DC49-5200D72F458C}"/>
                </a:ext>
              </a:extLst>
            </p:cNvPr>
            <p:cNvSpPr/>
            <p:nvPr/>
          </p:nvSpPr>
          <p:spPr>
            <a:xfrm>
              <a:off x="10286829" y="254079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C6F51FB4-7D24-F3CC-5735-D2B2094E04EF}"/>
              </a:ext>
            </a:extLst>
          </p:cNvPr>
          <p:cNvGrpSpPr/>
          <p:nvPr/>
        </p:nvGrpSpPr>
        <p:grpSpPr>
          <a:xfrm>
            <a:off x="1124915" y="1363569"/>
            <a:ext cx="4097446" cy="3975100"/>
            <a:chOff x="6716712" y="1704756"/>
            <a:chExt cx="4097446" cy="3975100"/>
          </a:xfrm>
        </p:grpSpPr>
        <p:sp>
          <p:nvSpPr>
            <p:cNvPr id="578" name="Oval 577">
              <a:extLst>
                <a:ext uri="{FF2B5EF4-FFF2-40B4-BE49-F238E27FC236}">
                  <a16:creationId xmlns:a16="http://schemas.microsoft.com/office/drawing/2014/main" id="{D3AC6E81-A953-5711-162E-EFFCE67D2852}"/>
                </a:ext>
              </a:extLst>
            </p:cNvPr>
            <p:cNvSpPr/>
            <p:nvPr/>
          </p:nvSpPr>
          <p:spPr>
            <a:xfrm>
              <a:off x="7199312" y="2187356"/>
              <a:ext cx="3009900" cy="30099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76FBB516-01E3-3919-F35F-1239468C12A3}"/>
                </a:ext>
              </a:extLst>
            </p:cNvPr>
            <p:cNvSpPr/>
            <p:nvPr/>
          </p:nvSpPr>
          <p:spPr>
            <a:xfrm>
              <a:off x="7926606" y="2914650"/>
              <a:ext cx="1555312" cy="15553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0" name="Oval 579">
              <a:extLst>
                <a:ext uri="{FF2B5EF4-FFF2-40B4-BE49-F238E27FC236}">
                  <a16:creationId xmlns:a16="http://schemas.microsoft.com/office/drawing/2014/main" id="{17F6B64B-C621-C5C8-553C-9ECAAF8B1EB3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81" name="Group 580">
              <a:extLst>
                <a:ext uri="{FF2B5EF4-FFF2-40B4-BE49-F238E27FC236}">
                  <a16:creationId xmlns:a16="http://schemas.microsoft.com/office/drawing/2014/main" id="{CC731B13-B8EA-231D-0DC6-80A7DBA0E8C9}"/>
                </a:ext>
              </a:extLst>
            </p:cNvPr>
            <p:cNvGrpSpPr/>
            <p:nvPr/>
          </p:nvGrpSpPr>
          <p:grpSpPr>
            <a:xfrm>
              <a:off x="8374062" y="3362106"/>
              <a:ext cx="660400" cy="660400"/>
              <a:chOff x="5765800" y="3098800"/>
              <a:chExt cx="660400" cy="660400"/>
            </a:xfrm>
          </p:grpSpPr>
          <p:sp>
            <p:nvSpPr>
              <p:cNvPr id="605" name="Freeform: Shape 604">
                <a:extLst>
                  <a:ext uri="{FF2B5EF4-FFF2-40B4-BE49-F238E27FC236}">
                    <a16:creationId xmlns:a16="http://schemas.microsoft.com/office/drawing/2014/main" id="{97C9E0B9-77ED-5FEB-EC57-AD3F2327BACC}"/>
                  </a:ext>
                </a:extLst>
              </p:cNvPr>
              <p:cNvSpPr/>
              <p:nvPr/>
            </p:nvSpPr>
            <p:spPr>
              <a:xfrm>
                <a:off x="5765800" y="3098800"/>
                <a:ext cx="660400" cy="660400"/>
              </a:xfrm>
              <a:custGeom>
                <a:avLst/>
                <a:gdLst>
                  <a:gd name="connsiteX0" fmla="*/ 699326 w 699325"/>
                  <a:gd name="connsiteY0" fmla="*/ 349663 h 699325"/>
                  <a:gd name="connsiteX1" fmla="*/ 349663 w 699325"/>
                  <a:gd name="connsiteY1" fmla="*/ 699326 h 699325"/>
                  <a:gd name="connsiteX2" fmla="*/ 0 w 699325"/>
                  <a:gd name="connsiteY2" fmla="*/ 349663 h 699325"/>
                  <a:gd name="connsiteX3" fmla="*/ 349663 w 699325"/>
                  <a:gd name="connsiteY3" fmla="*/ 0 h 699325"/>
                  <a:gd name="connsiteX4" fmla="*/ 699326 w 699325"/>
                  <a:gd name="connsiteY4" fmla="*/ 349663 h 69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325" h="699325">
                    <a:moveTo>
                      <a:pt x="699326" y="349663"/>
                    </a:moveTo>
                    <a:cubicBezTo>
                      <a:pt x="699326" y="542776"/>
                      <a:pt x="542776" y="699326"/>
                      <a:pt x="349663" y="699326"/>
                    </a:cubicBezTo>
                    <a:cubicBezTo>
                      <a:pt x="156549" y="699326"/>
                      <a:pt x="0" y="542776"/>
                      <a:pt x="0" y="349663"/>
                    </a:cubicBezTo>
                    <a:cubicBezTo>
                      <a:pt x="0" y="156549"/>
                      <a:pt x="156549" y="0"/>
                      <a:pt x="349663" y="0"/>
                    </a:cubicBezTo>
                    <a:cubicBezTo>
                      <a:pt x="542776" y="0"/>
                      <a:pt x="699326" y="156549"/>
                      <a:pt x="699326" y="3496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B800"/>
                  </a:gs>
                  <a:gs pos="50000">
                    <a:srgbClr val="A9DB18"/>
                  </a:gs>
                  <a:gs pos="100000">
                    <a:srgbClr val="D3FF31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06" name="TextBox 605">
                <a:extLst>
                  <a:ext uri="{FF2B5EF4-FFF2-40B4-BE49-F238E27FC236}">
                    <a16:creationId xmlns:a16="http://schemas.microsoft.com/office/drawing/2014/main" id="{4E70F34D-118F-EF67-728C-0F08762B14B3}"/>
                  </a:ext>
                </a:extLst>
              </p:cNvPr>
              <p:cNvSpPr txBox="1"/>
              <p:nvPr/>
            </p:nvSpPr>
            <p:spPr>
              <a:xfrm>
                <a:off x="5813322" y="3205360"/>
                <a:ext cx="531916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600" dirty="0">
                    <a:latin typeface="PoetsenOne" panose="020108030300000D0203" pitchFamily="2" charset="0"/>
                  </a:rPr>
                  <a:t>+18</a:t>
                </a:r>
              </a:p>
            </p:txBody>
          </p:sp>
        </p:grpSp>
        <p:sp>
          <p:nvSpPr>
            <p:cNvPr id="582" name="Oval 581">
              <a:extLst>
                <a:ext uri="{FF2B5EF4-FFF2-40B4-BE49-F238E27FC236}">
                  <a16:creationId xmlns:a16="http://schemas.microsoft.com/office/drawing/2014/main" id="{69055759-C2BE-670A-26E0-BDB2E54CF698}"/>
                </a:ext>
              </a:extLst>
            </p:cNvPr>
            <p:cNvSpPr/>
            <p:nvPr/>
          </p:nvSpPr>
          <p:spPr>
            <a:xfrm>
              <a:off x="7650381" y="2638425"/>
              <a:ext cx="2107762" cy="210776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3" name="Oval 582">
              <a:extLst>
                <a:ext uri="{FF2B5EF4-FFF2-40B4-BE49-F238E27FC236}">
                  <a16:creationId xmlns:a16="http://schemas.microsoft.com/office/drawing/2014/main" id="{0FA590C3-9AED-DB18-4226-4D9691C4B3C5}"/>
                </a:ext>
              </a:extLst>
            </p:cNvPr>
            <p:cNvSpPr/>
            <p:nvPr/>
          </p:nvSpPr>
          <p:spPr>
            <a:xfrm>
              <a:off x="8155206" y="3143250"/>
              <a:ext cx="1098112" cy="10981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4" name="Oval 583">
              <a:extLst>
                <a:ext uri="{FF2B5EF4-FFF2-40B4-BE49-F238E27FC236}">
                  <a16:creationId xmlns:a16="http://schemas.microsoft.com/office/drawing/2014/main" id="{1C1C7377-1DDE-150E-B340-71A5D7938AF2}"/>
                </a:ext>
              </a:extLst>
            </p:cNvPr>
            <p:cNvSpPr/>
            <p:nvPr/>
          </p:nvSpPr>
          <p:spPr>
            <a:xfrm>
              <a:off x="7431306" y="2419350"/>
              <a:ext cx="2545912" cy="25459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5" name="Oval 584">
              <a:extLst>
                <a:ext uri="{FF2B5EF4-FFF2-40B4-BE49-F238E27FC236}">
                  <a16:creationId xmlns:a16="http://schemas.microsoft.com/office/drawing/2014/main" id="{EC158B2B-E8B0-12B6-5601-A554A51BA5FA}"/>
                </a:ext>
              </a:extLst>
            </p:cNvPr>
            <p:cNvSpPr/>
            <p:nvPr/>
          </p:nvSpPr>
          <p:spPr>
            <a:xfrm>
              <a:off x="6962775" y="1950819"/>
              <a:ext cx="3482974" cy="3482974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7" name="Oval 586">
              <a:extLst>
                <a:ext uri="{FF2B5EF4-FFF2-40B4-BE49-F238E27FC236}">
                  <a16:creationId xmlns:a16="http://schemas.microsoft.com/office/drawing/2014/main" id="{D0A5CAAF-83C0-D5D6-FD1E-D1562CB6D739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4F544A98-B68A-764D-B114-4591741A0D06}"/>
                </a:ext>
              </a:extLst>
            </p:cNvPr>
            <p:cNvSpPr/>
            <p:nvPr/>
          </p:nvSpPr>
          <p:spPr>
            <a:xfrm>
              <a:off x="9301956" y="282150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8ADE4008-1BE7-D6D2-B363-4DD4C4B6AB4C}"/>
                </a:ext>
              </a:extLst>
            </p:cNvPr>
            <p:cNvSpPr/>
            <p:nvPr/>
          </p:nvSpPr>
          <p:spPr>
            <a:xfrm>
              <a:off x="8134281" y="294607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8B7CFD12-3DD4-45C0-CD4B-73A6DCA1B0A1}"/>
                </a:ext>
              </a:extLst>
            </p:cNvPr>
            <p:cNvSpPr/>
            <p:nvPr/>
          </p:nvSpPr>
          <p:spPr>
            <a:xfrm>
              <a:off x="9624493" y="366895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541B8FC2-23EA-3DC4-94D9-D7A5C68044FF}"/>
                </a:ext>
              </a:extLst>
            </p:cNvPr>
            <p:cNvSpPr/>
            <p:nvPr/>
          </p:nvSpPr>
          <p:spPr>
            <a:xfrm>
              <a:off x="8362998" y="405447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1A0C1723-0404-651F-CBF6-1042260E91F6}"/>
                </a:ext>
              </a:extLst>
            </p:cNvPr>
            <p:cNvSpPr/>
            <p:nvPr/>
          </p:nvSpPr>
          <p:spPr>
            <a:xfrm>
              <a:off x="8771135" y="456261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8B4F00C2-F3E8-6F44-FE2D-E5D3261DD35B}"/>
                </a:ext>
              </a:extLst>
            </p:cNvPr>
            <p:cNvSpPr/>
            <p:nvPr/>
          </p:nvSpPr>
          <p:spPr>
            <a:xfrm>
              <a:off x="9887457" y="4311256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0226F213-159E-2E38-5D79-A1DB0BABA0E6}"/>
                </a:ext>
              </a:extLst>
            </p:cNvPr>
            <p:cNvSpPr/>
            <p:nvPr/>
          </p:nvSpPr>
          <p:spPr>
            <a:xfrm>
              <a:off x="7343200" y="376237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49CBD0A5-5AA0-FA57-0C0C-C5008CEB6982}"/>
                </a:ext>
              </a:extLst>
            </p:cNvPr>
            <p:cNvSpPr/>
            <p:nvPr/>
          </p:nvSpPr>
          <p:spPr>
            <a:xfrm>
              <a:off x="9621448" y="249276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A76AC605-033C-9107-3997-0DFE484F16A1}"/>
                </a:ext>
              </a:extLst>
            </p:cNvPr>
            <p:cNvSpPr/>
            <p:nvPr/>
          </p:nvSpPr>
          <p:spPr>
            <a:xfrm>
              <a:off x="7617551" y="439959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CC2E9EB0-8ADE-1666-7434-92E808DDC5B7}"/>
                </a:ext>
              </a:extLst>
            </p:cNvPr>
            <p:cNvSpPr/>
            <p:nvPr/>
          </p:nvSpPr>
          <p:spPr>
            <a:xfrm>
              <a:off x="9370686" y="509601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37E1D121-A24E-1FCA-4DF7-53BCEC8BE34F}"/>
                </a:ext>
              </a:extLst>
            </p:cNvPr>
            <p:cNvSpPr/>
            <p:nvPr/>
          </p:nvSpPr>
          <p:spPr>
            <a:xfrm>
              <a:off x="6903090" y="3141581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AADFA7D6-A544-E8F0-6228-02C1EC1224B2}"/>
                </a:ext>
              </a:extLst>
            </p:cNvPr>
            <p:cNvSpPr/>
            <p:nvPr/>
          </p:nvSpPr>
          <p:spPr>
            <a:xfrm>
              <a:off x="9357656" y="1737300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778E4935-C97E-96E7-50BA-921BE66300AB}"/>
                </a:ext>
              </a:extLst>
            </p:cNvPr>
            <p:cNvSpPr/>
            <p:nvPr/>
          </p:nvSpPr>
          <p:spPr>
            <a:xfrm>
              <a:off x="10561746" y="344055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C0B5F3DC-ADAA-646E-48AF-2F8DC00F84F3}"/>
                </a:ext>
              </a:extLst>
            </p:cNvPr>
            <p:cNvSpPr/>
            <p:nvPr/>
          </p:nvSpPr>
          <p:spPr>
            <a:xfrm>
              <a:off x="7614412" y="530055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C0CC682D-F955-9829-B5DF-4080A90088CF}"/>
                </a:ext>
              </a:extLst>
            </p:cNvPr>
            <p:cNvSpPr/>
            <p:nvPr/>
          </p:nvSpPr>
          <p:spPr>
            <a:xfrm>
              <a:off x="7433641" y="194515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759F888D-C50C-AE11-A4CE-C0161D9ED061}"/>
                </a:ext>
              </a:extLst>
            </p:cNvPr>
            <p:cNvSpPr/>
            <p:nvPr/>
          </p:nvSpPr>
          <p:spPr>
            <a:xfrm>
              <a:off x="10007108" y="310050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DC3A45E8-BBCC-50A0-79E0-947BF4F04E76}"/>
                </a:ext>
              </a:extLst>
            </p:cNvPr>
            <p:cNvSpPr/>
            <p:nvPr/>
          </p:nvSpPr>
          <p:spPr>
            <a:xfrm>
              <a:off x="6937197" y="414718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DC7A3B6C-3D7B-C41B-8437-5349B47813AE}"/>
                </a:ext>
              </a:extLst>
            </p:cNvPr>
            <p:cNvSpPr/>
            <p:nvPr/>
          </p:nvSpPr>
          <p:spPr>
            <a:xfrm>
              <a:off x="7851604" y="22931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7" name="Group 606">
            <a:extLst>
              <a:ext uri="{FF2B5EF4-FFF2-40B4-BE49-F238E27FC236}">
                <a16:creationId xmlns:a16="http://schemas.microsoft.com/office/drawing/2014/main" id="{226CFB8C-06B8-2DE8-96C8-E7A4129A187F}"/>
              </a:ext>
            </a:extLst>
          </p:cNvPr>
          <p:cNvGrpSpPr/>
          <p:nvPr/>
        </p:nvGrpSpPr>
        <p:grpSpPr>
          <a:xfrm>
            <a:off x="1125628" y="1365950"/>
            <a:ext cx="4087928" cy="3975100"/>
            <a:chOff x="6716712" y="1704756"/>
            <a:chExt cx="4087928" cy="3975100"/>
          </a:xfrm>
        </p:grpSpPr>
        <p:sp>
          <p:nvSpPr>
            <p:cNvPr id="608" name="Oval 607">
              <a:extLst>
                <a:ext uri="{FF2B5EF4-FFF2-40B4-BE49-F238E27FC236}">
                  <a16:creationId xmlns:a16="http://schemas.microsoft.com/office/drawing/2014/main" id="{943D6CFE-3B6E-7715-AC71-B2D0C8691DB0}"/>
                </a:ext>
              </a:extLst>
            </p:cNvPr>
            <p:cNvSpPr/>
            <p:nvPr/>
          </p:nvSpPr>
          <p:spPr>
            <a:xfrm>
              <a:off x="7199312" y="2187356"/>
              <a:ext cx="3009900" cy="30099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9" name="Oval 608">
              <a:extLst>
                <a:ext uri="{FF2B5EF4-FFF2-40B4-BE49-F238E27FC236}">
                  <a16:creationId xmlns:a16="http://schemas.microsoft.com/office/drawing/2014/main" id="{158DF743-BBB8-26AF-27C2-F19AD7B00DC7}"/>
                </a:ext>
              </a:extLst>
            </p:cNvPr>
            <p:cNvSpPr/>
            <p:nvPr/>
          </p:nvSpPr>
          <p:spPr>
            <a:xfrm>
              <a:off x="7926606" y="2914650"/>
              <a:ext cx="1555312" cy="15553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0" name="Oval 609">
              <a:extLst>
                <a:ext uri="{FF2B5EF4-FFF2-40B4-BE49-F238E27FC236}">
                  <a16:creationId xmlns:a16="http://schemas.microsoft.com/office/drawing/2014/main" id="{7E0AA2BD-2C69-143C-6C20-BA6AAE0397EB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11" name="Group 610">
              <a:extLst>
                <a:ext uri="{FF2B5EF4-FFF2-40B4-BE49-F238E27FC236}">
                  <a16:creationId xmlns:a16="http://schemas.microsoft.com/office/drawing/2014/main" id="{6D433084-3F42-BC39-4101-73471AB12902}"/>
                </a:ext>
              </a:extLst>
            </p:cNvPr>
            <p:cNvGrpSpPr/>
            <p:nvPr/>
          </p:nvGrpSpPr>
          <p:grpSpPr>
            <a:xfrm>
              <a:off x="8374062" y="3362106"/>
              <a:ext cx="660400" cy="660400"/>
              <a:chOff x="5765800" y="3098800"/>
              <a:chExt cx="660400" cy="660400"/>
            </a:xfrm>
          </p:grpSpPr>
          <p:sp>
            <p:nvSpPr>
              <p:cNvPr id="635" name="Freeform: Shape 634">
                <a:extLst>
                  <a:ext uri="{FF2B5EF4-FFF2-40B4-BE49-F238E27FC236}">
                    <a16:creationId xmlns:a16="http://schemas.microsoft.com/office/drawing/2014/main" id="{76EFC891-42F3-D55A-7DC5-2FB9EC2AD9C5}"/>
                  </a:ext>
                </a:extLst>
              </p:cNvPr>
              <p:cNvSpPr/>
              <p:nvPr/>
            </p:nvSpPr>
            <p:spPr>
              <a:xfrm>
                <a:off x="5765800" y="3098800"/>
                <a:ext cx="660400" cy="660400"/>
              </a:xfrm>
              <a:custGeom>
                <a:avLst/>
                <a:gdLst>
                  <a:gd name="connsiteX0" fmla="*/ 699326 w 699325"/>
                  <a:gd name="connsiteY0" fmla="*/ 349663 h 699325"/>
                  <a:gd name="connsiteX1" fmla="*/ 349663 w 699325"/>
                  <a:gd name="connsiteY1" fmla="*/ 699326 h 699325"/>
                  <a:gd name="connsiteX2" fmla="*/ 0 w 699325"/>
                  <a:gd name="connsiteY2" fmla="*/ 349663 h 699325"/>
                  <a:gd name="connsiteX3" fmla="*/ 349663 w 699325"/>
                  <a:gd name="connsiteY3" fmla="*/ 0 h 699325"/>
                  <a:gd name="connsiteX4" fmla="*/ 699326 w 699325"/>
                  <a:gd name="connsiteY4" fmla="*/ 349663 h 69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325" h="699325">
                    <a:moveTo>
                      <a:pt x="699326" y="349663"/>
                    </a:moveTo>
                    <a:cubicBezTo>
                      <a:pt x="699326" y="542776"/>
                      <a:pt x="542776" y="699326"/>
                      <a:pt x="349663" y="699326"/>
                    </a:cubicBezTo>
                    <a:cubicBezTo>
                      <a:pt x="156549" y="699326"/>
                      <a:pt x="0" y="542776"/>
                      <a:pt x="0" y="349663"/>
                    </a:cubicBezTo>
                    <a:cubicBezTo>
                      <a:pt x="0" y="156549"/>
                      <a:pt x="156549" y="0"/>
                      <a:pt x="349663" y="0"/>
                    </a:cubicBezTo>
                    <a:cubicBezTo>
                      <a:pt x="542776" y="0"/>
                      <a:pt x="699326" y="156549"/>
                      <a:pt x="699326" y="3496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B800"/>
                  </a:gs>
                  <a:gs pos="50000">
                    <a:srgbClr val="A9DB18"/>
                  </a:gs>
                  <a:gs pos="100000">
                    <a:srgbClr val="D3FF31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36" name="TextBox 635">
                <a:extLst>
                  <a:ext uri="{FF2B5EF4-FFF2-40B4-BE49-F238E27FC236}">
                    <a16:creationId xmlns:a16="http://schemas.microsoft.com/office/drawing/2014/main" id="{8A2E24FE-49E6-B198-F628-77090C5A437D}"/>
                  </a:ext>
                </a:extLst>
              </p:cNvPr>
              <p:cNvSpPr txBox="1"/>
              <p:nvPr/>
            </p:nvSpPr>
            <p:spPr>
              <a:xfrm>
                <a:off x="5813322" y="3205360"/>
                <a:ext cx="531916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600" dirty="0">
                    <a:latin typeface="PoetsenOne" panose="020108030300000D0203" pitchFamily="2" charset="0"/>
                  </a:rPr>
                  <a:t>+18</a:t>
                </a:r>
              </a:p>
            </p:txBody>
          </p:sp>
        </p:grpSp>
        <p:sp>
          <p:nvSpPr>
            <p:cNvPr id="612" name="Oval 611">
              <a:extLst>
                <a:ext uri="{FF2B5EF4-FFF2-40B4-BE49-F238E27FC236}">
                  <a16:creationId xmlns:a16="http://schemas.microsoft.com/office/drawing/2014/main" id="{3F125E94-A48F-189E-91BE-19552A747C08}"/>
                </a:ext>
              </a:extLst>
            </p:cNvPr>
            <p:cNvSpPr/>
            <p:nvPr/>
          </p:nvSpPr>
          <p:spPr>
            <a:xfrm>
              <a:off x="7650381" y="2638425"/>
              <a:ext cx="2107762" cy="210776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3" name="Oval 612">
              <a:extLst>
                <a:ext uri="{FF2B5EF4-FFF2-40B4-BE49-F238E27FC236}">
                  <a16:creationId xmlns:a16="http://schemas.microsoft.com/office/drawing/2014/main" id="{BBF0EF08-E073-DF7B-1F6C-D11F78C0BBE4}"/>
                </a:ext>
              </a:extLst>
            </p:cNvPr>
            <p:cNvSpPr/>
            <p:nvPr/>
          </p:nvSpPr>
          <p:spPr>
            <a:xfrm>
              <a:off x="8155206" y="3143250"/>
              <a:ext cx="1098112" cy="10981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4" name="Oval 613">
              <a:extLst>
                <a:ext uri="{FF2B5EF4-FFF2-40B4-BE49-F238E27FC236}">
                  <a16:creationId xmlns:a16="http://schemas.microsoft.com/office/drawing/2014/main" id="{4901DABE-5E19-70D4-1118-F002075BA019}"/>
                </a:ext>
              </a:extLst>
            </p:cNvPr>
            <p:cNvSpPr/>
            <p:nvPr/>
          </p:nvSpPr>
          <p:spPr>
            <a:xfrm>
              <a:off x="7431306" y="2419350"/>
              <a:ext cx="2545912" cy="25459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5" name="Oval 614">
              <a:extLst>
                <a:ext uri="{FF2B5EF4-FFF2-40B4-BE49-F238E27FC236}">
                  <a16:creationId xmlns:a16="http://schemas.microsoft.com/office/drawing/2014/main" id="{F9DD1F95-234D-D5E7-EBDF-6B385BE58319}"/>
                </a:ext>
              </a:extLst>
            </p:cNvPr>
            <p:cNvSpPr/>
            <p:nvPr/>
          </p:nvSpPr>
          <p:spPr>
            <a:xfrm>
              <a:off x="6962775" y="1950819"/>
              <a:ext cx="3482974" cy="3482974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7" name="Oval 616">
              <a:extLst>
                <a:ext uri="{FF2B5EF4-FFF2-40B4-BE49-F238E27FC236}">
                  <a16:creationId xmlns:a16="http://schemas.microsoft.com/office/drawing/2014/main" id="{1BB34AE8-07A2-538F-E3FB-2C098854C70C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8FC9B911-810D-AEC8-9D84-22CC27BB8087}"/>
                </a:ext>
              </a:extLst>
            </p:cNvPr>
            <p:cNvSpPr/>
            <p:nvPr/>
          </p:nvSpPr>
          <p:spPr>
            <a:xfrm>
              <a:off x="8578056" y="303486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80864824-1EBF-A39C-4CD3-5910DB3B73A5}"/>
                </a:ext>
              </a:extLst>
            </p:cNvPr>
            <p:cNvSpPr/>
            <p:nvPr/>
          </p:nvSpPr>
          <p:spPr>
            <a:xfrm>
              <a:off x="9525846" y="208862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80947D63-9965-8DCE-3B74-4693DB559195}"/>
                </a:ext>
              </a:extLst>
            </p:cNvPr>
            <p:cNvSpPr/>
            <p:nvPr/>
          </p:nvSpPr>
          <p:spPr>
            <a:xfrm>
              <a:off x="10552228" y="3914697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CE6FD1CE-381B-F50A-BBDC-B014206EE7EE}"/>
                </a:ext>
              </a:extLst>
            </p:cNvPr>
            <p:cNvSpPr/>
            <p:nvPr/>
          </p:nvSpPr>
          <p:spPr>
            <a:xfrm>
              <a:off x="9424443" y="413159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0ED024E4-8EEC-BAB2-8164-E78065FB049F}"/>
                </a:ext>
              </a:extLst>
            </p:cNvPr>
            <p:cNvSpPr/>
            <p:nvPr/>
          </p:nvSpPr>
          <p:spPr>
            <a:xfrm>
              <a:off x="8312030" y="430353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6E23319E-5150-2D3D-7996-2BD971264E41}"/>
                </a:ext>
              </a:extLst>
            </p:cNvPr>
            <p:cNvSpPr/>
            <p:nvPr/>
          </p:nvSpPr>
          <p:spPr>
            <a:xfrm>
              <a:off x="10051805" y="448716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2FCD4B08-7291-2565-9F78-CB1EBF730A39}"/>
                </a:ext>
              </a:extLst>
            </p:cNvPr>
            <p:cNvSpPr/>
            <p:nvPr/>
          </p:nvSpPr>
          <p:spPr>
            <a:xfrm>
              <a:off x="7826226" y="368236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EEBE9343-ADF2-FD12-D8B4-C0424005D56D}"/>
                </a:ext>
              </a:extLst>
            </p:cNvPr>
            <p:cNvSpPr/>
            <p:nvPr/>
          </p:nvSpPr>
          <p:spPr>
            <a:xfrm>
              <a:off x="8578143" y="251943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F58EE347-6F3D-CBDE-4AB4-96EFBDF74344}"/>
                </a:ext>
              </a:extLst>
            </p:cNvPr>
            <p:cNvSpPr/>
            <p:nvPr/>
          </p:nvSpPr>
          <p:spPr>
            <a:xfrm>
              <a:off x="6866981" y="342423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6A0BAB93-8F1B-B61B-4F7F-61337EDE46DE}"/>
                </a:ext>
              </a:extLst>
            </p:cNvPr>
            <p:cNvSpPr/>
            <p:nvPr/>
          </p:nvSpPr>
          <p:spPr>
            <a:xfrm>
              <a:off x="7630786" y="186005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ADA70775-C8AE-774D-3E0C-7B25C94BFB55}"/>
                </a:ext>
              </a:extLst>
            </p:cNvPr>
            <p:cNvSpPr/>
            <p:nvPr/>
          </p:nvSpPr>
          <p:spPr>
            <a:xfrm>
              <a:off x="7468875" y="2591671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6BEA12BF-1FC7-056F-05D7-1340C6AC7C2C}"/>
                </a:ext>
              </a:extLst>
            </p:cNvPr>
            <p:cNvSpPr/>
            <p:nvPr/>
          </p:nvSpPr>
          <p:spPr>
            <a:xfrm>
              <a:off x="6976406" y="4709100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D5C45D71-B9FB-E092-C43F-109F5382D2CB}"/>
                </a:ext>
              </a:extLst>
            </p:cNvPr>
            <p:cNvSpPr/>
            <p:nvPr/>
          </p:nvSpPr>
          <p:spPr>
            <a:xfrm>
              <a:off x="9065686" y="499376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EAE5D917-C11F-A626-3DBF-D528722B0739}"/>
                </a:ext>
              </a:extLst>
            </p:cNvPr>
            <p:cNvSpPr/>
            <p:nvPr/>
          </p:nvSpPr>
          <p:spPr>
            <a:xfrm>
              <a:off x="8448167" y="530626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578EC0DC-4F1C-8C21-76BF-13B9FFA860EF}"/>
                </a:ext>
              </a:extLst>
            </p:cNvPr>
            <p:cNvSpPr/>
            <p:nvPr/>
          </p:nvSpPr>
          <p:spPr>
            <a:xfrm>
              <a:off x="7022796" y="234774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70150058-7681-D8EB-421C-6A0DEA2A3EB9}"/>
                </a:ext>
              </a:extLst>
            </p:cNvPr>
            <p:cNvSpPr/>
            <p:nvPr/>
          </p:nvSpPr>
          <p:spPr>
            <a:xfrm>
              <a:off x="9632458" y="283380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1706EFFB-B1D3-0D49-DCA3-E3E693012A2D}"/>
                </a:ext>
              </a:extLst>
            </p:cNvPr>
            <p:cNvSpPr/>
            <p:nvPr/>
          </p:nvSpPr>
          <p:spPr>
            <a:xfrm>
              <a:off x="7609662" y="4718047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317E0BA0-1BD3-7D25-1082-1A3A7A38EE46}"/>
                </a:ext>
              </a:extLst>
            </p:cNvPr>
            <p:cNvSpPr/>
            <p:nvPr/>
          </p:nvSpPr>
          <p:spPr>
            <a:xfrm>
              <a:off x="10286829" y="254079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7" name="Group 636">
            <a:extLst>
              <a:ext uri="{FF2B5EF4-FFF2-40B4-BE49-F238E27FC236}">
                <a16:creationId xmlns:a16="http://schemas.microsoft.com/office/drawing/2014/main" id="{221FEF2F-E64D-0A94-34F2-CC5FDF662594}"/>
              </a:ext>
            </a:extLst>
          </p:cNvPr>
          <p:cNvGrpSpPr/>
          <p:nvPr/>
        </p:nvGrpSpPr>
        <p:grpSpPr>
          <a:xfrm>
            <a:off x="1124953" y="1366066"/>
            <a:ext cx="4097446" cy="3975100"/>
            <a:chOff x="6716712" y="1704756"/>
            <a:chExt cx="4097446" cy="3975100"/>
          </a:xfrm>
        </p:grpSpPr>
        <p:sp>
          <p:nvSpPr>
            <p:cNvPr id="638" name="Oval 637">
              <a:extLst>
                <a:ext uri="{FF2B5EF4-FFF2-40B4-BE49-F238E27FC236}">
                  <a16:creationId xmlns:a16="http://schemas.microsoft.com/office/drawing/2014/main" id="{792A5FE6-634B-F135-2F41-A2DD224FC3E9}"/>
                </a:ext>
              </a:extLst>
            </p:cNvPr>
            <p:cNvSpPr/>
            <p:nvPr/>
          </p:nvSpPr>
          <p:spPr>
            <a:xfrm>
              <a:off x="7199312" y="2187356"/>
              <a:ext cx="3009900" cy="30099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9" name="Oval 638">
              <a:extLst>
                <a:ext uri="{FF2B5EF4-FFF2-40B4-BE49-F238E27FC236}">
                  <a16:creationId xmlns:a16="http://schemas.microsoft.com/office/drawing/2014/main" id="{1D79DD96-452B-E1D9-CD74-105CEEB6ED6C}"/>
                </a:ext>
              </a:extLst>
            </p:cNvPr>
            <p:cNvSpPr/>
            <p:nvPr/>
          </p:nvSpPr>
          <p:spPr>
            <a:xfrm>
              <a:off x="7926606" y="2914650"/>
              <a:ext cx="1555312" cy="15553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0" name="Oval 639">
              <a:extLst>
                <a:ext uri="{FF2B5EF4-FFF2-40B4-BE49-F238E27FC236}">
                  <a16:creationId xmlns:a16="http://schemas.microsoft.com/office/drawing/2014/main" id="{778DEF65-A687-7B56-8191-E32424A99A71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41" name="Group 640">
              <a:extLst>
                <a:ext uri="{FF2B5EF4-FFF2-40B4-BE49-F238E27FC236}">
                  <a16:creationId xmlns:a16="http://schemas.microsoft.com/office/drawing/2014/main" id="{9A0309C7-4419-918C-F5B3-009ED9DCDE37}"/>
                </a:ext>
              </a:extLst>
            </p:cNvPr>
            <p:cNvGrpSpPr/>
            <p:nvPr/>
          </p:nvGrpSpPr>
          <p:grpSpPr>
            <a:xfrm>
              <a:off x="8374062" y="3362106"/>
              <a:ext cx="660400" cy="660400"/>
              <a:chOff x="5765800" y="3098800"/>
              <a:chExt cx="660400" cy="660400"/>
            </a:xfrm>
          </p:grpSpPr>
          <p:sp>
            <p:nvSpPr>
              <p:cNvPr id="665" name="Freeform: Shape 664">
                <a:extLst>
                  <a:ext uri="{FF2B5EF4-FFF2-40B4-BE49-F238E27FC236}">
                    <a16:creationId xmlns:a16="http://schemas.microsoft.com/office/drawing/2014/main" id="{731C450A-C7F7-3F61-7CD9-C8377FF17009}"/>
                  </a:ext>
                </a:extLst>
              </p:cNvPr>
              <p:cNvSpPr/>
              <p:nvPr/>
            </p:nvSpPr>
            <p:spPr>
              <a:xfrm>
                <a:off x="5765800" y="3098800"/>
                <a:ext cx="660400" cy="660400"/>
              </a:xfrm>
              <a:custGeom>
                <a:avLst/>
                <a:gdLst>
                  <a:gd name="connsiteX0" fmla="*/ 699326 w 699325"/>
                  <a:gd name="connsiteY0" fmla="*/ 349663 h 699325"/>
                  <a:gd name="connsiteX1" fmla="*/ 349663 w 699325"/>
                  <a:gd name="connsiteY1" fmla="*/ 699326 h 699325"/>
                  <a:gd name="connsiteX2" fmla="*/ 0 w 699325"/>
                  <a:gd name="connsiteY2" fmla="*/ 349663 h 699325"/>
                  <a:gd name="connsiteX3" fmla="*/ 349663 w 699325"/>
                  <a:gd name="connsiteY3" fmla="*/ 0 h 699325"/>
                  <a:gd name="connsiteX4" fmla="*/ 699326 w 699325"/>
                  <a:gd name="connsiteY4" fmla="*/ 349663 h 69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325" h="699325">
                    <a:moveTo>
                      <a:pt x="699326" y="349663"/>
                    </a:moveTo>
                    <a:cubicBezTo>
                      <a:pt x="699326" y="542776"/>
                      <a:pt x="542776" y="699326"/>
                      <a:pt x="349663" y="699326"/>
                    </a:cubicBezTo>
                    <a:cubicBezTo>
                      <a:pt x="156549" y="699326"/>
                      <a:pt x="0" y="542776"/>
                      <a:pt x="0" y="349663"/>
                    </a:cubicBezTo>
                    <a:cubicBezTo>
                      <a:pt x="0" y="156549"/>
                      <a:pt x="156549" y="0"/>
                      <a:pt x="349663" y="0"/>
                    </a:cubicBezTo>
                    <a:cubicBezTo>
                      <a:pt x="542776" y="0"/>
                      <a:pt x="699326" y="156549"/>
                      <a:pt x="699326" y="3496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B800"/>
                  </a:gs>
                  <a:gs pos="50000">
                    <a:srgbClr val="A9DB18"/>
                  </a:gs>
                  <a:gs pos="100000">
                    <a:srgbClr val="D3FF31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66" name="TextBox 665">
                <a:extLst>
                  <a:ext uri="{FF2B5EF4-FFF2-40B4-BE49-F238E27FC236}">
                    <a16:creationId xmlns:a16="http://schemas.microsoft.com/office/drawing/2014/main" id="{B2C35624-A229-B8A9-3CF9-5C4A0E074663}"/>
                  </a:ext>
                </a:extLst>
              </p:cNvPr>
              <p:cNvSpPr txBox="1"/>
              <p:nvPr/>
            </p:nvSpPr>
            <p:spPr>
              <a:xfrm>
                <a:off x="5813322" y="3205360"/>
                <a:ext cx="531916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600" dirty="0">
                    <a:latin typeface="PoetsenOne" panose="020108030300000D0203" pitchFamily="2" charset="0"/>
                  </a:rPr>
                  <a:t>+18</a:t>
                </a:r>
              </a:p>
            </p:txBody>
          </p:sp>
        </p:grpSp>
        <p:sp>
          <p:nvSpPr>
            <p:cNvPr id="642" name="Oval 641">
              <a:extLst>
                <a:ext uri="{FF2B5EF4-FFF2-40B4-BE49-F238E27FC236}">
                  <a16:creationId xmlns:a16="http://schemas.microsoft.com/office/drawing/2014/main" id="{1B1FD381-068B-BC0F-8A7B-5D4BEF337723}"/>
                </a:ext>
              </a:extLst>
            </p:cNvPr>
            <p:cNvSpPr/>
            <p:nvPr/>
          </p:nvSpPr>
          <p:spPr>
            <a:xfrm>
              <a:off x="7650381" y="2638425"/>
              <a:ext cx="2107762" cy="210776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3" name="Oval 642">
              <a:extLst>
                <a:ext uri="{FF2B5EF4-FFF2-40B4-BE49-F238E27FC236}">
                  <a16:creationId xmlns:a16="http://schemas.microsoft.com/office/drawing/2014/main" id="{605B2978-9361-18D6-0F8C-8886786598D3}"/>
                </a:ext>
              </a:extLst>
            </p:cNvPr>
            <p:cNvSpPr/>
            <p:nvPr/>
          </p:nvSpPr>
          <p:spPr>
            <a:xfrm>
              <a:off x="8155206" y="3143250"/>
              <a:ext cx="1098112" cy="10981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4" name="Oval 643">
              <a:extLst>
                <a:ext uri="{FF2B5EF4-FFF2-40B4-BE49-F238E27FC236}">
                  <a16:creationId xmlns:a16="http://schemas.microsoft.com/office/drawing/2014/main" id="{D7760CC2-4CE5-252D-1BEB-6C23C3289766}"/>
                </a:ext>
              </a:extLst>
            </p:cNvPr>
            <p:cNvSpPr/>
            <p:nvPr/>
          </p:nvSpPr>
          <p:spPr>
            <a:xfrm>
              <a:off x="7431306" y="2419350"/>
              <a:ext cx="2545912" cy="25459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5" name="Oval 644">
              <a:extLst>
                <a:ext uri="{FF2B5EF4-FFF2-40B4-BE49-F238E27FC236}">
                  <a16:creationId xmlns:a16="http://schemas.microsoft.com/office/drawing/2014/main" id="{EA571F33-02F6-8FE0-67D7-CE1A86B865A8}"/>
                </a:ext>
              </a:extLst>
            </p:cNvPr>
            <p:cNvSpPr/>
            <p:nvPr/>
          </p:nvSpPr>
          <p:spPr>
            <a:xfrm>
              <a:off x="6962775" y="1950819"/>
              <a:ext cx="3482974" cy="3482974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7" name="Oval 646">
              <a:extLst>
                <a:ext uri="{FF2B5EF4-FFF2-40B4-BE49-F238E27FC236}">
                  <a16:creationId xmlns:a16="http://schemas.microsoft.com/office/drawing/2014/main" id="{7BBB2591-5107-A07A-A483-A24C68BBD90D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D92561B1-B12E-8511-FB66-04F99198AB1A}"/>
                </a:ext>
              </a:extLst>
            </p:cNvPr>
            <p:cNvSpPr/>
            <p:nvPr/>
          </p:nvSpPr>
          <p:spPr>
            <a:xfrm>
              <a:off x="6977856" y="424644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3E59A03A-7189-8792-DC92-FDF00118D13B}"/>
                </a:ext>
              </a:extLst>
            </p:cNvPr>
            <p:cNvSpPr/>
            <p:nvPr/>
          </p:nvSpPr>
          <p:spPr>
            <a:xfrm>
              <a:off x="7307511" y="360901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A32F909C-F90A-BD71-5F46-B3CDD238A564}"/>
                </a:ext>
              </a:extLst>
            </p:cNvPr>
            <p:cNvSpPr/>
            <p:nvPr/>
          </p:nvSpPr>
          <p:spPr>
            <a:xfrm>
              <a:off x="9464473" y="303649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88728872-71D4-36B0-EBDB-9BEB8C4D37F1}"/>
                </a:ext>
              </a:extLst>
            </p:cNvPr>
            <p:cNvSpPr/>
            <p:nvPr/>
          </p:nvSpPr>
          <p:spPr>
            <a:xfrm>
              <a:off x="8124873" y="415924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49417E23-7858-F3C4-9DC9-4F4FAE3B55BF}"/>
                </a:ext>
              </a:extLst>
            </p:cNvPr>
            <p:cNvSpPr/>
            <p:nvPr/>
          </p:nvSpPr>
          <p:spPr>
            <a:xfrm>
              <a:off x="7532885" y="492456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40505A41-5323-27B3-B3DD-18E4FADB6B62}"/>
                </a:ext>
              </a:extLst>
            </p:cNvPr>
            <p:cNvSpPr/>
            <p:nvPr/>
          </p:nvSpPr>
          <p:spPr>
            <a:xfrm>
              <a:off x="9887457" y="4311256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A5B12022-5DDE-F9A8-3C17-3DF699AE44D9}"/>
                </a:ext>
              </a:extLst>
            </p:cNvPr>
            <p:cNvSpPr/>
            <p:nvPr/>
          </p:nvSpPr>
          <p:spPr>
            <a:xfrm>
              <a:off x="7771825" y="259039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E72FDC6B-56F7-A6DB-C2B6-2C595E2848B2}"/>
                </a:ext>
              </a:extLst>
            </p:cNvPr>
            <p:cNvSpPr/>
            <p:nvPr/>
          </p:nvSpPr>
          <p:spPr>
            <a:xfrm>
              <a:off x="9564298" y="2437517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DDD41B11-4D5D-F73D-F4F9-D23944700B46}"/>
                </a:ext>
              </a:extLst>
            </p:cNvPr>
            <p:cNvSpPr/>
            <p:nvPr/>
          </p:nvSpPr>
          <p:spPr>
            <a:xfrm>
              <a:off x="7617551" y="439959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5163331C-C4B7-0464-F0FB-4B6E319252A6}"/>
                </a:ext>
              </a:extLst>
            </p:cNvPr>
            <p:cNvSpPr/>
            <p:nvPr/>
          </p:nvSpPr>
          <p:spPr>
            <a:xfrm>
              <a:off x="8383896" y="529223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D479384F-84D1-FFCB-3CAB-11FF2EDDEB36}"/>
                </a:ext>
              </a:extLst>
            </p:cNvPr>
            <p:cNvSpPr/>
            <p:nvPr/>
          </p:nvSpPr>
          <p:spPr>
            <a:xfrm>
              <a:off x="6903090" y="3141581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BA3FBDEC-F414-F1DF-2780-4720C31F552B}"/>
                </a:ext>
              </a:extLst>
            </p:cNvPr>
            <p:cNvSpPr/>
            <p:nvPr/>
          </p:nvSpPr>
          <p:spPr>
            <a:xfrm>
              <a:off x="8067971" y="1893510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51734B4E-38C6-7CE1-F4B3-434A200A7786}"/>
                </a:ext>
              </a:extLst>
            </p:cNvPr>
            <p:cNvSpPr/>
            <p:nvPr/>
          </p:nvSpPr>
          <p:spPr>
            <a:xfrm>
              <a:off x="10561746" y="344055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42B75367-2DB9-DA5B-59F1-9E269A50B131}"/>
                </a:ext>
              </a:extLst>
            </p:cNvPr>
            <p:cNvSpPr/>
            <p:nvPr/>
          </p:nvSpPr>
          <p:spPr>
            <a:xfrm>
              <a:off x="9414637" y="511005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AEE80EDE-F345-AFAA-1B33-544002A44950}"/>
                </a:ext>
              </a:extLst>
            </p:cNvPr>
            <p:cNvSpPr/>
            <p:nvPr/>
          </p:nvSpPr>
          <p:spPr>
            <a:xfrm>
              <a:off x="7433641" y="194515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522A3BDC-8810-A02C-A0E4-6618F05EF597}"/>
                </a:ext>
              </a:extLst>
            </p:cNvPr>
            <p:cNvSpPr/>
            <p:nvPr/>
          </p:nvSpPr>
          <p:spPr>
            <a:xfrm>
              <a:off x="10007108" y="310050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F511BA51-0EBB-D3D8-A75A-2ED88DC4621D}"/>
                </a:ext>
              </a:extLst>
            </p:cNvPr>
            <p:cNvSpPr/>
            <p:nvPr/>
          </p:nvSpPr>
          <p:spPr>
            <a:xfrm>
              <a:off x="9023172" y="416623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F799C1F0-6E63-4C02-FB47-734B0A1EED88}"/>
                </a:ext>
              </a:extLst>
            </p:cNvPr>
            <p:cNvSpPr/>
            <p:nvPr/>
          </p:nvSpPr>
          <p:spPr>
            <a:xfrm>
              <a:off x="9470854" y="179784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67" name="Group 666">
            <a:extLst>
              <a:ext uri="{FF2B5EF4-FFF2-40B4-BE49-F238E27FC236}">
                <a16:creationId xmlns:a16="http://schemas.microsoft.com/office/drawing/2014/main" id="{C7789F22-1B7A-6FFF-12F1-5CA49C196D1B}"/>
              </a:ext>
            </a:extLst>
          </p:cNvPr>
          <p:cNvGrpSpPr/>
          <p:nvPr/>
        </p:nvGrpSpPr>
        <p:grpSpPr>
          <a:xfrm>
            <a:off x="1121157" y="1341344"/>
            <a:ext cx="4074586" cy="3999706"/>
            <a:chOff x="6716712" y="1680150"/>
            <a:chExt cx="4074586" cy="3999706"/>
          </a:xfrm>
        </p:grpSpPr>
        <p:sp>
          <p:nvSpPr>
            <p:cNvPr id="668" name="Oval 667">
              <a:extLst>
                <a:ext uri="{FF2B5EF4-FFF2-40B4-BE49-F238E27FC236}">
                  <a16:creationId xmlns:a16="http://schemas.microsoft.com/office/drawing/2014/main" id="{C8632EDE-3518-6867-88D8-5CE57399B6DA}"/>
                </a:ext>
              </a:extLst>
            </p:cNvPr>
            <p:cNvSpPr/>
            <p:nvPr/>
          </p:nvSpPr>
          <p:spPr>
            <a:xfrm>
              <a:off x="7199312" y="2187356"/>
              <a:ext cx="3009900" cy="30099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9" name="Oval 668">
              <a:extLst>
                <a:ext uri="{FF2B5EF4-FFF2-40B4-BE49-F238E27FC236}">
                  <a16:creationId xmlns:a16="http://schemas.microsoft.com/office/drawing/2014/main" id="{69A90391-E2BB-5879-CC18-798F3D190BE9}"/>
                </a:ext>
              </a:extLst>
            </p:cNvPr>
            <p:cNvSpPr/>
            <p:nvPr/>
          </p:nvSpPr>
          <p:spPr>
            <a:xfrm>
              <a:off x="7926606" y="2914650"/>
              <a:ext cx="1555312" cy="15553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0" name="Oval 669">
              <a:extLst>
                <a:ext uri="{FF2B5EF4-FFF2-40B4-BE49-F238E27FC236}">
                  <a16:creationId xmlns:a16="http://schemas.microsoft.com/office/drawing/2014/main" id="{94102135-6C5E-388B-56D5-43BD26B65B12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71" name="Group 670">
              <a:extLst>
                <a:ext uri="{FF2B5EF4-FFF2-40B4-BE49-F238E27FC236}">
                  <a16:creationId xmlns:a16="http://schemas.microsoft.com/office/drawing/2014/main" id="{047F2519-E75F-E8EF-31E1-2F6A00419A79}"/>
                </a:ext>
              </a:extLst>
            </p:cNvPr>
            <p:cNvGrpSpPr/>
            <p:nvPr/>
          </p:nvGrpSpPr>
          <p:grpSpPr>
            <a:xfrm>
              <a:off x="8374062" y="3362106"/>
              <a:ext cx="660400" cy="660400"/>
              <a:chOff x="5765800" y="3098800"/>
              <a:chExt cx="660400" cy="660400"/>
            </a:xfrm>
          </p:grpSpPr>
          <p:sp>
            <p:nvSpPr>
              <p:cNvPr id="695" name="Freeform: Shape 694">
                <a:extLst>
                  <a:ext uri="{FF2B5EF4-FFF2-40B4-BE49-F238E27FC236}">
                    <a16:creationId xmlns:a16="http://schemas.microsoft.com/office/drawing/2014/main" id="{CE8C69E7-59F7-B01F-8CDA-434BEDB0BC5B}"/>
                  </a:ext>
                </a:extLst>
              </p:cNvPr>
              <p:cNvSpPr/>
              <p:nvPr/>
            </p:nvSpPr>
            <p:spPr>
              <a:xfrm>
                <a:off x="5765800" y="3098800"/>
                <a:ext cx="660400" cy="660400"/>
              </a:xfrm>
              <a:custGeom>
                <a:avLst/>
                <a:gdLst>
                  <a:gd name="connsiteX0" fmla="*/ 699326 w 699325"/>
                  <a:gd name="connsiteY0" fmla="*/ 349663 h 699325"/>
                  <a:gd name="connsiteX1" fmla="*/ 349663 w 699325"/>
                  <a:gd name="connsiteY1" fmla="*/ 699326 h 699325"/>
                  <a:gd name="connsiteX2" fmla="*/ 0 w 699325"/>
                  <a:gd name="connsiteY2" fmla="*/ 349663 h 699325"/>
                  <a:gd name="connsiteX3" fmla="*/ 349663 w 699325"/>
                  <a:gd name="connsiteY3" fmla="*/ 0 h 699325"/>
                  <a:gd name="connsiteX4" fmla="*/ 699326 w 699325"/>
                  <a:gd name="connsiteY4" fmla="*/ 349663 h 69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325" h="699325">
                    <a:moveTo>
                      <a:pt x="699326" y="349663"/>
                    </a:moveTo>
                    <a:cubicBezTo>
                      <a:pt x="699326" y="542776"/>
                      <a:pt x="542776" y="699326"/>
                      <a:pt x="349663" y="699326"/>
                    </a:cubicBezTo>
                    <a:cubicBezTo>
                      <a:pt x="156549" y="699326"/>
                      <a:pt x="0" y="542776"/>
                      <a:pt x="0" y="349663"/>
                    </a:cubicBezTo>
                    <a:cubicBezTo>
                      <a:pt x="0" y="156549"/>
                      <a:pt x="156549" y="0"/>
                      <a:pt x="349663" y="0"/>
                    </a:cubicBezTo>
                    <a:cubicBezTo>
                      <a:pt x="542776" y="0"/>
                      <a:pt x="699326" y="156549"/>
                      <a:pt x="699326" y="3496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B800"/>
                  </a:gs>
                  <a:gs pos="50000">
                    <a:srgbClr val="A9DB18"/>
                  </a:gs>
                  <a:gs pos="100000">
                    <a:srgbClr val="D3FF31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96" name="TextBox 695">
                <a:extLst>
                  <a:ext uri="{FF2B5EF4-FFF2-40B4-BE49-F238E27FC236}">
                    <a16:creationId xmlns:a16="http://schemas.microsoft.com/office/drawing/2014/main" id="{1C555462-EB52-FB97-4A34-C1721405E7A2}"/>
                  </a:ext>
                </a:extLst>
              </p:cNvPr>
              <p:cNvSpPr txBox="1"/>
              <p:nvPr/>
            </p:nvSpPr>
            <p:spPr>
              <a:xfrm>
                <a:off x="5813322" y="3205360"/>
                <a:ext cx="531916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600" dirty="0">
                    <a:latin typeface="PoetsenOne" panose="020108030300000D0203" pitchFamily="2" charset="0"/>
                  </a:rPr>
                  <a:t>+18</a:t>
                </a:r>
              </a:p>
            </p:txBody>
          </p:sp>
        </p:grpSp>
        <p:sp>
          <p:nvSpPr>
            <p:cNvPr id="672" name="Oval 671">
              <a:extLst>
                <a:ext uri="{FF2B5EF4-FFF2-40B4-BE49-F238E27FC236}">
                  <a16:creationId xmlns:a16="http://schemas.microsoft.com/office/drawing/2014/main" id="{1B80EB29-CC36-7CC6-8074-23F6A640DDCA}"/>
                </a:ext>
              </a:extLst>
            </p:cNvPr>
            <p:cNvSpPr/>
            <p:nvPr/>
          </p:nvSpPr>
          <p:spPr>
            <a:xfrm>
              <a:off x="7650381" y="2638425"/>
              <a:ext cx="2107762" cy="210776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3" name="Oval 672">
              <a:extLst>
                <a:ext uri="{FF2B5EF4-FFF2-40B4-BE49-F238E27FC236}">
                  <a16:creationId xmlns:a16="http://schemas.microsoft.com/office/drawing/2014/main" id="{5CF055D2-1E50-7CC7-F2A4-07C943132057}"/>
                </a:ext>
              </a:extLst>
            </p:cNvPr>
            <p:cNvSpPr/>
            <p:nvPr/>
          </p:nvSpPr>
          <p:spPr>
            <a:xfrm>
              <a:off x="8155206" y="3143250"/>
              <a:ext cx="1098112" cy="10981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4" name="Oval 673">
              <a:extLst>
                <a:ext uri="{FF2B5EF4-FFF2-40B4-BE49-F238E27FC236}">
                  <a16:creationId xmlns:a16="http://schemas.microsoft.com/office/drawing/2014/main" id="{F33E08A1-F7AE-AE5A-5FAB-B0DB5459A684}"/>
                </a:ext>
              </a:extLst>
            </p:cNvPr>
            <p:cNvSpPr/>
            <p:nvPr/>
          </p:nvSpPr>
          <p:spPr>
            <a:xfrm>
              <a:off x="7431306" y="2419350"/>
              <a:ext cx="2545912" cy="25459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5" name="Oval 674">
              <a:extLst>
                <a:ext uri="{FF2B5EF4-FFF2-40B4-BE49-F238E27FC236}">
                  <a16:creationId xmlns:a16="http://schemas.microsoft.com/office/drawing/2014/main" id="{27FB0669-B63C-4012-7A80-F170FEE870CE}"/>
                </a:ext>
              </a:extLst>
            </p:cNvPr>
            <p:cNvSpPr/>
            <p:nvPr/>
          </p:nvSpPr>
          <p:spPr>
            <a:xfrm>
              <a:off x="6962775" y="1950819"/>
              <a:ext cx="3482974" cy="3482974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7" name="Oval 676">
              <a:extLst>
                <a:ext uri="{FF2B5EF4-FFF2-40B4-BE49-F238E27FC236}">
                  <a16:creationId xmlns:a16="http://schemas.microsoft.com/office/drawing/2014/main" id="{F16F0590-ED0A-3F09-6AD1-6F32C6B5D09F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886AE18A-07D0-3D00-5006-77D721354CCE}"/>
                </a:ext>
              </a:extLst>
            </p:cNvPr>
            <p:cNvSpPr/>
            <p:nvPr/>
          </p:nvSpPr>
          <p:spPr>
            <a:xfrm>
              <a:off x="9195276" y="407118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CD8B478E-47D7-C4F5-9752-A92416FB9F36}"/>
                </a:ext>
              </a:extLst>
            </p:cNvPr>
            <p:cNvSpPr/>
            <p:nvPr/>
          </p:nvSpPr>
          <p:spPr>
            <a:xfrm>
              <a:off x="8901627" y="2589301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2AAE3D55-1701-600E-AB23-269FFA7F8D60}"/>
                </a:ext>
              </a:extLst>
            </p:cNvPr>
            <p:cNvSpPr/>
            <p:nvPr/>
          </p:nvSpPr>
          <p:spPr>
            <a:xfrm>
              <a:off x="9136813" y="522343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C1C3BD9F-FCC0-654F-3B47-0FB0D0E4B970}"/>
                </a:ext>
              </a:extLst>
            </p:cNvPr>
            <p:cNvSpPr/>
            <p:nvPr/>
          </p:nvSpPr>
          <p:spPr>
            <a:xfrm>
              <a:off x="7507506" y="2867600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270CE99E-F3F4-28E5-C0E0-9000118AD543}"/>
                </a:ext>
              </a:extLst>
            </p:cNvPr>
            <p:cNvSpPr/>
            <p:nvPr/>
          </p:nvSpPr>
          <p:spPr>
            <a:xfrm>
              <a:off x="8321555" y="457785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4D41E610-5E31-D6EF-4A3F-1DB37262F914}"/>
                </a:ext>
              </a:extLst>
            </p:cNvPr>
            <p:cNvSpPr/>
            <p:nvPr/>
          </p:nvSpPr>
          <p:spPr>
            <a:xfrm>
              <a:off x="10039857" y="3983596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9B0C2612-D718-F9AB-8619-A6F480044A04}"/>
                </a:ext>
              </a:extLst>
            </p:cNvPr>
            <p:cNvSpPr/>
            <p:nvPr/>
          </p:nvSpPr>
          <p:spPr>
            <a:xfrm>
              <a:off x="7322245" y="366481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A730A6FB-DC9E-30C6-2513-F2F6CC30B6F3}"/>
                </a:ext>
              </a:extLst>
            </p:cNvPr>
            <p:cNvSpPr/>
            <p:nvPr/>
          </p:nvSpPr>
          <p:spPr>
            <a:xfrm>
              <a:off x="10223428" y="246990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97307095-D926-03E5-EF14-461EF78839F8}"/>
                </a:ext>
              </a:extLst>
            </p:cNvPr>
            <p:cNvSpPr/>
            <p:nvPr/>
          </p:nvSpPr>
          <p:spPr>
            <a:xfrm>
              <a:off x="7617551" y="439959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C8EDA2D7-7005-0BA9-3CC0-C221ADBF1E05}"/>
                </a:ext>
              </a:extLst>
            </p:cNvPr>
            <p:cNvSpPr/>
            <p:nvPr/>
          </p:nvSpPr>
          <p:spPr>
            <a:xfrm>
              <a:off x="9378306" y="455499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FD3F1E99-D235-4F00-6E1A-5A18158CC980}"/>
                </a:ext>
              </a:extLst>
            </p:cNvPr>
            <p:cNvSpPr/>
            <p:nvPr/>
          </p:nvSpPr>
          <p:spPr>
            <a:xfrm>
              <a:off x="6903090" y="3141581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A0C30403-F2C1-11E5-FC74-30F0C240565F}"/>
                </a:ext>
              </a:extLst>
            </p:cNvPr>
            <p:cNvSpPr/>
            <p:nvPr/>
          </p:nvSpPr>
          <p:spPr>
            <a:xfrm>
              <a:off x="7928906" y="1680150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777C8277-30AC-7579-7EA7-BA0F643ECC5A}"/>
                </a:ext>
              </a:extLst>
            </p:cNvPr>
            <p:cNvSpPr/>
            <p:nvPr/>
          </p:nvSpPr>
          <p:spPr>
            <a:xfrm>
              <a:off x="10538886" y="386727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AFE55F11-8D0C-7F23-1A43-264B22284E89}"/>
                </a:ext>
              </a:extLst>
            </p:cNvPr>
            <p:cNvSpPr/>
            <p:nvPr/>
          </p:nvSpPr>
          <p:spPr>
            <a:xfrm>
              <a:off x="7454392" y="222207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560FEE18-9E8C-8D86-63EB-62F93CCA457C}"/>
                </a:ext>
              </a:extLst>
            </p:cNvPr>
            <p:cNvSpPr/>
            <p:nvPr/>
          </p:nvSpPr>
          <p:spPr>
            <a:xfrm>
              <a:off x="6907861" y="405589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E9F05F4D-0962-B5AE-C61A-A9FF132654CD}"/>
                </a:ext>
              </a:extLst>
            </p:cNvPr>
            <p:cNvSpPr/>
            <p:nvPr/>
          </p:nvSpPr>
          <p:spPr>
            <a:xfrm>
              <a:off x="10007108" y="310050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3C6F2EC2-F037-6A74-6A8C-72AE76F5DB96}"/>
                </a:ext>
              </a:extLst>
            </p:cNvPr>
            <p:cNvSpPr/>
            <p:nvPr/>
          </p:nvSpPr>
          <p:spPr>
            <a:xfrm>
              <a:off x="7287717" y="507682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38D0667B-7934-9F1B-34E9-8D7CB04F25C3}"/>
                </a:ext>
              </a:extLst>
            </p:cNvPr>
            <p:cNvSpPr/>
            <p:nvPr/>
          </p:nvSpPr>
          <p:spPr>
            <a:xfrm>
              <a:off x="9529909" y="184356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97" name="Group 696">
            <a:extLst>
              <a:ext uri="{FF2B5EF4-FFF2-40B4-BE49-F238E27FC236}">
                <a16:creationId xmlns:a16="http://schemas.microsoft.com/office/drawing/2014/main" id="{6AC4D5E0-AE9B-0F14-2DED-D5CD531C4092}"/>
              </a:ext>
            </a:extLst>
          </p:cNvPr>
          <p:cNvGrpSpPr/>
          <p:nvPr/>
        </p:nvGrpSpPr>
        <p:grpSpPr>
          <a:xfrm>
            <a:off x="1125771" y="1365950"/>
            <a:ext cx="4097453" cy="3975100"/>
            <a:chOff x="6716712" y="1704756"/>
            <a:chExt cx="4097453" cy="3975100"/>
          </a:xfrm>
        </p:grpSpPr>
        <p:sp>
          <p:nvSpPr>
            <p:cNvPr id="698" name="Oval 697">
              <a:extLst>
                <a:ext uri="{FF2B5EF4-FFF2-40B4-BE49-F238E27FC236}">
                  <a16:creationId xmlns:a16="http://schemas.microsoft.com/office/drawing/2014/main" id="{D4698ED9-0C6C-1C35-355A-E644688AC438}"/>
                </a:ext>
              </a:extLst>
            </p:cNvPr>
            <p:cNvSpPr/>
            <p:nvPr/>
          </p:nvSpPr>
          <p:spPr>
            <a:xfrm>
              <a:off x="7199312" y="2187356"/>
              <a:ext cx="3009900" cy="30099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9" name="Oval 698">
              <a:extLst>
                <a:ext uri="{FF2B5EF4-FFF2-40B4-BE49-F238E27FC236}">
                  <a16:creationId xmlns:a16="http://schemas.microsoft.com/office/drawing/2014/main" id="{B1C36C9A-FC68-6DEA-69A3-75A9CF96B6B7}"/>
                </a:ext>
              </a:extLst>
            </p:cNvPr>
            <p:cNvSpPr/>
            <p:nvPr/>
          </p:nvSpPr>
          <p:spPr>
            <a:xfrm>
              <a:off x="7926606" y="2914650"/>
              <a:ext cx="1555312" cy="15553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0" name="Oval 699">
              <a:extLst>
                <a:ext uri="{FF2B5EF4-FFF2-40B4-BE49-F238E27FC236}">
                  <a16:creationId xmlns:a16="http://schemas.microsoft.com/office/drawing/2014/main" id="{DCF18DB0-CA55-BB19-2E03-639274004CCB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01" name="Group 700">
              <a:extLst>
                <a:ext uri="{FF2B5EF4-FFF2-40B4-BE49-F238E27FC236}">
                  <a16:creationId xmlns:a16="http://schemas.microsoft.com/office/drawing/2014/main" id="{28CABF66-1E45-CAC6-F2B1-C9C6DAC15104}"/>
                </a:ext>
              </a:extLst>
            </p:cNvPr>
            <p:cNvGrpSpPr/>
            <p:nvPr/>
          </p:nvGrpSpPr>
          <p:grpSpPr>
            <a:xfrm>
              <a:off x="8374062" y="3362106"/>
              <a:ext cx="660400" cy="660400"/>
              <a:chOff x="5765800" y="3098800"/>
              <a:chExt cx="660400" cy="660400"/>
            </a:xfrm>
          </p:grpSpPr>
          <p:sp>
            <p:nvSpPr>
              <p:cNvPr id="725" name="Freeform: Shape 724">
                <a:extLst>
                  <a:ext uri="{FF2B5EF4-FFF2-40B4-BE49-F238E27FC236}">
                    <a16:creationId xmlns:a16="http://schemas.microsoft.com/office/drawing/2014/main" id="{DA5B0E6E-E996-F1A8-40B6-075A6C6D4755}"/>
                  </a:ext>
                </a:extLst>
              </p:cNvPr>
              <p:cNvSpPr/>
              <p:nvPr/>
            </p:nvSpPr>
            <p:spPr>
              <a:xfrm>
                <a:off x="5765800" y="3098800"/>
                <a:ext cx="660400" cy="660400"/>
              </a:xfrm>
              <a:custGeom>
                <a:avLst/>
                <a:gdLst>
                  <a:gd name="connsiteX0" fmla="*/ 699326 w 699325"/>
                  <a:gd name="connsiteY0" fmla="*/ 349663 h 699325"/>
                  <a:gd name="connsiteX1" fmla="*/ 349663 w 699325"/>
                  <a:gd name="connsiteY1" fmla="*/ 699326 h 699325"/>
                  <a:gd name="connsiteX2" fmla="*/ 0 w 699325"/>
                  <a:gd name="connsiteY2" fmla="*/ 349663 h 699325"/>
                  <a:gd name="connsiteX3" fmla="*/ 349663 w 699325"/>
                  <a:gd name="connsiteY3" fmla="*/ 0 h 699325"/>
                  <a:gd name="connsiteX4" fmla="*/ 699326 w 699325"/>
                  <a:gd name="connsiteY4" fmla="*/ 349663 h 69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325" h="699325">
                    <a:moveTo>
                      <a:pt x="699326" y="349663"/>
                    </a:moveTo>
                    <a:cubicBezTo>
                      <a:pt x="699326" y="542776"/>
                      <a:pt x="542776" y="699326"/>
                      <a:pt x="349663" y="699326"/>
                    </a:cubicBezTo>
                    <a:cubicBezTo>
                      <a:pt x="156549" y="699326"/>
                      <a:pt x="0" y="542776"/>
                      <a:pt x="0" y="349663"/>
                    </a:cubicBezTo>
                    <a:cubicBezTo>
                      <a:pt x="0" y="156549"/>
                      <a:pt x="156549" y="0"/>
                      <a:pt x="349663" y="0"/>
                    </a:cubicBezTo>
                    <a:cubicBezTo>
                      <a:pt x="542776" y="0"/>
                      <a:pt x="699326" y="156549"/>
                      <a:pt x="699326" y="3496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B800"/>
                  </a:gs>
                  <a:gs pos="50000">
                    <a:srgbClr val="A9DB18"/>
                  </a:gs>
                  <a:gs pos="100000">
                    <a:srgbClr val="D3FF31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726" name="TextBox 725">
                <a:extLst>
                  <a:ext uri="{FF2B5EF4-FFF2-40B4-BE49-F238E27FC236}">
                    <a16:creationId xmlns:a16="http://schemas.microsoft.com/office/drawing/2014/main" id="{F53AED9E-22B7-4E77-DBD4-FF07A440699C}"/>
                  </a:ext>
                </a:extLst>
              </p:cNvPr>
              <p:cNvSpPr txBox="1"/>
              <p:nvPr/>
            </p:nvSpPr>
            <p:spPr>
              <a:xfrm>
                <a:off x="5813322" y="3205360"/>
                <a:ext cx="531916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600" dirty="0">
                    <a:latin typeface="PoetsenOne" panose="020108030300000D0203" pitchFamily="2" charset="0"/>
                  </a:rPr>
                  <a:t>+18</a:t>
                </a:r>
              </a:p>
            </p:txBody>
          </p:sp>
        </p:grpSp>
        <p:sp>
          <p:nvSpPr>
            <p:cNvPr id="702" name="Oval 701">
              <a:extLst>
                <a:ext uri="{FF2B5EF4-FFF2-40B4-BE49-F238E27FC236}">
                  <a16:creationId xmlns:a16="http://schemas.microsoft.com/office/drawing/2014/main" id="{699A76C0-2A84-31F6-1664-23BACD9B86EF}"/>
                </a:ext>
              </a:extLst>
            </p:cNvPr>
            <p:cNvSpPr/>
            <p:nvPr/>
          </p:nvSpPr>
          <p:spPr>
            <a:xfrm>
              <a:off x="7650381" y="2638425"/>
              <a:ext cx="2107762" cy="210776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3" name="Oval 702">
              <a:extLst>
                <a:ext uri="{FF2B5EF4-FFF2-40B4-BE49-F238E27FC236}">
                  <a16:creationId xmlns:a16="http://schemas.microsoft.com/office/drawing/2014/main" id="{EC043345-F5B8-5238-007E-FD12D4A81516}"/>
                </a:ext>
              </a:extLst>
            </p:cNvPr>
            <p:cNvSpPr/>
            <p:nvPr/>
          </p:nvSpPr>
          <p:spPr>
            <a:xfrm>
              <a:off x="8155206" y="3143250"/>
              <a:ext cx="1098112" cy="10981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4" name="Oval 703">
              <a:extLst>
                <a:ext uri="{FF2B5EF4-FFF2-40B4-BE49-F238E27FC236}">
                  <a16:creationId xmlns:a16="http://schemas.microsoft.com/office/drawing/2014/main" id="{ED3A73A5-5C04-C07E-E4DE-3187731883B2}"/>
                </a:ext>
              </a:extLst>
            </p:cNvPr>
            <p:cNvSpPr/>
            <p:nvPr/>
          </p:nvSpPr>
          <p:spPr>
            <a:xfrm>
              <a:off x="7431306" y="2419350"/>
              <a:ext cx="2545912" cy="254591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5" name="Oval 704">
              <a:extLst>
                <a:ext uri="{FF2B5EF4-FFF2-40B4-BE49-F238E27FC236}">
                  <a16:creationId xmlns:a16="http://schemas.microsoft.com/office/drawing/2014/main" id="{3FC18FE1-9AFF-90F0-5BCF-663730690B07}"/>
                </a:ext>
              </a:extLst>
            </p:cNvPr>
            <p:cNvSpPr/>
            <p:nvPr/>
          </p:nvSpPr>
          <p:spPr>
            <a:xfrm>
              <a:off x="6962775" y="1950819"/>
              <a:ext cx="3482974" cy="3482974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7" name="Oval 706">
              <a:extLst>
                <a:ext uri="{FF2B5EF4-FFF2-40B4-BE49-F238E27FC236}">
                  <a16:creationId xmlns:a16="http://schemas.microsoft.com/office/drawing/2014/main" id="{EC7C0B4E-3127-3FE9-AFF0-6CED4F7C05EF}"/>
                </a:ext>
              </a:extLst>
            </p:cNvPr>
            <p:cNvSpPr/>
            <p:nvPr/>
          </p:nvSpPr>
          <p:spPr>
            <a:xfrm>
              <a:off x="6716712" y="1704756"/>
              <a:ext cx="3975100" cy="39751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0F082B66-6B45-EEEF-945E-CEF2BCA16164}"/>
                </a:ext>
              </a:extLst>
            </p:cNvPr>
            <p:cNvSpPr/>
            <p:nvPr/>
          </p:nvSpPr>
          <p:spPr>
            <a:xfrm>
              <a:off x="8578056" y="303486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0CC20FAB-8D30-D788-E9BF-7D6DEBB316E8}"/>
                </a:ext>
              </a:extLst>
            </p:cNvPr>
            <p:cNvSpPr/>
            <p:nvPr/>
          </p:nvSpPr>
          <p:spPr>
            <a:xfrm>
              <a:off x="9190566" y="218768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9AB73D43-AEED-8A15-C2FD-269B9D704495}"/>
                </a:ext>
              </a:extLst>
            </p:cNvPr>
            <p:cNvSpPr/>
            <p:nvPr/>
          </p:nvSpPr>
          <p:spPr>
            <a:xfrm>
              <a:off x="10561753" y="387469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CA0E2925-FB71-D05E-A706-249FEDA65052}"/>
                </a:ext>
              </a:extLst>
            </p:cNvPr>
            <p:cNvSpPr/>
            <p:nvPr/>
          </p:nvSpPr>
          <p:spPr>
            <a:xfrm>
              <a:off x="9805443" y="445925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E3541DBF-E908-EAF5-6F99-4CF0D887A60C}"/>
                </a:ext>
              </a:extLst>
            </p:cNvPr>
            <p:cNvSpPr/>
            <p:nvPr/>
          </p:nvSpPr>
          <p:spPr>
            <a:xfrm>
              <a:off x="8131055" y="453213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343CFED7-1F49-2D30-249F-94317DB1B6C7}"/>
                </a:ext>
              </a:extLst>
            </p:cNvPr>
            <p:cNvSpPr/>
            <p:nvPr/>
          </p:nvSpPr>
          <p:spPr>
            <a:xfrm>
              <a:off x="9842255" y="509485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42AB0BAC-360E-18F0-DBC9-A9C427185193}"/>
                </a:ext>
              </a:extLst>
            </p:cNvPr>
            <p:cNvSpPr/>
            <p:nvPr/>
          </p:nvSpPr>
          <p:spPr>
            <a:xfrm>
              <a:off x="7544286" y="378904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09CE2E9A-FD19-9AB1-185A-7F7126DEB97D}"/>
                </a:ext>
              </a:extLst>
            </p:cNvPr>
            <p:cNvSpPr/>
            <p:nvPr/>
          </p:nvSpPr>
          <p:spPr>
            <a:xfrm>
              <a:off x="10180248" y="2867600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9D31C17F-81F7-872A-B616-A50E48B1C57B}"/>
                </a:ext>
              </a:extLst>
            </p:cNvPr>
            <p:cNvSpPr/>
            <p:nvPr/>
          </p:nvSpPr>
          <p:spPr>
            <a:xfrm>
              <a:off x="8806271" y="2837494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260F13A8-3606-2CFB-D1EA-1410C52AE0E5}"/>
                </a:ext>
              </a:extLst>
            </p:cNvPr>
            <p:cNvSpPr/>
            <p:nvPr/>
          </p:nvSpPr>
          <p:spPr>
            <a:xfrm>
              <a:off x="7562206" y="2157239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9200456E-B63D-1148-D50D-E9BC0F4C41EF}"/>
                </a:ext>
              </a:extLst>
            </p:cNvPr>
            <p:cNvSpPr/>
            <p:nvPr/>
          </p:nvSpPr>
          <p:spPr>
            <a:xfrm>
              <a:off x="7486020" y="2915521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49969985-D897-9A2D-48E9-416ED26941A0}"/>
                </a:ext>
              </a:extLst>
            </p:cNvPr>
            <p:cNvSpPr/>
            <p:nvPr/>
          </p:nvSpPr>
          <p:spPr>
            <a:xfrm>
              <a:off x="8633756" y="1832550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8A3D1D8F-3880-D6AE-39E9-ACA63850E11C}"/>
                </a:ext>
              </a:extLst>
            </p:cNvPr>
            <p:cNvSpPr/>
            <p:nvPr/>
          </p:nvSpPr>
          <p:spPr>
            <a:xfrm>
              <a:off x="8745646" y="527570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771F8EF4-0596-45C8-CB24-43A6F7EBCEF0}"/>
                </a:ext>
              </a:extLst>
            </p:cNvPr>
            <p:cNvSpPr/>
            <p:nvPr/>
          </p:nvSpPr>
          <p:spPr>
            <a:xfrm>
              <a:off x="6758432" y="435948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52320E83-97C9-AA19-50FF-8C86F84EECE5}"/>
                </a:ext>
              </a:extLst>
            </p:cNvPr>
            <p:cNvSpPr/>
            <p:nvPr/>
          </p:nvSpPr>
          <p:spPr>
            <a:xfrm>
              <a:off x="7184721" y="4142253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3CFE3DAC-565A-CCBC-F218-689B41639429}"/>
                </a:ext>
              </a:extLst>
            </p:cNvPr>
            <p:cNvSpPr/>
            <p:nvPr/>
          </p:nvSpPr>
          <p:spPr>
            <a:xfrm>
              <a:off x="6782578" y="2727128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BBB8E87A-1FB4-4141-6967-839260B98BA1}"/>
                </a:ext>
              </a:extLst>
            </p:cNvPr>
            <p:cNvSpPr/>
            <p:nvPr/>
          </p:nvSpPr>
          <p:spPr>
            <a:xfrm>
              <a:off x="7882077" y="5150482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4E39490D-5980-75F7-EC3B-CA95B9EEF5FA}"/>
                </a:ext>
              </a:extLst>
            </p:cNvPr>
            <p:cNvSpPr/>
            <p:nvPr/>
          </p:nvSpPr>
          <p:spPr>
            <a:xfrm>
              <a:off x="9867729" y="2015015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7" name="Group 726">
            <a:extLst>
              <a:ext uri="{FF2B5EF4-FFF2-40B4-BE49-F238E27FC236}">
                <a16:creationId xmlns:a16="http://schemas.microsoft.com/office/drawing/2014/main" id="{70872EC2-EA99-1D30-A16D-1822D6DBF72A}"/>
              </a:ext>
            </a:extLst>
          </p:cNvPr>
          <p:cNvGrpSpPr/>
          <p:nvPr/>
        </p:nvGrpSpPr>
        <p:grpSpPr>
          <a:xfrm>
            <a:off x="7658164" y="2712482"/>
            <a:ext cx="3340100" cy="781656"/>
            <a:chOff x="1871663" y="1477043"/>
            <a:chExt cx="3340100" cy="781656"/>
          </a:xfrm>
        </p:grpSpPr>
        <p:sp>
          <p:nvSpPr>
            <p:cNvPr id="728" name="Rectangle: Rounded Corners 727">
              <a:extLst>
                <a:ext uri="{FF2B5EF4-FFF2-40B4-BE49-F238E27FC236}">
                  <a16:creationId xmlns:a16="http://schemas.microsoft.com/office/drawing/2014/main" id="{A5AC7727-458E-1D02-CCD2-6ED800A3D2B6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729" name="TextBox 728">
              <a:extLst>
                <a:ext uri="{FF2B5EF4-FFF2-40B4-BE49-F238E27FC236}">
                  <a16:creationId xmlns:a16="http://schemas.microsoft.com/office/drawing/2014/main" id="{92F9F12F-9807-0E4E-DDB0-B843AD713343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No definite orbits or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energy levels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30" name="Ink 729">
                <a:extLst>
                  <a:ext uri="{FF2B5EF4-FFF2-40B4-BE49-F238E27FC236}">
                    <a16:creationId xmlns:a16="http://schemas.microsoft.com/office/drawing/2014/main" id="{E9C476D1-65F4-7366-5C63-2F2666358E98}"/>
                  </a:ext>
                </a:extLst>
              </p14:cNvPr>
              <p14:cNvContentPartPr/>
              <p14:nvPr/>
            </p14:nvContentPartPr>
            <p14:xfrm>
              <a:off x="9251894" y="3677826"/>
              <a:ext cx="152640" cy="341640"/>
            </p14:xfrm>
          </p:contentPart>
        </mc:Choice>
        <mc:Fallback xmlns="">
          <p:pic>
            <p:nvPicPr>
              <p:cNvPr id="730" name="Ink 729">
                <a:extLst>
                  <a:ext uri="{FF2B5EF4-FFF2-40B4-BE49-F238E27FC236}">
                    <a16:creationId xmlns:a16="http://schemas.microsoft.com/office/drawing/2014/main" id="{E9C476D1-65F4-7366-5C63-2F2666358E9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33894" y="3659845"/>
                <a:ext cx="188280" cy="377242"/>
              </a:xfrm>
              <a:prstGeom prst="rect">
                <a:avLst/>
              </a:prstGeom>
            </p:spPr>
          </p:pic>
        </mc:Fallback>
      </mc:AlternateContent>
      <p:grpSp>
        <p:nvGrpSpPr>
          <p:cNvPr id="731" name="Group 730">
            <a:extLst>
              <a:ext uri="{FF2B5EF4-FFF2-40B4-BE49-F238E27FC236}">
                <a16:creationId xmlns:a16="http://schemas.microsoft.com/office/drawing/2014/main" id="{2E8DB446-62B2-6A1F-2F52-E24AB620C3C1}"/>
              </a:ext>
            </a:extLst>
          </p:cNvPr>
          <p:cNvGrpSpPr/>
          <p:nvPr/>
        </p:nvGrpSpPr>
        <p:grpSpPr>
          <a:xfrm>
            <a:off x="7658164" y="4203154"/>
            <a:ext cx="3340100" cy="781656"/>
            <a:chOff x="1871663" y="1477043"/>
            <a:chExt cx="3340100" cy="781656"/>
          </a:xfrm>
        </p:grpSpPr>
        <p:sp>
          <p:nvSpPr>
            <p:cNvPr id="732" name="Rectangle: Rounded Corners 731">
              <a:extLst>
                <a:ext uri="{FF2B5EF4-FFF2-40B4-BE49-F238E27FC236}">
                  <a16:creationId xmlns:a16="http://schemas.microsoft.com/office/drawing/2014/main" id="{73163C63-04CC-D362-6F56-787D619D3A4C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733" name="TextBox 732">
              <a:extLst>
                <a:ext uri="{FF2B5EF4-FFF2-40B4-BE49-F238E27FC236}">
                  <a16:creationId xmlns:a16="http://schemas.microsoft.com/office/drawing/2014/main" id="{346E6F76-8223-B510-502A-4624B4C93F63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Inconsistent Electronic Configuration</a:t>
              </a:r>
            </a:p>
          </p:txBody>
        </p:sp>
      </p:grpSp>
      <p:grpSp>
        <p:nvGrpSpPr>
          <p:cNvPr id="734" name="Group 733">
            <a:extLst>
              <a:ext uri="{FF2B5EF4-FFF2-40B4-BE49-F238E27FC236}">
                <a16:creationId xmlns:a16="http://schemas.microsoft.com/office/drawing/2014/main" id="{17E9CE29-CF9B-99C2-BAB2-4E0B5E425582}"/>
              </a:ext>
            </a:extLst>
          </p:cNvPr>
          <p:cNvGrpSpPr/>
          <p:nvPr/>
        </p:nvGrpSpPr>
        <p:grpSpPr>
          <a:xfrm>
            <a:off x="7658164" y="1221810"/>
            <a:ext cx="3340100" cy="781656"/>
            <a:chOff x="1871663" y="1477043"/>
            <a:chExt cx="3340100" cy="781656"/>
          </a:xfrm>
        </p:grpSpPr>
        <p:sp>
          <p:nvSpPr>
            <p:cNvPr id="735" name="Rectangle: Rounded Corners 734">
              <a:extLst>
                <a:ext uri="{FF2B5EF4-FFF2-40B4-BE49-F238E27FC236}">
                  <a16:creationId xmlns:a16="http://schemas.microsoft.com/office/drawing/2014/main" id="{AEFC199B-FD53-FF44-E5A6-407EC1D74FEF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736" name="TextBox 735">
              <a:extLst>
                <a:ext uri="{FF2B5EF4-FFF2-40B4-BE49-F238E27FC236}">
                  <a16:creationId xmlns:a16="http://schemas.microsoft.com/office/drawing/2014/main" id="{B2F7E87B-D737-AD40-FD88-A66039AAE010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It does not follow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37" name="Ink 736">
                <a:extLst>
                  <a:ext uri="{FF2B5EF4-FFF2-40B4-BE49-F238E27FC236}">
                    <a16:creationId xmlns:a16="http://schemas.microsoft.com/office/drawing/2014/main" id="{607AEEC6-8162-7ED9-45EF-950FB1B55CE9}"/>
                  </a:ext>
                </a:extLst>
              </p14:cNvPr>
              <p14:cNvContentPartPr/>
              <p14:nvPr/>
            </p14:nvContentPartPr>
            <p14:xfrm>
              <a:off x="9251894" y="2187154"/>
              <a:ext cx="152640" cy="341640"/>
            </p14:xfrm>
          </p:contentPart>
        </mc:Choice>
        <mc:Fallback xmlns="">
          <p:pic>
            <p:nvPicPr>
              <p:cNvPr id="737" name="Ink 736">
                <a:extLst>
                  <a:ext uri="{FF2B5EF4-FFF2-40B4-BE49-F238E27FC236}">
                    <a16:creationId xmlns:a16="http://schemas.microsoft.com/office/drawing/2014/main" id="{607AEEC6-8162-7ED9-45EF-950FB1B55C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33894" y="2169173"/>
                <a:ext cx="188280" cy="3772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42" name="Ink 741">
                <a:extLst>
                  <a:ext uri="{FF2B5EF4-FFF2-40B4-BE49-F238E27FC236}">
                    <a16:creationId xmlns:a16="http://schemas.microsoft.com/office/drawing/2014/main" id="{7D597E06-95F7-44CE-2315-E9BA7FC0A3EB}"/>
                  </a:ext>
                </a:extLst>
              </p14:cNvPr>
              <p14:cNvContentPartPr/>
              <p14:nvPr/>
            </p14:nvContentPartPr>
            <p14:xfrm>
              <a:off x="9251894" y="5206940"/>
              <a:ext cx="152640" cy="341640"/>
            </p14:xfrm>
          </p:contentPart>
        </mc:Choice>
        <mc:Fallback xmlns="">
          <p:pic>
            <p:nvPicPr>
              <p:cNvPr id="742" name="Ink 741">
                <a:extLst>
                  <a:ext uri="{FF2B5EF4-FFF2-40B4-BE49-F238E27FC236}">
                    <a16:creationId xmlns:a16="http://schemas.microsoft.com/office/drawing/2014/main" id="{7D597E06-95F7-44CE-2315-E9BA7FC0A3E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33894" y="5188959"/>
                <a:ext cx="188280" cy="377242"/>
              </a:xfrm>
              <a:prstGeom prst="rect">
                <a:avLst/>
              </a:prstGeom>
            </p:spPr>
          </p:pic>
        </mc:Fallback>
      </mc:AlternateContent>
      <p:grpSp>
        <p:nvGrpSpPr>
          <p:cNvPr id="743" name="Group 742">
            <a:extLst>
              <a:ext uri="{FF2B5EF4-FFF2-40B4-BE49-F238E27FC236}">
                <a16:creationId xmlns:a16="http://schemas.microsoft.com/office/drawing/2014/main" id="{68C2464C-9EA1-DA89-67EA-5BF11A91176C}"/>
              </a:ext>
            </a:extLst>
          </p:cNvPr>
          <p:cNvGrpSpPr/>
          <p:nvPr/>
        </p:nvGrpSpPr>
        <p:grpSpPr>
          <a:xfrm>
            <a:off x="7658164" y="5770710"/>
            <a:ext cx="3340100" cy="781656"/>
            <a:chOff x="1871663" y="1477043"/>
            <a:chExt cx="3340100" cy="781656"/>
          </a:xfrm>
        </p:grpSpPr>
        <p:sp>
          <p:nvSpPr>
            <p:cNvPr id="744" name="Rectangle: Rounded Corners 743">
              <a:extLst>
                <a:ext uri="{FF2B5EF4-FFF2-40B4-BE49-F238E27FC236}">
                  <a16:creationId xmlns:a16="http://schemas.microsoft.com/office/drawing/2014/main" id="{B20614E1-96A6-67A0-0D2F-8F2FA7984C96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745" name="TextBox 744">
              <a:extLst>
                <a:ext uri="{FF2B5EF4-FFF2-40B4-BE49-F238E27FC236}">
                  <a16:creationId xmlns:a16="http://schemas.microsoft.com/office/drawing/2014/main" id="{5303C7E4-7E31-3061-63D2-28522A61EA2C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Unpredictable Chemical Reactions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127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6BA26-3186-84B3-E156-5FA21F372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38E11B31-6BFF-B4C5-8AD1-C5FEBD347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9937" y="165418"/>
            <a:ext cx="5724525" cy="61912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C924F09D-F65D-43B0-4AE6-C2D3A82ABC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8500" y="73343"/>
            <a:ext cx="5715000" cy="6096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DAD2C23A-56D6-4368-CE59-2EC33A8E89A6}"/>
              </a:ext>
            </a:extLst>
          </p:cNvPr>
          <p:cNvGrpSpPr/>
          <p:nvPr/>
        </p:nvGrpSpPr>
        <p:grpSpPr>
          <a:xfrm>
            <a:off x="-4347908" y="1214948"/>
            <a:ext cx="4283119" cy="5038318"/>
            <a:chOff x="1198313" y="1214948"/>
            <a:chExt cx="4283119" cy="503831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F58DC95A-4B47-897F-0EF6-E77DA4DF808B}"/>
                </a:ext>
              </a:extLst>
            </p:cNvPr>
            <p:cNvGrpSpPr/>
            <p:nvPr/>
          </p:nvGrpSpPr>
          <p:grpSpPr>
            <a:xfrm>
              <a:off x="1198313" y="1214948"/>
              <a:ext cx="4283119" cy="4292645"/>
              <a:chOff x="1021503" y="1546642"/>
              <a:chExt cx="4283119" cy="4292645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D0C55589-E2FC-D5FE-9B43-5143CDDEF64F}"/>
                  </a:ext>
                </a:extLst>
              </p:cNvPr>
              <p:cNvSpPr/>
              <p:nvPr/>
            </p:nvSpPr>
            <p:spPr>
              <a:xfrm>
                <a:off x="1921340" y="2450583"/>
                <a:ext cx="2483446" cy="2483446"/>
              </a:xfrm>
              <a:prstGeom prst="ellipse">
                <a:avLst/>
              </a:prstGeom>
              <a:noFill/>
              <a:ln w="244475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AE3B438B-F5E2-DFF3-4830-8908A489B010}"/>
                  </a:ext>
                </a:extLst>
              </p:cNvPr>
              <p:cNvSpPr/>
              <p:nvPr/>
            </p:nvSpPr>
            <p:spPr>
              <a:xfrm>
                <a:off x="1400175" y="1927037"/>
                <a:ext cx="3525776" cy="3525776"/>
              </a:xfrm>
              <a:prstGeom prst="ellipse">
                <a:avLst/>
              </a:prstGeom>
              <a:noFill/>
              <a:ln w="244475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1F373A23-3ECF-29A4-2641-C16612DC10F7}"/>
                  </a:ext>
                </a:extLst>
              </p:cNvPr>
              <p:cNvSpPr/>
              <p:nvPr/>
            </p:nvSpPr>
            <p:spPr>
              <a:xfrm>
                <a:off x="2582257" y="3108325"/>
                <a:ext cx="1161612" cy="1161612"/>
              </a:xfrm>
              <a:prstGeom prst="ellipse">
                <a:avLst/>
              </a:prstGeom>
              <a:noFill/>
              <a:ln w="508000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3C5D1727-3895-DD81-E008-ED685A70C23B}"/>
                  </a:ext>
                </a:extLst>
              </p:cNvPr>
              <p:cNvSpPr/>
              <p:nvPr/>
            </p:nvSpPr>
            <p:spPr>
              <a:xfrm>
                <a:off x="1658113" y="2187356"/>
                <a:ext cx="3009900" cy="30099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2634CA33-FD55-5438-3F18-EFE3AB118392}"/>
                  </a:ext>
                </a:extLst>
              </p:cNvPr>
              <p:cNvSpPr/>
              <p:nvPr/>
            </p:nvSpPr>
            <p:spPr>
              <a:xfrm>
                <a:off x="2162938" y="2692181"/>
                <a:ext cx="2000250" cy="200025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B1CD2D8A-86A5-A7C4-B3F1-5828FF4EC129}"/>
                  </a:ext>
                </a:extLst>
              </p:cNvPr>
              <p:cNvSpPr/>
              <p:nvPr/>
            </p:nvSpPr>
            <p:spPr>
              <a:xfrm>
                <a:off x="1149350" y="1678593"/>
                <a:ext cx="4027426" cy="4027426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8543567B-EA2B-D1BD-041D-7C1D81B8F249}"/>
                  </a:ext>
                </a:extLst>
              </p:cNvPr>
              <p:cNvGrpSpPr/>
              <p:nvPr/>
            </p:nvGrpSpPr>
            <p:grpSpPr>
              <a:xfrm>
                <a:off x="2815299" y="3362106"/>
                <a:ext cx="677964" cy="660400"/>
                <a:chOff x="5748236" y="3098800"/>
                <a:chExt cx="677964" cy="660400"/>
              </a:xfrm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C3A784A8-D135-4B6B-5D9C-91C9C68B0885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4D74043-8592-9499-5582-2774E2F00415}"/>
                    </a:ext>
                  </a:extLst>
                </p:cNvPr>
                <p:cNvSpPr txBox="1"/>
                <p:nvPr/>
              </p:nvSpPr>
              <p:spPr>
                <a:xfrm>
                  <a:off x="5748236" y="3213068"/>
                  <a:ext cx="636688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+18</a:t>
                  </a:r>
                </a:p>
              </p:txBody>
            </p:sp>
          </p:grp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30643F9-85FA-9CBE-1926-01BD85F05951}"/>
                  </a:ext>
                </a:extLst>
              </p:cNvPr>
              <p:cNvSpPr/>
              <p:nvPr/>
            </p:nvSpPr>
            <p:spPr>
              <a:xfrm>
                <a:off x="3036857" y="2592141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21456E9E-46A7-6602-0AA6-2F4B7EC62052}"/>
                  </a:ext>
                </a:extLst>
              </p:cNvPr>
              <p:cNvSpPr/>
              <p:nvPr/>
            </p:nvSpPr>
            <p:spPr>
              <a:xfrm>
                <a:off x="3036857" y="4533998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C50892FB-2200-B23D-7249-96CA70507899}"/>
                  </a:ext>
                </a:extLst>
              </p:cNvPr>
              <p:cNvGrpSpPr/>
              <p:nvPr/>
            </p:nvGrpSpPr>
            <p:grpSpPr>
              <a:xfrm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32D342CC-BCE1-FA37-3876-610F0F00B602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4939B25B-72D6-B7A5-5E2F-12C713DCC387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61CFBDAB-499D-B51F-47F6-10F10C90BF11}"/>
                  </a:ext>
                </a:extLst>
              </p:cNvPr>
              <p:cNvGrpSpPr/>
              <p:nvPr/>
            </p:nvGrpSpPr>
            <p:grpSpPr>
              <a:xfrm>
                <a:off x="3036857" y="1546642"/>
                <a:ext cx="252412" cy="4292645"/>
                <a:chOff x="3036857" y="1546642"/>
                <a:chExt cx="252412" cy="4292645"/>
              </a:xfrm>
            </p:grpSpPr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61695FE3-EABD-38AB-5553-764BCA4442FB}"/>
                    </a:ext>
                  </a:extLst>
                </p:cNvPr>
                <p:cNvSpPr/>
                <p:nvPr/>
              </p:nvSpPr>
              <p:spPr>
                <a:xfrm>
                  <a:off x="3036857" y="154664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2FDF525B-71B7-73E4-0185-C396DA35D17B}"/>
                    </a:ext>
                  </a:extLst>
                </p:cNvPr>
                <p:cNvSpPr/>
                <p:nvPr/>
              </p:nvSpPr>
              <p:spPr>
                <a:xfrm>
                  <a:off x="3036857" y="558687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2881DF93-947C-501C-B579-54C8E4D80857}"/>
                  </a:ext>
                </a:extLst>
              </p:cNvPr>
              <p:cNvGrpSpPr/>
              <p:nvPr/>
            </p:nvGrpSpPr>
            <p:grpSpPr>
              <a:xfrm rot="189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0F44F60B-2AA6-2BFC-BEC3-4266C484633F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3ABF0165-C30A-D100-BA56-8237C9E7E6AD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2486725B-9989-E3AA-2AE9-77ADA3B96ED2}"/>
                  </a:ext>
                </a:extLst>
              </p:cNvPr>
              <p:cNvGrpSpPr/>
              <p:nvPr/>
            </p:nvGrpSpPr>
            <p:grpSpPr>
              <a:xfrm rot="27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AAA1C93D-ECB3-0981-0AA8-7113CD14EE15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83EDD321-94AA-0285-E54F-50CF3E3DCD90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8DC5C855-0044-59B7-B252-E8F357D1A486}"/>
                  </a:ext>
                </a:extLst>
              </p:cNvPr>
              <p:cNvGrpSpPr/>
              <p:nvPr/>
            </p:nvGrpSpPr>
            <p:grpSpPr>
              <a:xfrm rot="54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9174F6F1-64B1-5E2C-BB3E-DC3E6DBBA6BE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01F7353D-82F6-D40E-4C02-113ABA9338FA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93AE695C-F954-F0CD-A7C8-1F189BEB62C0}"/>
                  </a:ext>
                </a:extLst>
              </p:cNvPr>
              <p:cNvGrpSpPr/>
              <p:nvPr/>
            </p:nvGrpSpPr>
            <p:grpSpPr>
              <a:xfrm rot="135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F4B9B34E-0B79-7B04-23B9-C1484662EE44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64772B4C-CAD7-749F-9561-ABD810B099F8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E9784FAD-2704-8AEA-C4B9-1C67F784D37D}"/>
                  </a:ext>
                </a:extLst>
              </p:cNvPr>
              <p:cNvGrpSpPr/>
              <p:nvPr/>
            </p:nvGrpSpPr>
            <p:grpSpPr>
              <a:xfrm rot="189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F0A18702-401D-C5EF-1D52-466C0DC9F4DC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64887E35-35E0-9EB7-1923-D99E6ECD358B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DBAC5D1B-2861-7576-3FC9-A01635BCDC86}"/>
                  </a:ext>
                </a:extLst>
              </p:cNvPr>
              <p:cNvGrpSpPr/>
              <p:nvPr/>
            </p:nvGrpSpPr>
            <p:grpSpPr>
              <a:xfrm rot="54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7BE11659-05B4-24AC-6605-7BD6B41AD9AD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10175DE4-859F-F3B6-6559-0D35271F4F13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6243DDDD-D476-6C93-5928-4AF69B6351D7}"/>
                </a:ext>
              </a:extLst>
            </p:cNvPr>
            <p:cNvGrpSpPr/>
            <p:nvPr/>
          </p:nvGrpSpPr>
          <p:grpSpPr>
            <a:xfrm>
              <a:off x="2197120" y="5806299"/>
              <a:ext cx="2285506" cy="446967"/>
              <a:chOff x="7700556" y="1446334"/>
              <a:chExt cx="2285506" cy="446967"/>
            </a:xfrm>
          </p:grpSpPr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03F8488A-F8E6-D71D-67DA-567132855209}"/>
                  </a:ext>
                </a:extLst>
              </p:cNvPr>
              <p:cNvSpPr/>
              <p:nvPr/>
            </p:nvSpPr>
            <p:spPr>
              <a:xfrm>
                <a:off x="7700556" y="1446334"/>
                <a:ext cx="2285506" cy="446967"/>
              </a:xfrm>
              <a:prstGeom prst="roundRect">
                <a:avLst>
                  <a:gd name="adj" fmla="val 0"/>
                </a:avLst>
              </a:prstGeom>
              <a:solidFill>
                <a:srgbClr val="13B635"/>
              </a:solidFill>
              <a:ln w="3810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CB12AA0E-FA19-1445-EF28-65006D679698}"/>
                  </a:ext>
                </a:extLst>
              </p:cNvPr>
              <p:cNvSpPr txBox="1"/>
              <p:nvPr/>
            </p:nvSpPr>
            <p:spPr>
              <a:xfrm>
                <a:off x="7814827" y="1475767"/>
                <a:ext cx="20569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Quantized Atom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5F7E5DF-024A-CD72-E491-008C52E846B0}"/>
              </a:ext>
            </a:extLst>
          </p:cNvPr>
          <p:cNvGrpSpPr/>
          <p:nvPr/>
        </p:nvGrpSpPr>
        <p:grpSpPr>
          <a:xfrm>
            <a:off x="7658164" y="1221810"/>
            <a:ext cx="3340100" cy="5330556"/>
            <a:chOff x="7658164" y="1221810"/>
            <a:chExt cx="3340100" cy="533055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9893280-6CCE-79D7-E3B2-959F65E14B7D}"/>
                </a:ext>
              </a:extLst>
            </p:cNvPr>
            <p:cNvGrpSpPr/>
            <p:nvPr/>
          </p:nvGrpSpPr>
          <p:grpSpPr>
            <a:xfrm>
              <a:off x="7658164" y="2712482"/>
              <a:ext cx="3340100" cy="781656"/>
              <a:chOff x="1871663" y="1477043"/>
              <a:chExt cx="3340100" cy="781656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AC45ED27-7E4D-1B37-17DC-8D7FDBCEA70D}"/>
                  </a:ext>
                </a:extLst>
              </p:cNvPr>
              <p:cNvSpPr/>
              <p:nvPr/>
            </p:nvSpPr>
            <p:spPr>
              <a:xfrm>
                <a:off x="1871663" y="1477043"/>
                <a:ext cx="3340100" cy="781656"/>
              </a:xfrm>
              <a:prstGeom prst="roundRect">
                <a:avLst>
                  <a:gd name="adj" fmla="val 1276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3257BC-72F7-9A7D-1AE5-21216D591FAF}"/>
                  </a:ext>
                </a:extLst>
              </p:cNvPr>
              <p:cNvSpPr txBox="1"/>
              <p:nvPr/>
            </p:nvSpPr>
            <p:spPr>
              <a:xfrm>
                <a:off x="1900238" y="1552127"/>
                <a:ext cx="328295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Balsamiq Sans" pitchFamily="2" charset="0"/>
                    <a:ea typeface="Balsamiq Sans" pitchFamily="2" charset="0"/>
                  </a:rPr>
                  <a:t>No definite orbits or</a:t>
                </a:r>
                <a:br>
                  <a:rPr lang="en-US" sz="2000" b="1" dirty="0">
                    <a:latin typeface="Balsamiq Sans" pitchFamily="2" charset="0"/>
                    <a:ea typeface="Balsamiq Sans" pitchFamily="2" charset="0"/>
                  </a:rPr>
                </a:br>
                <a:r>
                  <a:rPr lang="en-US" sz="2000" b="1" dirty="0">
                    <a:latin typeface="Balsamiq Sans" pitchFamily="2" charset="0"/>
                    <a:ea typeface="Balsamiq Sans" pitchFamily="2" charset="0"/>
                  </a:rPr>
                  <a:t>energy levels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3C0754A-8874-DBD1-16CA-2AD6C5732B89}"/>
                    </a:ext>
                  </a:extLst>
                </p14:cNvPr>
                <p14:cNvContentPartPr/>
                <p14:nvPr/>
              </p14:nvContentPartPr>
              <p14:xfrm>
                <a:off x="9251894" y="3677826"/>
                <a:ext cx="152640" cy="3416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3C0754A-8874-DBD1-16CA-2AD6C5732B8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233894" y="3659845"/>
                  <a:ext cx="188280" cy="377242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B0D2797-0487-E751-23EC-2F0F57DEFB1D}"/>
                </a:ext>
              </a:extLst>
            </p:cNvPr>
            <p:cNvGrpSpPr/>
            <p:nvPr/>
          </p:nvGrpSpPr>
          <p:grpSpPr>
            <a:xfrm>
              <a:off x="7658164" y="4203154"/>
              <a:ext cx="3340100" cy="781656"/>
              <a:chOff x="1871663" y="1477043"/>
              <a:chExt cx="3340100" cy="781656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FB311C42-DAB9-5FFC-A586-4B9980808609}"/>
                  </a:ext>
                </a:extLst>
              </p:cNvPr>
              <p:cNvSpPr/>
              <p:nvPr/>
            </p:nvSpPr>
            <p:spPr>
              <a:xfrm>
                <a:off x="1871663" y="1477043"/>
                <a:ext cx="3340100" cy="781656"/>
              </a:xfrm>
              <a:prstGeom prst="roundRect">
                <a:avLst>
                  <a:gd name="adj" fmla="val 1276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20F26A8-34BA-B4B0-5F8E-1ECF191D5003}"/>
                  </a:ext>
                </a:extLst>
              </p:cNvPr>
              <p:cNvSpPr txBox="1"/>
              <p:nvPr/>
            </p:nvSpPr>
            <p:spPr>
              <a:xfrm>
                <a:off x="1900238" y="1552127"/>
                <a:ext cx="328295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Balsamiq Sans" pitchFamily="2" charset="0"/>
                    <a:ea typeface="Balsamiq Sans" pitchFamily="2" charset="0"/>
                  </a:rPr>
                  <a:t>Inconsistent Electronic Configuration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0C9788E-80FB-5E6F-BD82-350A01ECF8B8}"/>
                </a:ext>
              </a:extLst>
            </p:cNvPr>
            <p:cNvGrpSpPr/>
            <p:nvPr/>
          </p:nvGrpSpPr>
          <p:grpSpPr>
            <a:xfrm>
              <a:off x="7658164" y="1221810"/>
              <a:ext cx="3340100" cy="781656"/>
              <a:chOff x="1871663" y="1477043"/>
              <a:chExt cx="3340100" cy="781656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BF17A336-B884-693C-EFC4-E0F7DF5099A8}"/>
                  </a:ext>
                </a:extLst>
              </p:cNvPr>
              <p:cNvSpPr/>
              <p:nvPr/>
            </p:nvSpPr>
            <p:spPr>
              <a:xfrm>
                <a:off x="1871663" y="1477043"/>
                <a:ext cx="3340100" cy="781656"/>
              </a:xfrm>
              <a:prstGeom prst="roundRect">
                <a:avLst>
                  <a:gd name="adj" fmla="val 1276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59C8F7C-D54A-1981-E345-2B4ECEBF9818}"/>
                  </a:ext>
                </a:extLst>
              </p:cNvPr>
              <p:cNvSpPr txBox="1"/>
              <p:nvPr/>
            </p:nvSpPr>
            <p:spPr>
              <a:xfrm>
                <a:off x="1900238" y="1552127"/>
                <a:ext cx="328295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Balsamiq Sans" pitchFamily="2" charset="0"/>
                    <a:ea typeface="Balsamiq Sans" pitchFamily="2" charset="0"/>
                  </a:rPr>
                  <a:t>It does not follow</a:t>
                </a:r>
                <a:br>
                  <a:rPr lang="en-US" sz="2000" b="1" dirty="0">
                    <a:latin typeface="Balsamiq Sans" pitchFamily="2" charset="0"/>
                    <a:ea typeface="Balsamiq Sans" pitchFamily="2" charset="0"/>
                  </a:rPr>
                </a:br>
                <a:r>
                  <a:rPr lang="en-US" sz="2000" b="1" dirty="0">
                    <a:latin typeface="Balsamiq Sans" pitchFamily="2" charset="0"/>
                    <a:ea typeface="Balsamiq Sans" pitchFamily="2" charset="0"/>
                  </a:rPr>
                  <a:t>Quantum Theory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7153DB7-D69A-4C5C-40B9-5185D132A8E9}"/>
                    </a:ext>
                  </a:extLst>
                </p14:cNvPr>
                <p14:cNvContentPartPr/>
                <p14:nvPr/>
              </p14:nvContentPartPr>
              <p14:xfrm>
                <a:off x="9251894" y="2187154"/>
                <a:ext cx="152640" cy="341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7153DB7-D69A-4C5C-40B9-5185D132A8E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233894" y="2169173"/>
                  <a:ext cx="188280" cy="3772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795286A-439B-488A-772D-349239277BC0}"/>
                    </a:ext>
                  </a:extLst>
                </p14:cNvPr>
                <p14:cNvContentPartPr/>
                <p14:nvPr/>
              </p14:nvContentPartPr>
              <p14:xfrm>
                <a:off x="9251894" y="5206940"/>
                <a:ext cx="152640" cy="3416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795286A-439B-488A-772D-349239277BC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233894" y="5188959"/>
                  <a:ext cx="188280" cy="377242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EBFEAD4-2B75-E340-8497-1D369EF290E8}"/>
                </a:ext>
              </a:extLst>
            </p:cNvPr>
            <p:cNvGrpSpPr/>
            <p:nvPr/>
          </p:nvGrpSpPr>
          <p:grpSpPr>
            <a:xfrm>
              <a:off x="7658164" y="5770710"/>
              <a:ext cx="3340100" cy="781656"/>
              <a:chOff x="1871663" y="1477043"/>
              <a:chExt cx="3340100" cy="781656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C11312AC-B96A-639B-4758-CECCB73CEF9D}"/>
                  </a:ext>
                </a:extLst>
              </p:cNvPr>
              <p:cNvSpPr/>
              <p:nvPr/>
            </p:nvSpPr>
            <p:spPr>
              <a:xfrm>
                <a:off x="1871663" y="1477043"/>
                <a:ext cx="3340100" cy="781656"/>
              </a:xfrm>
              <a:prstGeom prst="roundRect">
                <a:avLst>
                  <a:gd name="adj" fmla="val 1276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B357906-7A64-19ED-B079-E052088BF89D}"/>
                  </a:ext>
                </a:extLst>
              </p:cNvPr>
              <p:cNvSpPr txBox="1"/>
              <p:nvPr/>
            </p:nvSpPr>
            <p:spPr>
              <a:xfrm>
                <a:off x="1900238" y="1552127"/>
                <a:ext cx="328295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Balsamiq Sans" pitchFamily="2" charset="0"/>
                    <a:ea typeface="Balsamiq Sans" pitchFamily="2" charset="0"/>
                  </a:rPr>
                  <a:t>Unpredictable Chemical Reactions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3649687-8459-BD88-4BDA-44D4765BB9FA}"/>
              </a:ext>
            </a:extLst>
          </p:cNvPr>
          <p:cNvGrpSpPr/>
          <p:nvPr/>
        </p:nvGrpSpPr>
        <p:grpSpPr>
          <a:xfrm>
            <a:off x="1124915" y="1363569"/>
            <a:ext cx="4097446" cy="4889697"/>
            <a:chOff x="1124915" y="1363569"/>
            <a:chExt cx="4097446" cy="4889697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1195B5F8-D366-148C-D816-AF0F6C092F94}"/>
                </a:ext>
              </a:extLst>
            </p:cNvPr>
            <p:cNvGrpSpPr/>
            <p:nvPr/>
          </p:nvGrpSpPr>
          <p:grpSpPr>
            <a:xfrm>
              <a:off x="1716558" y="5806299"/>
              <a:ext cx="2759646" cy="446967"/>
              <a:chOff x="7463486" y="1446334"/>
              <a:chExt cx="2759646" cy="446967"/>
            </a:xfrm>
          </p:grpSpPr>
          <p:sp>
            <p:nvSpPr>
              <p:cNvPr id="164" name="Rectangle: Rounded Corners 163">
                <a:extLst>
                  <a:ext uri="{FF2B5EF4-FFF2-40B4-BE49-F238E27FC236}">
                    <a16:creationId xmlns:a16="http://schemas.microsoft.com/office/drawing/2014/main" id="{B9E993A6-AC9D-6523-6B44-26DF2E3D3E01}"/>
                  </a:ext>
                </a:extLst>
              </p:cNvPr>
              <p:cNvSpPr/>
              <p:nvPr/>
            </p:nvSpPr>
            <p:spPr>
              <a:xfrm>
                <a:off x="7463486" y="1446334"/>
                <a:ext cx="2759646" cy="446967"/>
              </a:xfrm>
              <a:prstGeom prst="roundRect">
                <a:avLst>
                  <a:gd name="adj" fmla="val 0"/>
                </a:avLst>
              </a:prstGeom>
              <a:solidFill>
                <a:srgbClr val="FF2701"/>
              </a:solidFill>
              <a:ln w="3810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79C5711F-EB5B-F95F-436F-0E454DE48D4F}"/>
                  </a:ext>
                </a:extLst>
              </p:cNvPr>
              <p:cNvSpPr txBox="1"/>
              <p:nvPr/>
            </p:nvSpPr>
            <p:spPr>
              <a:xfrm>
                <a:off x="7522280" y="1475767"/>
                <a:ext cx="2642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Non-Quantized Atom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3C6D861-6263-F489-5A4D-3759A09A1D5F}"/>
                </a:ext>
              </a:extLst>
            </p:cNvPr>
            <p:cNvGrpSpPr/>
            <p:nvPr/>
          </p:nvGrpSpPr>
          <p:grpSpPr>
            <a:xfrm>
              <a:off x="1124915" y="1363569"/>
              <a:ext cx="4097446" cy="3975100"/>
              <a:chOff x="6716712" y="1704756"/>
              <a:chExt cx="4097446" cy="3975100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A3644D78-BB91-FECD-6AFD-DFDB65CADF40}"/>
                  </a:ext>
                </a:extLst>
              </p:cNvPr>
              <p:cNvSpPr/>
              <p:nvPr/>
            </p:nvSpPr>
            <p:spPr>
              <a:xfrm>
                <a:off x="7199312" y="2187356"/>
                <a:ext cx="3009900" cy="30099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78424ECE-5354-7905-4049-BF49A2EF048A}"/>
                  </a:ext>
                </a:extLst>
              </p:cNvPr>
              <p:cNvSpPr/>
              <p:nvPr/>
            </p:nvSpPr>
            <p:spPr>
              <a:xfrm>
                <a:off x="7926606" y="2914650"/>
                <a:ext cx="1555312" cy="15553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2FDCA7A5-B4E9-8593-8EC7-937A25CCDA57}"/>
                  </a:ext>
                </a:extLst>
              </p:cNvPr>
              <p:cNvSpPr/>
              <p:nvPr/>
            </p:nvSpPr>
            <p:spPr>
              <a:xfrm>
                <a:off x="6716712" y="1704756"/>
                <a:ext cx="3975100" cy="39751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F9352683-2833-69A1-BB43-F9373100E058}"/>
                  </a:ext>
                </a:extLst>
              </p:cNvPr>
              <p:cNvGrpSpPr/>
              <p:nvPr/>
            </p:nvGrpSpPr>
            <p:grpSpPr>
              <a:xfrm>
                <a:off x="8374062" y="3362106"/>
                <a:ext cx="660400" cy="660400"/>
                <a:chOff x="5765800" y="3098800"/>
                <a:chExt cx="660400" cy="660400"/>
              </a:xfrm>
            </p:grpSpPr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EF3A9350-DF85-899C-25E5-13F64B794B63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378516B-6D9E-098C-E248-B2ED15AE456D}"/>
                    </a:ext>
                  </a:extLst>
                </p:cNvPr>
                <p:cNvSpPr txBox="1"/>
                <p:nvPr/>
              </p:nvSpPr>
              <p:spPr>
                <a:xfrm>
                  <a:off x="5813322" y="3205360"/>
                  <a:ext cx="531916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+18</a:t>
                  </a:r>
                </a:p>
              </p:txBody>
            </p:sp>
          </p:grp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F3EB1C3B-115D-94AD-F65C-EF178F938B5B}"/>
                  </a:ext>
                </a:extLst>
              </p:cNvPr>
              <p:cNvSpPr/>
              <p:nvPr/>
            </p:nvSpPr>
            <p:spPr>
              <a:xfrm>
                <a:off x="7650381" y="2638425"/>
                <a:ext cx="2107762" cy="210776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C81EF069-A180-6F59-1B90-D431852EE5E3}"/>
                  </a:ext>
                </a:extLst>
              </p:cNvPr>
              <p:cNvSpPr/>
              <p:nvPr/>
            </p:nvSpPr>
            <p:spPr>
              <a:xfrm>
                <a:off x="8155206" y="3143250"/>
                <a:ext cx="1098112" cy="10981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93320809-5FED-C777-654F-28C02F9A69DC}"/>
                  </a:ext>
                </a:extLst>
              </p:cNvPr>
              <p:cNvSpPr/>
              <p:nvPr/>
            </p:nvSpPr>
            <p:spPr>
              <a:xfrm>
                <a:off x="7431306" y="2419350"/>
                <a:ext cx="2545912" cy="25459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84BF6D8B-CF55-B468-3FE0-CDDBE9960EC8}"/>
                  </a:ext>
                </a:extLst>
              </p:cNvPr>
              <p:cNvSpPr/>
              <p:nvPr/>
            </p:nvSpPr>
            <p:spPr>
              <a:xfrm>
                <a:off x="6962775" y="1950819"/>
                <a:ext cx="3482974" cy="3482974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9918188D-8DA8-CCBC-B7EF-8B647D683F01}"/>
                  </a:ext>
                </a:extLst>
              </p:cNvPr>
              <p:cNvSpPr/>
              <p:nvPr/>
            </p:nvSpPr>
            <p:spPr>
              <a:xfrm>
                <a:off x="6716712" y="1704756"/>
                <a:ext cx="3975100" cy="39751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F198166-DB48-F229-C72F-81CDA1446959}"/>
                  </a:ext>
                </a:extLst>
              </p:cNvPr>
              <p:cNvSpPr/>
              <p:nvPr/>
            </p:nvSpPr>
            <p:spPr>
              <a:xfrm>
                <a:off x="9301956" y="282150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DDEE90EB-2AE6-464E-EBA9-B951E24FBD07}"/>
                  </a:ext>
                </a:extLst>
              </p:cNvPr>
              <p:cNvSpPr/>
              <p:nvPr/>
            </p:nvSpPr>
            <p:spPr>
              <a:xfrm>
                <a:off x="8134281" y="294607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C5D8A98-E573-FC68-0D58-70F48EDA7E03}"/>
                  </a:ext>
                </a:extLst>
              </p:cNvPr>
              <p:cNvSpPr/>
              <p:nvPr/>
            </p:nvSpPr>
            <p:spPr>
              <a:xfrm>
                <a:off x="9624493" y="366895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CC6C7A3-7C6C-B0E7-1616-4388EF5F501D}"/>
                  </a:ext>
                </a:extLst>
              </p:cNvPr>
              <p:cNvSpPr/>
              <p:nvPr/>
            </p:nvSpPr>
            <p:spPr>
              <a:xfrm>
                <a:off x="8362998" y="4054474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8926A76D-17C3-5C97-6029-D5626B006265}"/>
                  </a:ext>
                </a:extLst>
              </p:cNvPr>
              <p:cNvSpPr/>
              <p:nvPr/>
            </p:nvSpPr>
            <p:spPr>
              <a:xfrm>
                <a:off x="8771135" y="456261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C737D45-DB83-D1E8-B86A-5D0D90A67917}"/>
                  </a:ext>
                </a:extLst>
              </p:cNvPr>
              <p:cNvSpPr/>
              <p:nvPr/>
            </p:nvSpPr>
            <p:spPr>
              <a:xfrm>
                <a:off x="9887457" y="4311256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04804E07-BC3C-47FC-9AFD-7A12593B1069}"/>
                  </a:ext>
                </a:extLst>
              </p:cNvPr>
              <p:cNvSpPr/>
              <p:nvPr/>
            </p:nvSpPr>
            <p:spPr>
              <a:xfrm>
                <a:off x="7343200" y="3762375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15BDA267-722D-C973-6072-41140D9CD8E3}"/>
                  </a:ext>
                </a:extLst>
              </p:cNvPr>
              <p:cNvSpPr/>
              <p:nvPr/>
            </p:nvSpPr>
            <p:spPr>
              <a:xfrm>
                <a:off x="9621448" y="249276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12346713-EBD4-CE1F-5D79-678EBCE6BF4A}"/>
                  </a:ext>
                </a:extLst>
              </p:cNvPr>
              <p:cNvSpPr/>
              <p:nvPr/>
            </p:nvSpPr>
            <p:spPr>
              <a:xfrm>
                <a:off x="7617551" y="4399594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B4011F04-92E5-56A7-D6D0-177030265643}"/>
                  </a:ext>
                </a:extLst>
              </p:cNvPr>
              <p:cNvSpPr/>
              <p:nvPr/>
            </p:nvSpPr>
            <p:spPr>
              <a:xfrm>
                <a:off x="9370686" y="5096019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D3D27780-E711-33A2-F349-1CCF966333FF}"/>
                  </a:ext>
                </a:extLst>
              </p:cNvPr>
              <p:cNvSpPr/>
              <p:nvPr/>
            </p:nvSpPr>
            <p:spPr>
              <a:xfrm>
                <a:off x="6903090" y="3141581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CFA046C7-2035-5F0B-9639-E67CF7AB2B95}"/>
                  </a:ext>
                </a:extLst>
              </p:cNvPr>
              <p:cNvSpPr/>
              <p:nvPr/>
            </p:nvSpPr>
            <p:spPr>
              <a:xfrm>
                <a:off x="9357656" y="1737300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65CC2DE4-C7AF-3030-699F-8CBBF6462143}"/>
                  </a:ext>
                </a:extLst>
              </p:cNvPr>
              <p:cNvSpPr/>
              <p:nvPr/>
            </p:nvSpPr>
            <p:spPr>
              <a:xfrm>
                <a:off x="10561746" y="34405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B1D93F9F-B676-3BDF-439F-5CB1F7173A84}"/>
                  </a:ext>
                </a:extLst>
              </p:cNvPr>
              <p:cNvSpPr/>
              <p:nvPr/>
            </p:nvSpPr>
            <p:spPr>
              <a:xfrm>
                <a:off x="7614412" y="53005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05F79C86-C518-A79B-229F-4424BB5BA390}"/>
                  </a:ext>
                </a:extLst>
              </p:cNvPr>
              <p:cNvSpPr/>
              <p:nvPr/>
            </p:nvSpPr>
            <p:spPr>
              <a:xfrm>
                <a:off x="7433641" y="19451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B1468DB-EF07-1A0F-EEA3-9B79D1D90EFC}"/>
                  </a:ext>
                </a:extLst>
              </p:cNvPr>
              <p:cNvSpPr/>
              <p:nvPr/>
            </p:nvSpPr>
            <p:spPr>
              <a:xfrm>
                <a:off x="10007108" y="3100508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69C4612D-CF82-E369-7DDD-05B8F2BD2704}"/>
                  </a:ext>
                </a:extLst>
              </p:cNvPr>
              <p:cNvSpPr/>
              <p:nvPr/>
            </p:nvSpPr>
            <p:spPr>
              <a:xfrm>
                <a:off x="6937197" y="414718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F14C217-7407-E1C7-0FAE-B643D3A1A49E}"/>
                  </a:ext>
                </a:extLst>
              </p:cNvPr>
              <p:cNvSpPr/>
              <p:nvPr/>
            </p:nvSpPr>
            <p:spPr>
              <a:xfrm>
                <a:off x="7851604" y="2293145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15685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ABEF1-3F06-B411-F62D-689DAD5A4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03530D7F-0FF6-D6E8-D31A-12F6B0A0C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9937" y="165418"/>
            <a:ext cx="5724525" cy="61912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C8095716-30E9-E55E-B790-C68B744F1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8500" y="73343"/>
            <a:ext cx="5715000" cy="6096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63689AC9-1053-73E2-D09D-9284B4CF92E3}"/>
              </a:ext>
            </a:extLst>
          </p:cNvPr>
          <p:cNvGrpSpPr/>
          <p:nvPr/>
        </p:nvGrpSpPr>
        <p:grpSpPr>
          <a:xfrm>
            <a:off x="6944207" y="1214948"/>
            <a:ext cx="4283119" cy="5038318"/>
            <a:chOff x="1198313" y="1214948"/>
            <a:chExt cx="4283119" cy="503831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DD70D30E-8E55-514B-2998-039DFF898345}"/>
                </a:ext>
              </a:extLst>
            </p:cNvPr>
            <p:cNvGrpSpPr/>
            <p:nvPr/>
          </p:nvGrpSpPr>
          <p:grpSpPr>
            <a:xfrm>
              <a:off x="1198313" y="1214948"/>
              <a:ext cx="4283119" cy="4292645"/>
              <a:chOff x="1021503" y="1546642"/>
              <a:chExt cx="4283119" cy="4292645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5E6E52B2-511C-49A5-8CDE-00794CEC1B37}"/>
                  </a:ext>
                </a:extLst>
              </p:cNvPr>
              <p:cNvSpPr/>
              <p:nvPr/>
            </p:nvSpPr>
            <p:spPr>
              <a:xfrm>
                <a:off x="1921340" y="2450583"/>
                <a:ext cx="2483446" cy="2483446"/>
              </a:xfrm>
              <a:prstGeom prst="ellipse">
                <a:avLst/>
              </a:prstGeom>
              <a:noFill/>
              <a:ln w="244475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2B3641C2-652D-0880-373B-FB771A894F0C}"/>
                  </a:ext>
                </a:extLst>
              </p:cNvPr>
              <p:cNvSpPr/>
              <p:nvPr/>
            </p:nvSpPr>
            <p:spPr>
              <a:xfrm>
                <a:off x="1400175" y="1927037"/>
                <a:ext cx="3525776" cy="3525776"/>
              </a:xfrm>
              <a:prstGeom prst="ellipse">
                <a:avLst/>
              </a:prstGeom>
              <a:noFill/>
              <a:ln w="244475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619BB65-CA71-E764-CF58-ECA5F6AE9005}"/>
                  </a:ext>
                </a:extLst>
              </p:cNvPr>
              <p:cNvSpPr/>
              <p:nvPr/>
            </p:nvSpPr>
            <p:spPr>
              <a:xfrm>
                <a:off x="2582257" y="3108325"/>
                <a:ext cx="1161612" cy="1161612"/>
              </a:xfrm>
              <a:prstGeom prst="ellipse">
                <a:avLst/>
              </a:prstGeom>
              <a:noFill/>
              <a:ln w="508000" cap="rnd">
                <a:solidFill>
                  <a:srgbClr val="F8A2AC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1B553AA2-FF4C-D35D-8348-B1E76A74847A}"/>
                  </a:ext>
                </a:extLst>
              </p:cNvPr>
              <p:cNvSpPr/>
              <p:nvPr/>
            </p:nvSpPr>
            <p:spPr>
              <a:xfrm>
                <a:off x="1658113" y="2187356"/>
                <a:ext cx="3009900" cy="30099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6E8DBCFD-E8F6-5738-FCA7-5D4AD9868734}"/>
                  </a:ext>
                </a:extLst>
              </p:cNvPr>
              <p:cNvSpPr/>
              <p:nvPr/>
            </p:nvSpPr>
            <p:spPr>
              <a:xfrm>
                <a:off x="2162938" y="2692181"/>
                <a:ext cx="2000250" cy="200025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4CD25D9D-6D27-1A76-EC3B-7DDFC2A33C44}"/>
                  </a:ext>
                </a:extLst>
              </p:cNvPr>
              <p:cNvSpPr/>
              <p:nvPr/>
            </p:nvSpPr>
            <p:spPr>
              <a:xfrm>
                <a:off x="1149350" y="1678593"/>
                <a:ext cx="4027426" cy="4027426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95AE7B37-FCA5-5DED-65F6-E2CB24E32D34}"/>
                  </a:ext>
                </a:extLst>
              </p:cNvPr>
              <p:cNvGrpSpPr/>
              <p:nvPr/>
            </p:nvGrpSpPr>
            <p:grpSpPr>
              <a:xfrm>
                <a:off x="2815299" y="3362106"/>
                <a:ext cx="677964" cy="660400"/>
                <a:chOff x="5748236" y="3098800"/>
                <a:chExt cx="677964" cy="660400"/>
              </a:xfrm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289C5341-57B0-E75E-AE35-9606EBC0FC9C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D883EC1-0D13-03B0-EF46-36D6C374A0E1}"/>
                    </a:ext>
                  </a:extLst>
                </p:cNvPr>
                <p:cNvSpPr txBox="1"/>
                <p:nvPr/>
              </p:nvSpPr>
              <p:spPr>
                <a:xfrm>
                  <a:off x="5748236" y="3213068"/>
                  <a:ext cx="636688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+18</a:t>
                  </a:r>
                </a:p>
              </p:txBody>
            </p:sp>
          </p:grp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B029A8C2-E2C1-CBEB-42D0-D47280666ABF}"/>
                  </a:ext>
                </a:extLst>
              </p:cNvPr>
              <p:cNvSpPr/>
              <p:nvPr/>
            </p:nvSpPr>
            <p:spPr>
              <a:xfrm>
                <a:off x="3036857" y="2592141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49547A79-FF7E-D4D1-218B-217F141A1C0B}"/>
                  </a:ext>
                </a:extLst>
              </p:cNvPr>
              <p:cNvSpPr/>
              <p:nvPr/>
            </p:nvSpPr>
            <p:spPr>
              <a:xfrm>
                <a:off x="3036857" y="4533998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FB6F641F-0D3C-7D79-A0D1-21227DBA562A}"/>
                  </a:ext>
                </a:extLst>
              </p:cNvPr>
              <p:cNvGrpSpPr/>
              <p:nvPr/>
            </p:nvGrpSpPr>
            <p:grpSpPr>
              <a:xfrm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9EFC3DD0-D3E4-48E6-6FF4-0E33AA33B812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346B1380-762B-20C5-42E9-7E0671F7B15F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F8AD28A-6FE5-1601-D8C7-022BDF29DF3D}"/>
                  </a:ext>
                </a:extLst>
              </p:cNvPr>
              <p:cNvGrpSpPr/>
              <p:nvPr/>
            </p:nvGrpSpPr>
            <p:grpSpPr>
              <a:xfrm>
                <a:off x="3036857" y="1546642"/>
                <a:ext cx="252412" cy="4292645"/>
                <a:chOff x="3036857" y="1546642"/>
                <a:chExt cx="252412" cy="4292645"/>
              </a:xfrm>
            </p:grpSpPr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D5176A0F-2AEB-E13F-38E4-965D8A8FB269}"/>
                    </a:ext>
                  </a:extLst>
                </p:cNvPr>
                <p:cNvSpPr/>
                <p:nvPr/>
              </p:nvSpPr>
              <p:spPr>
                <a:xfrm>
                  <a:off x="3036857" y="154664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A3AE6D02-5037-12DF-944E-59067C602DFE}"/>
                    </a:ext>
                  </a:extLst>
                </p:cNvPr>
                <p:cNvSpPr/>
                <p:nvPr/>
              </p:nvSpPr>
              <p:spPr>
                <a:xfrm>
                  <a:off x="3036857" y="558687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6CB323F2-5BC4-137A-E865-ED7630DF4862}"/>
                  </a:ext>
                </a:extLst>
              </p:cNvPr>
              <p:cNvGrpSpPr/>
              <p:nvPr/>
            </p:nvGrpSpPr>
            <p:grpSpPr>
              <a:xfrm rot="189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47AE0C90-E1FB-E456-A6D1-3E174A68982F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0B6AE1EE-C811-5B74-B138-CE2B994A1B2A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1EB9D10F-F05D-BF6E-46ED-E129088E0BCC}"/>
                  </a:ext>
                </a:extLst>
              </p:cNvPr>
              <p:cNvGrpSpPr/>
              <p:nvPr/>
            </p:nvGrpSpPr>
            <p:grpSpPr>
              <a:xfrm rot="27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599505F9-1E0F-A68C-58B1-284495000BC1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572F0586-5A0A-5EA7-8921-E59D35A6970D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F70D41F3-F9EA-8BB2-804A-41D59398C523}"/>
                  </a:ext>
                </a:extLst>
              </p:cNvPr>
              <p:cNvGrpSpPr/>
              <p:nvPr/>
            </p:nvGrpSpPr>
            <p:grpSpPr>
              <a:xfrm rot="5400000">
                <a:off x="3036857" y="2072154"/>
                <a:ext cx="252412" cy="3243261"/>
                <a:chOff x="3036857" y="2072154"/>
                <a:chExt cx="252412" cy="3243261"/>
              </a:xfrm>
            </p:grpSpPr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7FC95330-D81A-40B1-B3BF-77D22B39CDB6}"/>
                    </a:ext>
                  </a:extLst>
                </p:cNvPr>
                <p:cNvSpPr/>
                <p:nvPr/>
              </p:nvSpPr>
              <p:spPr>
                <a:xfrm>
                  <a:off x="3036857" y="2072154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C5ABAF8D-34D9-BEC3-2FEA-4D136475878E}"/>
                    </a:ext>
                  </a:extLst>
                </p:cNvPr>
                <p:cNvSpPr/>
                <p:nvPr/>
              </p:nvSpPr>
              <p:spPr>
                <a:xfrm>
                  <a:off x="3036857" y="5063003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D6E1CB51-8AB5-471F-16B4-48D1E15BAF41}"/>
                  </a:ext>
                </a:extLst>
              </p:cNvPr>
              <p:cNvGrpSpPr/>
              <p:nvPr/>
            </p:nvGrpSpPr>
            <p:grpSpPr>
              <a:xfrm rot="135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C56DC4AC-4C41-E102-7921-EBE72BB6874F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EB305D49-767B-6233-1CDC-4211F1C12279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C4BEF8B4-4186-7E5E-A25A-22DDD67150DF}"/>
                  </a:ext>
                </a:extLst>
              </p:cNvPr>
              <p:cNvGrpSpPr/>
              <p:nvPr/>
            </p:nvGrpSpPr>
            <p:grpSpPr>
              <a:xfrm rot="189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CD87F27D-4C83-D19D-E5FD-20A38AC9F750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63B59E44-A6AF-E41D-1F4B-414A1A8EA4DA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8786511F-1A10-91BB-D712-F17D5A90FEA0}"/>
                  </a:ext>
                </a:extLst>
              </p:cNvPr>
              <p:cNvGrpSpPr/>
              <p:nvPr/>
            </p:nvGrpSpPr>
            <p:grpSpPr>
              <a:xfrm rot="5400000">
                <a:off x="3036857" y="1551405"/>
                <a:ext cx="252412" cy="4283119"/>
                <a:chOff x="3036857" y="1551405"/>
                <a:chExt cx="252412" cy="4283119"/>
              </a:xfrm>
            </p:grpSpPr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9BD87274-1B91-6889-4CFE-8025E0ECE6FB}"/>
                    </a:ext>
                  </a:extLst>
                </p:cNvPr>
                <p:cNvSpPr/>
                <p:nvPr/>
              </p:nvSpPr>
              <p:spPr>
                <a:xfrm>
                  <a:off x="3036857" y="1551405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6C4DD189-D387-C26E-1E61-0905B2FD56A9}"/>
                    </a:ext>
                  </a:extLst>
                </p:cNvPr>
                <p:cNvSpPr/>
                <p:nvPr/>
              </p:nvSpPr>
              <p:spPr>
                <a:xfrm>
                  <a:off x="3036857" y="5582112"/>
                  <a:ext cx="252412" cy="252412"/>
                </a:xfrm>
                <a:custGeom>
                  <a:avLst/>
                  <a:gdLst>
                    <a:gd name="connsiteX0" fmla="*/ 155638 w 155638"/>
                    <a:gd name="connsiteY0" fmla="*/ 77819 h 155638"/>
                    <a:gd name="connsiteX1" fmla="*/ 77819 w 155638"/>
                    <a:gd name="connsiteY1" fmla="*/ 155639 h 155638"/>
                    <a:gd name="connsiteX2" fmla="*/ 0 w 155638"/>
                    <a:gd name="connsiteY2" fmla="*/ 77819 h 155638"/>
                    <a:gd name="connsiteX3" fmla="*/ 77819 w 155638"/>
                    <a:gd name="connsiteY3" fmla="*/ 0 h 155638"/>
                    <a:gd name="connsiteX4" fmla="*/ 155638 w 155638"/>
                    <a:gd name="connsiteY4" fmla="*/ 77819 h 155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5638" h="155638">
                      <a:moveTo>
                        <a:pt x="155638" y="77819"/>
                      </a:moveTo>
                      <a:cubicBezTo>
                        <a:pt x="155638" y="120777"/>
                        <a:pt x="120777" y="155639"/>
                        <a:pt x="77819" y="155639"/>
                      </a:cubicBezTo>
                      <a:cubicBezTo>
                        <a:pt x="34861" y="155639"/>
                        <a:pt x="0" y="120777"/>
                        <a:pt x="0" y="77819"/>
                      </a:cubicBezTo>
                      <a:cubicBezTo>
                        <a:pt x="0" y="34862"/>
                        <a:pt x="34861" y="0"/>
                        <a:pt x="77819" y="0"/>
                      </a:cubicBezTo>
                      <a:cubicBezTo>
                        <a:pt x="120777" y="0"/>
                        <a:pt x="155638" y="34862"/>
                        <a:pt x="155638" y="77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1F48"/>
                    </a:gs>
                    <a:gs pos="50000">
                      <a:srgbClr val="E73865"/>
                    </a:gs>
                    <a:gs pos="100000">
                      <a:srgbClr val="F25183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7A6076D8-D362-F23A-2FE9-9419B5CB8975}"/>
                </a:ext>
              </a:extLst>
            </p:cNvPr>
            <p:cNvGrpSpPr/>
            <p:nvPr/>
          </p:nvGrpSpPr>
          <p:grpSpPr>
            <a:xfrm>
              <a:off x="2197120" y="5806299"/>
              <a:ext cx="2285506" cy="446967"/>
              <a:chOff x="7700556" y="1446334"/>
              <a:chExt cx="2285506" cy="446967"/>
            </a:xfrm>
          </p:grpSpPr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AE7648BC-52E3-76FD-5ED9-ECC56BA263A7}"/>
                  </a:ext>
                </a:extLst>
              </p:cNvPr>
              <p:cNvSpPr/>
              <p:nvPr/>
            </p:nvSpPr>
            <p:spPr>
              <a:xfrm>
                <a:off x="7700556" y="1446334"/>
                <a:ext cx="2285506" cy="446967"/>
              </a:xfrm>
              <a:prstGeom prst="roundRect">
                <a:avLst>
                  <a:gd name="adj" fmla="val 0"/>
                </a:avLst>
              </a:prstGeom>
              <a:solidFill>
                <a:srgbClr val="13B635"/>
              </a:solidFill>
              <a:ln w="3810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E327375D-1CFB-550F-780A-48637550BCEA}"/>
                  </a:ext>
                </a:extLst>
              </p:cNvPr>
              <p:cNvSpPr txBox="1"/>
              <p:nvPr/>
            </p:nvSpPr>
            <p:spPr>
              <a:xfrm>
                <a:off x="7814827" y="1475767"/>
                <a:ext cx="20569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Quantized Atom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93A6B73-E35D-0031-779F-99BDAE24B3C0}"/>
              </a:ext>
            </a:extLst>
          </p:cNvPr>
          <p:cNvGrpSpPr/>
          <p:nvPr/>
        </p:nvGrpSpPr>
        <p:grpSpPr>
          <a:xfrm>
            <a:off x="18950279" y="1221810"/>
            <a:ext cx="3340100" cy="5330556"/>
            <a:chOff x="18950279" y="1221810"/>
            <a:chExt cx="3340100" cy="533055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B4CCF86-5123-874D-40E4-B69F48876FD3}"/>
                </a:ext>
              </a:extLst>
            </p:cNvPr>
            <p:cNvGrpSpPr/>
            <p:nvPr/>
          </p:nvGrpSpPr>
          <p:grpSpPr>
            <a:xfrm>
              <a:off x="18950279" y="2712482"/>
              <a:ext cx="3340100" cy="781656"/>
              <a:chOff x="1871663" y="1477043"/>
              <a:chExt cx="3340100" cy="781656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B1957D9D-EC3F-F29D-6E64-88131C0EDB90}"/>
                  </a:ext>
                </a:extLst>
              </p:cNvPr>
              <p:cNvSpPr/>
              <p:nvPr/>
            </p:nvSpPr>
            <p:spPr>
              <a:xfrm>
                <a:off x="1871663" y="1477043"/>
                <a:ext cx="3340100" cy="781656"/>
              </a:xfrm>
              <a:prstGeom prst="roundRect">
                <a:avLst>
                  <a:gd name="adj" fmla="val 1276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71B86A6-86A1-5991-0CC7-FBB5D3947FBF}"/>
                  </a:ext>
                </a:extLst>
              </p:cNvPr>
              <p:cNvSpPr txBox="1"/>
              <p:nvPr/>
            </p:nvSpPr>
            <p:spPr>
              <a:xfrm>
                <a:off x="1900238" y="1552127"/>
                <a:ext cx="328295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Balsamiq Sans" pitchFamily="2" charset="0"/>
                    <a:ea typeface="Balsamiq Sans" pitchFamily="2" charset="0"/>
                  </a:rPr>
                  <a:t>No definite orbits or</a:t>
                </a:r>
                <a:br>
                  <a:rPr lang="en-US" sz="2000" b="1" dirty="0">
                    <a:latin typeface="Balsamiq Sans" pitchFamily="2" charset="0"/>
                    <a:ea typeface="Balsamiq Sans" pitchFamily="2" charset="0"/>
                  </a:rPr>
                </a:br>
                <a:r>
                  <a:rPr lang="en-US" sz="2000" b="1" dirty="0">
                    <a:latin typeface="Balsamiq Sans" pitchFamily="2" charset="0"/>
                    <a:ea typeface="Balsamiq Sans" pitchFamily="2" charset="0"/>
                  </a:rPr>
                  <a:t>energy levels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463314B-1A7B-3590-4FAC-B6E4B2E39437}"/>
                    </a:ext>
                  </a:extLst>
                </p14:cNvPr>
                <p14:cNvContentPartPr/>
                <p14:nvPr/>
              </p14:nvContentPartPr>
              <p14:xfrm>
                <a:off x="20544009" y="3677826"/>
                <a:ext cx="152640" cy="3416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463314B-1A7B-3590-4FAC-B6E4B2E3943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526009" y="3659845"/>
                  <a:ext cx="188280" cy="377242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F57EDA0-A713-3D6E-72E8-F03C2CF28A7F}"/>
                </a:ext>
              </a:extLst>
            </p:cNvPr>
            <p:cNvGrpSpPr/>
            <p:nvPr/>
          </p:nvGrpSpPr>
          <p:grpSpPr>
            <a:xfrm>
              <a:off x="18950279" y="4203154"/>
              <a:ext cx="3340100" cy="781656"/>
              <a:chOff x="1871663" y="1477043"/>
              <a:chExt cx="3340100" cy="781656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910D8ABF-731D-A82C-B1D4-F7110B30F132}"/>
                  </a:ext>
                </a:extLst>
              </p:cNvPr>
              <p:cNvSpPr/>
              <p:nvPr/>
            </p:nvSpPr>
            <p:spPr>
              <a:xfrm>
                <a:off x="1871663" y="1477043"/>
                <a:ext cx="3340100" cy="781656"/>
              </a:xfrm>
              <a:prstGeom prst="roundRect">
                <a:avLst>
                  <a:gd name="adj" fmla="val 1276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F1DC18D-9A27-E0A4-A50E-A1C233CDA8C5}"/>
                  </a:ext>
                </a:extLst>
              </p:cNvPr>
              <p:cNvSpPr txBox="1"/>
              <p:nvPr/>
            </p:nvSpPr>
            <p:spPr>
              <a:xfrm>
                <a:off x="1900238" y="1552127"/>
                <a:ext cx="328295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Balsamiq Sans" pitchFamily="2" charset="0"/>
                    <a:ea typeface="Balsamiq Sans" pitchFamily="2" charset="0"/>
                  </a:rPr>
                  <a:t>Inconsistent Electronic Configuration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891BED2-8C40-6A4C-35F8-5302B919BE61}"/>
                </a:ext>
              </a:extLst>
            </p:cNvPr>
            <p:cNvGrpSpPr/>
            <p:nvPr/>
          </p:nvGrpSpPr>
          <p:grpSpPr>
            <a:xfrm>
              <a:off x="18950279" y="1221810"/>
              <a:ext cx="3340100" cy="781656"/>
              <a:chOff x="1871663" y="1477043"/>
              <a:chExt cx="3340100" cy="781656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09A88DEA-AFD9-5F42-5F84-B28E80F747F5}"/>
                  </a:ext>
                </a:extLst>
              </p:cNvPr>
              <p:cNvSpPr/>
              <p:nvPr/>
            </p:nvSpPr>
            <p:spPr>
              <a:xfrm>
                <a:off x="1871663" y="1477043"/>
                <a:ext cx="3340100" cy="781656"/>
              </a:xfrm>
              <a:prstGeom prst="roundRect">
                <a:avLst>
                  <a:gd name="adj" fmla="val 1276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C4DBC42-97D7-8744-9165-0912DF27208A}"/>
                  </a:ext>
                </a:extLst>
              </p:cNvPr>
              <p:cNvSpPr txBox="1"/>
              <p:nvPr/>
            </p:nvSpPr>
            <p:spPr>
              <a:xfrm>
                <a:off x="1900238" y="1552127"/>
                <a:ext cx="328295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Balsamiq Sans" pitchFamily="2" charset="0"/>
                    <a:ea typeface="Balsamiq Sans" pitchFamily="2" charset="0"/>
                  </a:rPr>
                  <a:t>It does not follow</a:t>
                </a:r>
                <a:br>
                  <a:rPr lang="en-US" sz="2000" b="1" dirty="0">
                    <a:latin typeface="Balsamiq Sans" pitchFamily="2" charset="0"/>
                    <a:ea typeface="Balsamiq Sans" pitchFamily="2" charset="0"/>
                  </a:rPr>
                </a:br>
                <a:r>
                  <a:rPr lang="en-US" sz="2000" b="1" dirty="0">
                    <a:latin typeface="Balsamiq Sans" pitchFamily="2" charset="0"/>
                    <a:ea typeface="Balsamiq Sans" pitchFamily="2" charset="0"/>
                  </a:rPr>
                  <a:t>Quantum Theory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1276A2A-FD2C-CE70-A827-8B0FF2C94D26}"/>
                    </a:ext>
                  </a:extLst>
                </p14:cNvPr>
                <p14:cNvContentPartPr/>
                <p14:nvPr/>
              </p14:nvContentPartPr>
              <p14:xfrm>
                <a:off x="20544009" y="2187154"/>
                <a:ext cx="152640" cy="341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1276A2A-FD2C-CE70-A827-8B0FF2C94D2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526009" y="2169173"/>
                  <a:ext cx="188280" cy="3772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B73ABE5-D1F5-E00C-DDE2-3A8E24D5E54F}"/>
                    </a:ext>
                  </a:extLst>
                </p14:cNvPr>
                <p14:cNvContentPartPr/>
                <p14:nvPr/>
              </p14:nvContentPartPr>
              <p14:xfrm>
                <a:off x="20544009" y="5206940"/>
                <a:ext cx="152640" cy="3416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B73ABE5-D1F5-E00C-DDE2-3A8E24D5E54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526009" y="5188959"/>
                  <a:ext cx="188280" cy="377242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D1086A9-53CD-08A6-E73C-12D88C603014}"/>
                </a:ext>
              </a:extLst>
            </p:cNvPr>
            <p:cNvGrpSpPr/>
            <p:nvPr/>
          </p:nvGrpSpPr>
          <p:grpSpPr>
            <a:xfrm>
              <a:off x="18950279" y="5770710"/>
              <a:ext cx="3340100" cy="781656"/>
              <a:chOff x="1871663" y="1477043"/>
              <a:chExt cx="3340100" cy="781656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AF812F6D-1D30-869C-7391-B65CAF6779F0}"/>
                  </a:ext>
                </a:extLst>
              </p:cNvPr>
              <p:cNvSpPr/>
              <p:nvPr/>
            </p:nvSpPr>
            <p:spPr>
              <a:xfrm>
                <a:off x="1871663" y="1477043"/>
                <a:ext cx="3340100" cy="781656"/>
              </a:xfrm>
              <a:prstGeom prst="roundRect">
                <a:avLst>
                  <a:gd name="adj" fmla="val 1276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4BB53C4-28F7-2996-195F-D3720C31E417}"/>
                  </a:ext>
                </a:extLst>
              </p:cNvPr>
              <p:cNvSpPr txBox="1"/>
              <p:nvPr/>
            </p:nvSpPr>
            <p:spPr>
              <a:xfrm>
                <a:off x="1900238" y="1552127"/>
                <a:ext cx="328295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Balsamiq Sans" pitchFamily="2" charset="0"/>
                    <a:ea typeface="Balsamiq Sans" pitchFamily="2" charset="0"/>
                  </a:rPr>
                  <a:t>Unpredictable Chemical Reactions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B98DA6D-2383-BF89-131B-AC04F068E17F}"/>
              </a:ext>
            </a:extLst>
          </p:cNvPr>
          <p:cNvGrpSpPr/>
          <p:nvPr/>
        </p:nvGrpSpPr>
        <p:grpSpPr>
          <a:xfrm>
            <a:off x="1485964" y="2726768"/>
            <a:ext cx="3340100" cy="781656"/>
            <a:chOff x="1871663" y="1477043"/>
            <a:chExt cx="3340100" cy="781656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B43365B-CE55-F731-E1A8-A01348400203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030F7C8-6E4A-A966-F0F0-3B2D3F958BB8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Definite orbits or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energy levels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18E75B7-48D7-08A2-C259-459CFCCFC364}"/>
                  </a:ext>
                </a:extLst>
              </p14:cNvPr>
              <p14:cNvContentPartPr/>
              <p14:nvPr/>
            </p14:nvContentPartPr>
            <p14:xfrm>
              <a:off x="3079694" y="3699255"/>
              <a:ext cx="152640" cy="341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18E75B7-48D7-08A2-C259-459CFCCFC36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61694" y="3681274"/>
                <a:ext cx="188280" cy="377242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7B09EF15-586B-F7AE-7D56-69400E95114F}"/>
              </a:ext>
            </a:extLst>
          </p:cNvPr>
          <p:cNvGrpSpPr/>
          <p:nvPr/>
        </p:nvGrpSpPr>
        <p:grpSpPr>
          <a:xfrm>
            <a:off x="1485964" y="4231726"/>
            <a:ext cx="3340100" cy="781656"/>
            <a:chOff x="1871663" y="1477043"/>
            <a:chExt cx="3340100" cy="78165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0E72331-334B-4D1E-A1D5-184C4CA6A9B2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6C4336E-B090-D341-E8EF-0F9FB105573D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Consistent Electronic Configuration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8AD431A-DDAA-AFD7-38BC-966A7EB3B2F5}"/>
              </a:ext>
            </a:extLst>
          </p:cNvPr>
          <p:cNvGrpSpPr/>
          <p:nvPr/>
        </p:nvGrpSpPr>
        <p:grpSpPr>
          <a:xfrm>
            <a:off x="1485964" y="1221810"/>
            <a:ext cx="3340100" cy="781656"/>
            <a:chOff x="1871663" y="1477043"/>
            <a:chExt cx="3340100" cy="78165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43C5F74-DEA5-5084-9C08-ED0CF1A3A208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9ADF21F-234E-7849-135F-E49CD186A0D6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It follows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Quantum Theory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7E8C26C-8F15-AC7C-CE65-F215FDC06D93}"/>
                  </a:ext>
                </a:extLst>
              </p14:cNvPr>
              <p14:cNvContentPartPr/>
              <p14:nvPr/>
            </p14:nvContentPartPr>
            <p14:xfrm>
              <a:off x="3079694" y="2194297"/>
              <a:ext cx="152640" cy="3416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7E8C26C-8F15-AC7C-CE65-F215FDC06D9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61694" y="2176316"/>
                <a:ext cx="188280" cy="3772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D5DC4B1-0139-2705-8CE8-AEA0BDE66D4C}"/>
                  </a:ext>
                </a:extLst>
              </p14:cNvPr>
              <p14:cNvContentPartPr/>
              <p14:nvPr/>
            </p14:nvContentPartPr>
            <p14:xfrm>
              <a:off x="3079694" y="5204213"/>
              <a:ext cx="152640" cy="3416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D5DC4B1-0139-2705-8CE8-AEA0BDE66D4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61694" y="5186232"/>
                <a:ext cx="188280" cy="377242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3F6C3911-B13B-47CA-9E6E-A5D087A8F00C}"/>
              </a:ext>
            </a:extLst>
          </p:cNvPr>
          <p:cNvGrpSpPr/>
          <p:nvPr/>
        </p:nvGrpSpPr>
        <p:grpSpPr>
          <a:xfrm>
            <a:off x="1485964" y="5736686"/>
            <a:ext cx="3340100" cy="781656"/>
            <a:chOff x="1871663" y="1477043"/>
            <a:chExt cx="3340100" cy="781656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30FF1C1-ED4C-7F20-8787-0434E97F3F62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F301C64-B3D2-A5E1-54E0-D4D33E97A1E1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Predictable Chemical Behavior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E1D17E3-7331-3531-7052-CFE78929AD92}"/>
              </a:ext>
            </a:extLst>
          </p:cNvPr>
          <p:cNvGrpSpPr/>
          <p:nvPr/>
        </p:nvGrpSpPr>
        <p:grpSpPr>
          <a:xfrm>
            <a:off x="12710873" y="1363569"/>
            <a:ext cx="4097446" cy="4889697"/>
            <a:chOff x="1124915" y="1363569"/>
            <a:chExt cx="4097446" cy="488969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30340CC-747B-6C89-3862-3BAACCD0875A}"/>
                </a:ext>
              </a:extLst>
            </p:cNvPr>
            <p:cNvGrpSpPr/>
            <p:nvPr/>
          </p:nvGrpSpPr>
          <p:grpSpPr>
            <a:xfrm>
              <a:off x="1716558" y="5806299"/>
              <a:ext cx="2759646" cy="446967"/>
              <a:chOff x="7463486" y="1446334"/>
              <a:chExt cx="2759646" cy="446967"/>
            </a:xfrm>
          </p:grpSpPr>
          <p:sp>
            <p:nvSpPr>
              <p:cNvPr id="100" name="Rectangle: Rounded Corners 99">
                <a:extLst>
                  <a:ext uri="{FF2B5EF4-FFF2-40B4-BE49-F238E27FC236}">
                    <a16:creationId xmlns:a16="http://schemas.microsoft.com/office/drawing/2014/main" id="{7DD3E511-BB59-31AA-6E49-66461CF05383}"/>
                  </a:ext>
                </a:extLst>
              </p:cNvPr>
              <p:cNvSpPr/>
              <p:nvPr/>
            </p:nvSpPr>
            <p:spPr>
              <a:xfrm>
                <a:off x="7463486" y="1446334"/>
                <a:ext cx="2759646" cy="446967"/>
              </a:xfrm>
              <a:prstGeom prst="roundRect">
                <a:avLst>
                  <a:gd name="adj" fmla="val 0"/>
                </a:avLst>
              </a:prstGeom>
              <a:solidFill>
                <a:srgbClr val="FF2701"/>
              </a:solidFill>
              <a:ln w="3810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EB7B4863-5F14-763B-2093-EFEEF0EEDAB5}"/>
                  </a:ext>
                </a:extLst>
              </p:cNvPr>
              <p:cNvSpPr txBox="1"/>
              <p:nvPr/>
            </p:nvSpPr>
            <p:spPr>
              <a:xfrm>
                <a:off x="7522280" y="1475767"/>
                <a:ext cx="2642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Non-Quantized Atom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421013B-1E37-EB8F-44C9-2997235A35F6}"/>
                </a:ext>
              </a:extLst>
            </p:cNvPr>
            <p:cNvGrpSpPr/>
            <p:nvPr/>
          </p:nvGrpSpPr>
          <p:grpSpPr>
            <a:xfrm>
              <a:off x="1124915" y="1363569"/>
              <a:ext cx="4097446" cy="3975100"/>
              <a:chOff x="6716712" y="1704756"/>
              <a:chExt cx="4097446" cy="397510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4E1CA70E-2EF7-5C7C-CFDC-8121FFDCBBEB}"/>
                  </a:ext>
                </a:extLst>
              </p:cNvPr>
              <p:cNvSpPr/>
              <p:nvPr/>
            </p:nvSpPr>
            <p:spPr>
              <a:xfrm>
                <a:off x="7199312" y="2187356"/>
                <a:ext cx="3009900" cy="30099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4CB01CA3-34E9-BA17-0677-97B173F4B3FA}"/>
                  </a:ext>
                </a:extLst>
              </p:cNvPr>
              <p:cNvSpPr/>
              <p:nvPr/>
            </p:nvSpPr>
            <p:spPr>
              <a:xfrm>
                <a:off x="7926606" y="2914650"/>
                <a:ext cx="1555312" cy="15553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4B33C894-22EF-B1A4-090C-0B7F4C67BDE4}"/>
                  </a:ext>
                </a:extLst>
              </p:cNvPr>
              <p:cNvSpPr/>
              <p:nvPr/>
            </p:nvSpPr>
            <p:spPr>
              <a:xfrm>
                <a:off x="6716712" y="1704756"/>
                <a:ext cx="3975100" cy="39751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A936A45E-CAE8-C4B4-17B2-1632E5B265FD}"/>
                  </a:ext>
                </a:extLst>
              </p:cNvPr>
              <p:cNvGrpSpPr/>
              <p:nvPr/>
            </p:nvGrpSpPr>
            <p:grpSpPr>
              <a:xfrm>
                <a:off x="8374062" y="3362106"/>
                <a:ext cx="660400" cy="660400"/>
                <a:chOff x="5765800" y="3098800"/>
                <a:chExt cx="660400" cy="660400"/>
              </a:xfrm>
            </p:grpSpPr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5086B3DF-9817-5740-C4A2-059B5212AC26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D487A1F6-D417-7E65-C6D5-901C7A7DFC4B}"/>
                    </a:ext>
                  </a:extLst>
                </p:cNvPr>
                <p:cNvSpPr txBox="1"/>
                <p:nvPr/>
              </p:nvSpPr>
              <p:spPr>
                <a:xfrm>
                  <a:off x="5813322" y="3205360"/>
                  <a:ext cx="531916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+18</a:t>
                  </a:r>
                </a:p>
              </p:txBody>
            </p:sp>
          </p:grp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679F4D63-2837-5CE4-D080-DBFBAD89ABDC}"/>
                  </a:ext>
                </a:extLst>
              </p:cNvPr>
              <p:cNvSpPr/>
              <p:nvPr/>
            </p:nvSpPr>
            <p:spPr>
              <a:xfrm>
                <a:off x="7650381" y="2638425"/>
                <a:ext cx="2107762" cy="210776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91CA7822-FBC8-7A76-B999-DD6A48992AF5}"/>
                  </a:ext>
                </a:extLst>
              </p:cNvPr>
              <p:cNvSpPr/>
              <p:nvPr/>
            </p:nvSpPr>
            <p:spPr>
              <a:xfrm>
                <a:off x="8155206" y="3143250"/>
                <a:ext cx="1098112" cy="10981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FDDB1EC5-7C8B-80ED-9759-3D851C8F5C5E}"/>
                  </a:ext>
                </a:extLst>
              </p:cNvPr>
              <p:cNvSpPr/>
              <p:nvPr/>
            </p:nvSpPr>
            <p:spPr>
              <a:xfrm>
                <a:off x="7431306" y="2419350"/>
                <a:ext cx="2545912" cy="25459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463A45DD-CED0-60DF-A4C9-3CD58488D8D5}"/>
                  </a:ext>
                </a:extLst>
              </p:cNvPr>
              <p:cNvSpPr/>
              <p:nvPr/>
            </p:nvSpPr>
            <p:spPr>
              <a:xfrm>
                <a:off x="6962775" y="1950819"/>
                <a:ext cx="3482974" cy="3482974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712923C3-64E5-6158-1029-20DF1DD18002}"/>
                  </a:ext>
                </a:extLst>
              </p:cNvPr>
              <p:cNvSpPr/>
              <p:nvPr/>
            </p:nvSpPr>
            <p:spPr>
              <a:xfrm>
                <a:off x="6716712" y="1704756"/>
                <a:ext cx="3975100" cy="39751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4B5446FF-F48F-F44A-4048-903B0AC28C34}"/>
                  </a:ext>
                </a:extLst>
              </p:cNvPr>
              <p:cNvSpPr/>
              <p:nvPr/>
            </p:nvSpPr>
            <p:spPr>
              <a:xfrm>
                <a:off x="9301956" y="282150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97C506A2-26B7-6EC2-CB22-93780C1A4C67}"/>
                  </a:ext>
                </a:extLst>
              </p:cNvPr>
              <p:cNvSpPr/>
              <p:nvPr/>
            </p:nvSpPr>
            <p:spPr>
              <a:xfrm>
                <a:off x="8134281" y="294607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CC88898C-70EC-29D0-9AC0-E00DFC07BBA9}"/>
                  </a:ext>
                </a:extLst>
              </p:cNvPr>
              <p:cNvSpPr/>
              <p:nvPr/>
            </p:nvSpPr>
            <p:spPr>
              <a:xfrm>
                <a:off x="9624493" y="366895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4C365176-5625-1EE1-E9D3-8EEE1655D6DB}"/>
                  </a:ext>
                </a:extLst>
              </p:cNvPr>
              <p:cNvSpPr/>
              <p:nvPr/>
            </p:nvSpPr>
            <p:spPr>
              <a:xfrm>
                <a:off x="8362998" y="4054474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5EB378F3-4490-FCCF-3AF3-E177C6EE3201}"/>
                  </a:ext>
                </a:extLst>
              </p:cNvPr>
              <p:cNvSpPr/>
              <p:nvPr/>
            </p:nvSpPr>
            <p:spPr>
              <a:xfrm>
                <a:off x="8771135" y="456261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BBD71767-1348-D42F-CCBA-3365B1054F7D}"/>
                  </a:ext>
                </a:extLst>
              </p:cNvPr>
              <p:cNvSpPr/>
              <p:nvPr/>
            </p:nvSpPr>
            <p:spPr>
              <a:xfrm>
                <a:off x="9887457" y="4311256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51B04AA0-AC27-8F15-275E-2329F580B7DF}"/>
                  </a:ext>
                </a:extLst>
              </p:cNvPr>
              <p:cNvSpPr/>
              <p:nvPr/>
            </p:nvSpPr>
            <p:spPr>
              <a:xfrm>
                <a:off x="7343200" y="3762375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AF817EB-50B0-F308-366D-1D61CA4477A4}"/>
                  </a:ext>
                </a:extLst>
              </p:cNvPr>
              <p:cNvSpPr/>
              <p:nvPr/>
            </p:nvSpPr>
            <p:spPr>
              <a:xfrm>
                <a:off x="9621448" y="249276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3CA478DB-A472-83D4-85EC-0437008FED5C}"/>
                  </a:ext>
                </a:extLst>
              </p:cNvPr>
              <p:cNvSpPr/>
              <p:nvPr/>
            </p:nvSpPr>
            <p:spPr>
              <a:xfrm>
                <a:off x="7617551" y="4399594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612BE4CA-33F9-E0EB-618B-CD1527AED0F5}"/>
                  </a:ext>
                </a:extLst>
              </p:cNvPr>
              <p:cNvSpPr/>
              <p:nvPr/>
            </p:nvSpPr>
            <p:spPr>
              <a:xfrm>
                <a:off x="9370686" y="5096019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C9CA3D87-91B7-E611-CB25-CD21AD1EFB67}"/>
                  </a:ext>
                </a:extLst>
              </p:cNvPr>
              <p:cNvSpPr/>
              <p:nvPr/>
            </p:nvSpPr>
            <p:spPr>
              <a:xfrm>
                <a:off x="6903090" y="3141581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9E6DE79B-ACE2-1724-6284-43530A1D59B5}"/>
                  </a:ext>
                </a:extLst>
              </p:cNvPr>
              <p:cNvSpPr/>
              <p:nvPr/>
            </p:nvSpPr>
            <p:spPr>
              <a:xfrm>
                <a:off x="9357656" y="1737300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AC4047DC-83E4-B064-15DF-F7B648A92F0D}"/>
                  </a:ext>
                </a:extLst>
              </p:cNvPr>
              <p:cNvSpPr/>
              <p:nvPr/>
            </p:nvSpPr>
            <p:spPr>
              <a:xfrm>
                <a:off x="10561746" y="34405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5526C218-56D9-5C75-0EDF-1FCCB21BEB47}"/>
                  </a:ext>
                </a:extLst>
              </p:cNvPr>
              <p:cNvSpPr/>
              <p:nvPr/>
            </p:nvSpPr>
            <p:spPr>
              <a:xfrm>
                <a:off x="7614412" y="53005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97E15EA4-41E5-3726-9253-3E4A60046DFA}"/>
                  </a:ext>
                </a:extLst>
              </p:cNvPr>
              <p:cNvSpPr/>
              <p:nvPr/>
            </p:nvSpPr>
            <p:spPr>
              <a:xfrm>
                <a:off x="7433641" y="19451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B0F89DB2-D7CD-B2C7-B29E-D5586C2F7D3E}"/>
                  </a:ext>
                </a:extLst>
              </p:cNvPr>
              <p:cNvSpPr/>
              <p:nvPr/>
            </p:nvSpPr>
            <p:spPr>
              <a:xfrm>
                <a:off x="10007108" y="3100508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20A94884-963A-377C-EF66-E01D4C2B3F2A}"/>
                  </a:ext>
                </a:extLst>
              </p:cNvPr>
              <p:cNvSpPr/>
              <p:nvPr/>
            </p:nvSpPr>
            <p:spPr>
              <a:xfrm>
                <a:off x="6937197" y="414718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B493C3E6-4D49-12A8-0249-C421BA79E541}"/>
                  </a:ext>
                </a:extLst>
              </p:cNvPr>
              <p:cNvSpPr/>
              <p:nvPr/>
            </p:nvSpPr>
            <p:spPr>
              <a:xfrm>
                <a:off x="7851604" y="2293145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059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B315DD8-241D-CA7F-2D3D-93215B0622AE}"/>
              </a:ext>
            </a:extLst>
          </p:cNvPr>
          <p:cNvGrpSpPr/>
          <p:nvPr/>
        </p:nvGrpSpPr>
        <p:grpSpPr>
          <a:xfrm>
            <a:off x="290117" y="286893"/>
            <a:ext cx="11611767" cy="6284214"/>
            <a:chOff x="290117" y="286893"/>
            <a:chExt cx="11611767" cy="6284214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86CD9B1-53FA-CC7D-E2ED-63AA5CA64451}"/>
                </a:ext>
              </a:extLst>
            </p:cNvPr>
            <p:cNvGrpSpPr/>
            <p:nvPr/>
          </p:nvGrpSpPr>
          <p:grpSpPr>
            <a:xfrm>
              <a:off x="295932" y="286893"/>
              <a:ext cx="593115" cy="636569"/>
              <a:chOff x="463397" y="471805"/>
              <a:chExt cx="593115" cy="636569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C8C8C0FD-9A76-8564-04A3-06C1489EC93C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</p:grpSpPr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962883F9-7F61-2FDF-F146-86FC21A94AA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2FCF38AF-52CE-4CB7-9BCC-2AA5BB7D8FB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87" name="TextBox 386">
                <a:extLst>
                  <a:ext uri="{FF2B5EF4-FFF2-40B4-BE49-F238E27FC236}">
                    <a16:creationId xmlns:a16="http://schemas.microsoft.com/office/drawing/2014/main" id="{4D753D08-D4CB-F1C4-4A33-B78AF0D00612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</a:t>
                </a: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BD24871-20DC-DF36-C53E-221CEC309EF9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423" name="Group 2422">
              <a:extLst>
                <a:ext uri="{FF2B5EF4-FFF2-40B4-BE49-F238E27FC236}">
                  <a16:creationId xmlns:a16="http://schemas.microsoft.com/office/drawing/2014/main" id="{85286A86-09BE-8EC2-66F5-170CB85F2FDE}"/>
                </a:ext>
              </a:extLst>
            </p:cNvPr>
            <p:cNvGrpSpPr/>
            <p:nvPr/>
          </p:nvGrpSpPr>
          <p:grpSpPr>
            <a:xfrm>
              <a:off x="295932" y="955335"/>
              <a:ext cx="593115" cy="636569"/>
              <a:chOff x="463397" y="471805"/>
              <a:chExt cx="593115" cy="636569"/>
            </a:xfrm>
            <a:solidFill>
              <a:srgbClr val="D297FF"/>
            </a:solidFill>
          </p:grpSpPr>
          <p:grpSp>
            <p:nvGrpSpPr>
              <p:cNvPr id="2424" name="Group 2423">
                <a:extLst>
                  <a:ext uri="{FF2B5EF4-FFF2-40B4-BE49-F238E27FC236}">
                    <a16:creationId xmlns:a16="http://schemas.microsoft.com/office/drawing/2014/main" id="{C7865DE6-C8EF-A8DF-F723-847FACA562C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427" name="Rectangle: Rounded Corners 2426">
                  <a:extLst>
                    <a:ext uri="{FF2B5EF4-FFF2-40B4-BE49-F238E27FC236}">
                      <a16:creationId xmlns:a16="http://schemas.microsoft.com/office/drawing/2014/main" id="{2C47D588-20A9-2D65-FD76-6884FA5597E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B75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28" name="Rectangle: Rounded Corners 2427">
                  <a:extLst>
                    <a:ext uri="{FF2B5EF4-FFF2-40B4-BE49-F238E27FC236}">
                      <a16:creationId xmlns:a16="http://schemas.microsoft.com/office/drawing/2014/main" id="{D0AA0CEF-9D81-6D0B-2D10-738E132DBDD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425" name="TextBox 2424">
                <a:extLst>
                  <a:ext uri="{FF2B5EF4-FFF2-40B4-BE49-F238E27FC236}">
                    <a16:creationId xmlns:a16="http://schemas.microsoft.com/office/drawing/2014/main" id="{CD38B580-3E7D-0817-6C4D-90FED0B7233E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Li</a:t>
                </a:r>
              </a:p>
            </p:txBody>
          </p:sp>
          <p:sp>
            <p:nvSpPr>
              <p:cNvPr id="2426" name="TextBox 2425">
                <a:extLst>
                  <a:ext uri="{FF2B5EF4-FFF2-40B4-BE49-F238E27FC236}">
                    <a16:creationId xmlns:a16="http://schemas.microsoft.com/office/drawing/2014/main" id="{E7159192-CBD0-D734-D23C-D7299B7EBA37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469" name="Group 2468">
              <a:extLst>
                <a:ext uri="{FF2B5EF4-FFF2-40B4-BE49-F238E27FC236}">
                  <a16:creationId xmlns:a16="http://schemas.microsoft.com/office/drawing/2014/main" id="{83E85683-F7C2-DF1E-F007-E1B9FBB5613E}"/>
                </a:ext>
              </a:extLst>
            </p:cNvPr>
            <p:cNvGrpSpPr/>
            <p:nvPr/>
          </p:nvGrpSpPr>
          <p:grpSpPr>
            <a:xfrm>
              <a:off x="943632" y="955335"/>
              <a:ext cx="593115" cy="636569"/>
              <a:chOff x="463397" y="471805"/>
              <a:chExt cx="593115" cy="636569"/>
            </a:xfrm>
            <a:solidFill>
              <a:srgbClr val="9580F0"/>
            </a:solidFill>
          </p:grpSpPr>
          <p:grpSp>
            <p:nvGrpSpPr>
              <p:cNvPr id="2470" name="Group 2469">
                <a:extLst>
                  <a:ext uri="{FF2B5EF4-FFF2-40B4-BE49-F238E27FC236}">
                    <a16:creationId xmlns:a16="http://schemas.microsoft.com/office/drawing/2014/main" id="{533E9129-6D12-A7BA-6276-6B5E734557D5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473" name="Rectangle: Rounded Corners 2472">
                  <a:extLst>
                    <a:ext uri="{FF2B5EF4-FFF2-40B4-BE49-F238E27FC236}">
                      <a16:creationId xmlns:a16="http://schemas.microsoft.com/office/drawing/2014/main" id="{3FD9FC12-7A6A-4286-95D8-B26341E203B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7357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74" name="Rectangle: Rounded Corners 2473">
                  <a:extLst>
                    <a:ext uri="{FF2B5EF4-FFF2-40B4-BE49-F238E27FC236}">
                      <a16:creationId xmlns:a16="http://schemas.microsoft.com/office/drawing/2014/main" id="{D9304F02-A85B-E9A5-240A-E0312AD4F475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471" name="TextBox 2470">
                <a:extLst>
                  <a:ext uri="{FF2B5EF4-FFF2-40B4-BE49-F238E27FC236}">
                    <a16:creationId xmlns:a16="http://schemas.microsoft.com/office/drawing/2014/main" id="{A144A3FC-8462-DDF4-E4CE-66D2C083CAFA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Be</a:t>
                </a:r>
              </a:p>
            </p:txBody>
          </p:sp>
          <p:sp>
            <p:nvSpPr>
              <p:cNvPr id="2472" name="TextBox 2471">
                <a:extLst>
                  <a:ext uri="{FF2B5EF4-FFF2-40B4-BE49-F238E27FC236}">
                    <a16:creationId xmlns:a16="http://schemas.microsoft.com/office/drawing/2014/main" id="{A5455804-B4F8-3EE3-7EDA-6DB1409CF447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631" name="Group 2630">
              <a:extLst>
                <a:ext uri="{FF2B5EF4-FFF2-40B4-BE49-F238E27FC236}">
                  <a16:creationId xmlns:a16="http://schemas.microsoft.com/office/drawing/2014/main" id="{6B003633-3E3A-CA2A-E918-C36627C7100E}"/>
                </a:ext>
              </a:extLst>
            </p:cNvPr>
            <p:cNvGrpSpPr/>
            <p:nvPr/>
          </p:nvGrpSpPr>
          <p:grpSpPr>
            <a:xfrm>
              <a:off x="8068332" y="955335"/>
              <a:ext cx="593115" cy="636569"/>
              <a:chOff x="463397" y="471805"/>
              <a:chExt cx="593115" cy="636569"/>
            </a:xfrm>
            <a:solidFill>
              <a:srgbClr val="736CED"/>
            </a:solidFill>
          </p:grpSpPr>
          <p:grpSp>
            <p:nvGrpSpPr>
              <p:cNvPr id="2632" name="Group 2631">
                <a:extLst>
                  <a:ext uri="{FF2B5EF4-FFF2-40B4-BE49-F238E27FC236}">
                    <a16:creationId xmlns:a16="http://schemas.microsoft.com/office/drawing/2014/main" id="{64EC02AE-1A4E-1C8D-23E4-5D6E47818149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635" name="Rectangle: Rounded Corners 2634">
                  <a:extLst>
                    <a:ext uri="{FF2B5EF4-FFF2-40B4-BE49-F238E27FC236}">
                      <a16:creationId xmlns:a16="http://schemas.microsoft.com/office/drawing/2014/main" id="{83E4E545-C80C-9E2A-9459-34B12453531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36" name="Rectangle: Rounded Corners 2635">
                  <a:extLst>
                    <a:ext uri="{FF2B5EF4-FFF2-40B4-BE49-F238E27FC236}">
                      <a16:creationId xmlns:a16="http://schemas.microsoft.com/office/drawing/2014/main" id="{D810B154-5B7A-D1A7-E7EC-EE6EDBE1134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33" name="TextBox 2632">
                <a:extLst>
                  <a:ext uri="{FF2B5EF4-FFF2-40B4-BE49-F238E27FC236}">
                    <a16:creationId xmlns:a16="http://schemas.microsoft.com/office/drawing/2014/main" id="{435F1B6A-DC1F-78C1-1E04-B5A43FFDDCD4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</a:t>
                </a:r>
              </a:p>
            </p:txBody>
          </p:sp>
          <p:sp>
            <p:nvSpPr>
              <p:cNvPr id="2634" name="TextBox 2633">
                <a:extLst>
                  <a:ext uri="{FF2B5EF4-FFF2-40B4-BE49-F238E27FC236}">
                    <a16:creationId xmlns:a16="http://schemas.microsoft.com/office/drawing/2014/main" id="{2FC34C58-3A70-321D-3970-A682DA10D826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2p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</a:p>
            </p:txBody>
          </p:sp>
        </p:grpSp>
        <p:grpSp>
          <p:nvGrpSpPr>
            <p:cNvPr id="2637" name="Group 2636">
              <a:extLst>
                <a:ext uri="{FF2B5EF4-FFF2-40B4-BE49-F238E27FC236}">
                  <a16:creationId xmlns:a16="http://schemas.microsoft.com/office/drawing/2014/main" id="{F9674F19-84B9-A192-224F-739FDE3D7CA4}"/>
                </a:ext>
              </a:extLst>
            </p:cNvPr>
            <p:cNvGrpSpPr/>
            <p:nvPr/>
          </p:nvGrpSpPr>
          <p:grpSpPr>
            <a:xfrm>
              <a:off x="8716032" y="955335"/>
              <a:ext cx="593115" cy="636569"/>
              <a:chOff x="463397" y="471805"/>
              <a:chExt cx="593115" cy="636569"/>
            </a:xfrm>
          </p:grpSpPr>
          <p:grpSp>
            <p:nvGrpSpPr>
              <p:cNvPr id="2638" name="Group 2637">
                <a:extLst>
                  <a:ext uri="{FF2B5EF4-FFF2-40B4-BE49-F238E27FC236}">
                    <a16:creationId xmlns:a16="http://schemas.microsoft.com/office/drawing/2014/main" id="{E4D541EB-CD3B-26C6-6CB8-FF178762904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</p:grpSpPr>
            <p:sp>
              <p:nvSpPr>
                <p:cNvPr id="2641" name="Rectangle: Rounded Corners 2640">
                  <a:extLst>
                    <a:ext uri="{FF2B5EF4-FFF2-40B4-BE49-F238E27FC236}">
                      <a16:creationId xmlns:a16="http://schemas.microsoft.com/office/drawing/2014/main" id="{77402F2E-FB31-3A40-026E-83C2573B3643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42" name="Rectangle: Rounded Corners 2641">
                  <a:extLst>
                    <a:ext uri="{FF2B5EF4-FFF2-40B4-BE49-F238E27FC236}">
                      <a16:creationId xmlns:a16="http://schemas.microsoft.com/office/drawing/2014/main" id="{BAEFA838-EB7A-ACB9-E005-05AD06A29C7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39" name="TextBox 2638">
                <a:extLst>
                  <a:ext uri="{FF2B5EF4-FFF2-40B4-BE49-F238E27FC236}">
                    <a16:creationId xmlns:a16="http://schemas.microsoft.com/office/drawing/2014/main" id="{5C2EA333-2C58-E5A1-7365-FA0518B95CA9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</a:t>
                </a:r>
              </a:p>
            </p:txBody>
          </p:sp>
          <p:sp>
            <p:nvSpPr>
              <p:cNvPr id="2640" name="TextBox 2639">
                <a:extLst>
                  <a:ext uri="{FF2B5EF4-FFF2-40B4-BE49-F238E27FC236}">
                    <a16:creationId xmlns:a16="http://schemas.microsoft.com/office/drawing/2014/main" id="{A9A5D453-957F-1B69-D55D-208A9A1EAECA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2p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</a:p>
            </p:txBody>
          </p:sp>
        </p:grpSp>
        <p:grpSp>
          <p:nvGrpSpPr>
            <p:cNvPr id="2643" name="Group 2642">
              <a:extLst>
                <a:ext uri="{FF2B5EF4-FFF2-40B4-BE49-F238E27FC236}">
                  <a16:creationId xmlns:a16="http://schemas.microsoft.com/office/drawing/2014/main" id="{42E324DB-960E-12FC-04F7-C69D0E55013E}"/>
                </a:ext>
              </a:extLst>
            </p:cNvPr>
            <p:cNvGrpSpPr/>
            <p:nvPr/>
          </p:nvGrpSpPr>
          <p:grpSpPr>
            <a:xfrm>
              <a:off x="9363732" y="955335"/>
              <a:ext cx="593115" cy="636569"/>
              <a:chOff x="463397" y="471805"/>
              <a:chExt cx="593115" cy="636569"/>
            </a:xfrm>
          </p:grpSpPr>
          <p:grpSp>
            <p:nvGrpSpPr>
              <p:cNvPr id="2644" name="Group 2643">
                <a:extLst>
                  <a:ext uri="{FF2B5EF4-FFF2-40B4-BE49-F238E27FC236}">
                    <a16:creationId xmlns:a16="http://schemas.microsoft.com/office/drawing/2014/main" id="{6BB1979B-A148-92FE-AA5C-131585201C0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</p:grpSpPr>
            <p:sp>
              <p:nvSpPr>
                <p:cNvPr id="2647" name="Rectangle: Rounded Corners 2646">
                  <a:extLst>
                    <a:ext uri="{FF2B5EF4-FFF2-40B4-BE49-F238E27FC236}">
                      <a16:creationId xmlns:a16="http://schemas.microsoft.com/office/drawing/2014/main" id="{A882F6DC-46E5-6D51-3290-2A5B80D2844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48" name="Rectangle: Rounded Corners 2647">
                  <a:extLst>
                    <a:ext uri="{FF2B5EF4-FFF2-40B4-BE49-F238E27FC236}">
                      <a16:creationId xmlns:a16="http://schemas.microsoft.com/office/drawing/2014/main" id="{9BC5C008-E738-CD1C-66DE-6B031719430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45" name="TextBox 2644">
                <a:extLst>
                  <a:ext uri="{FF2B5EF4-FFF2-40B4-BE49-F238E27FC236}">
                    <a16:creationId xmlns:a16="http://schemas.microsoft.com/office/drawing/2014/main" id="{955EADF4-23C8-ECC5-2EB6-3900AABB5DD9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</a:t>
                </a:r>
              </a:p>
            </p:txBody>
          </p:sp>
          <p:sp>
            <p:nvSpPr>
              <p:cNvPr id="2646" name="TextBox 2645">
                <a:extLst>
                  <a:ext uri="{FF2B5EF4-FFF2-40B4-BE49-F238E27FC236}">
                    <a16:creationId xmlns:a16="http://schemas.microsoft.com/office/drawing/2014/main" id="{942418AD-86E4-C9D1-D97B-6E98EBF3B4B7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2p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</a:t>
                </a:r>
              </a:p>
            </p:txBody>
          </p:sp>
        </p:grpSp>
        <p:grpSp>
          <p:nvGrpSpPr>
            <p:cNvPr id="2649" name="Group 2648">
              <a:extLst>
                <a:ext uri="{FF2B5EF4-FFF2-40B4-BE49-F238E27FC236}">
                  <a16:creationId xmlns:a16="http://schemas.microsoft.com/office/drawing/2014/main" id="{5BA82306-4849-B136-85E7-3AF7CFC21DB7}"/>
                </a:ext>
              </a:extLst>
            </p:cNvPr>
            <p:cNvGrpSpPr/>
            <p:nvPr/>
          </p:nvGrpSpPr>
          <p:grpSpPr>
            <a:xfrm>
              <a:off x="10011432" y="955335"/>
              <a:ext cx="593115" cy="636569"/>
              <a:chOff x="463397" y="471805"/>
              <a:chExt cx="593115" cy="636569"/>
            </a:xfrm>
          </p:grpSpPr>
          <p:grpSp>
            <p:nvGrpSpPr>
              <p:cNvPr id="2650" name="Group 2649">
                <a:extLst>
                  <a:ext uri="{FF2B5EF4-FFF2-40B4-BE49-F238E27FC236}">
                    <a16:creationId xmlns:a16="http://schemas.microsoft.com/office/drawing/2014/main" id="{6433EB2F-CA8D-AA84-F1D8-2027D523C71F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</p:grpSpPr>
            <p:sp>
              <p:nvSpPr>
                <p:cNvPr id="2685" name="Rectangle: Rounded Corners 2684">
                  <a:extLst>
                    <a:ext uri="{FF2B5EF4-FFF2-40B4-BE49-F238E27FC236}">
                      <a16:creationId xmlns:a16="http://schemas.microsoft.com/office/drawing/2014/main" id="{196B4451-B835-667F-F154-A5B12B65135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86" name="Rectangle: Rounded Corners 2685">
                  <a:extLst>
                    <a:ext uri="{FF2B5EF4-FFF2-40B4-BE49-F238E27FC236}">
                      <a16:creationId xmlns:a16="http://schemas.microsoft.com/office/drawing/2014/main" id="{1145379C-0B60-92FF-D404-EC91F4A6CAD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51" name="TextBox 2650">
                <a:extLst>
                  <a:ext uri="{FF2B5EF4-FFF2-40B4-BE49-F238E27FC236}">
                    <a16:creationId xmlns:a16="http://schemas.microsoft.com/office/drawing/2014/main" id="{F7BFF5CC-35A1-FCCA-B192-B644A7D1F37F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</a:t>
                </a:r>
              </a:p>
            </p:txBody>
          </p:sp>
          <p:sp>
            <p:nvSpPr>
              <p:cNvPr id="2652" name="TextBox 2651">
                <a:extLst>
                  <a:ext uri="{FF2B5EF4-FFF2-40B4-BE49-F238E27FC236}">
                    <a16:creationId xmlns:a16="http://schemas.microsoft.com/office/drawing/2014/main" id="{5E49B064-DB65-2B84-7BBD-9821AF1165E0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2p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</a:t>
                </a:r>
              </a:p>
            </p:txBody>
          </p:sp>
        </p:grpSp>
        <p:grpSp>
          <p:nvGrpSpPr>
            <p:cNvPr id="2687" name="Group 2686">
              <a:extLst>
                <a:ext uri="{FF2B5EF4-FFF2-40B4-BE49-F238E27FC236}">
                  <a16:creationId xmlns:a16="http://schemas.microsoft.com/office/drawing/2014/main" id="{FC94C7F6-41E5-98CF-6802-063EB0322850}"/>
                </a:ext>
              </a:extLst>
            </p:cNvPr>
            <p:cNvGrpSpPr/>
            <p:nvPr/>
          </p:nvGrpSpPr>
          <p:grpSpPr>
            <a:xfrm>
              <a:off x="10659132" y="955335"/>
              <a:ext cx="593115" cy="636569"/>
              <a:chOff x="463397" y="471805"/>
              <a:chExt cx="593115" cy="636569"/>
            </a:xfrm>
            <a:solidFill>
              <a:srgbClr val="FF6392"/>
            </a:solidFill>
          </p:grpSpPr>
          <p:grpSp>
            <p:nvGrpSpPr>
              <p:cNvPr id="2688" name="Group 2687">
                <a:extLst>
                  <a:ext uri="{FF2B5EF4-FFF2-40B4-BE49-F238E27FC236}">
                    <a16:creationId xmlns:a16="http://schemas.microsoft.com/office/drawing/2014/main" id="{75198565-971E-150E-BDCC-EF2F198B593E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691" name="Rectangle: Rounded Corners 2690">
                  <a:extLst>
                    <a:ext uri="{FF2B5EF4-FFF2-40B4-BE49-F238E27FC236}">
                      <a16:creationId xmlns:a16="http://schemas.microsoft.com/office/drawing/2014/main" id="{8A3D82B6-433C-DF38-61F7-7B867FA513F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FF296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92" name="Rectangle: Rounded Corners 2691">
                  <a:extLst>
                    <a:ext uri="{FF2B5EF4-FFF2-40B4-BE49-F238E27FC236}">
                      <a16:creationId xmlns:a16="http://schemas.microsoft.com/office/drawing/2014/main" id="{F2F8FD06-55C5-B702-5E56-9D0864D97384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89" name="TextBox 2688">
                <a:extLst>
                  <a:ext uri="{FF2B5EF4-FFF2-40B4-BE49-F238E27FC236}">
                    <a16:creationId xmlns:a16="http://schemas.microsoft.com/office/drawing/2014/main" id="{58869813-F930-F431-55EC-6C0F243F1181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</a:t>
                </a:r>
              </a:p>
            </p:txBody>
          </p:sp>
          <p:sp>
            <p:nvSpPr>
              <p:cNvPr id="2690" name="TextBox 2689">
                <a:extLst>
                  <a:ext uri="{FF2B5EF4-FFF2-40B4-BE49-F238E27FC236}">
                    <a16:creationId xmlns:a16="http://schemas.microsoft.com/office/drawing/2014/main" id="{430AFAAB-57C0-C4E4-0120-AE541C0364DE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2p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</a:t>
                </a:r>
              </a:p>
            </p:txBody>
          </p:sp>
        </p:grpSp>
        <p:grpSp>
          <p:nvGrpSpPr>
            <p:cNvPr id="2693" name="Group 2692">
              <a:extLst>
                <a:ext uri="{FF2B5EF4-FFF2-40B4-BE49-F238E27FC236}">
                  <a16:creationId xmlns:a16="http://schemas.microsoft.com/office/drawing/2014/main" id="{1FC945FC-BA6F-72CE-9205-45C095B70E0A}"/>
                </a:ext>
              </a:extLst>
            </p:cNvPr>
            <p:cNvGrpSpPr/>
            <p:nvPr/>
          </p:nvGrpSpPr>
          <p:grpSpPr>
            <a:xfrm>
              <a:off x="295932" y="1623777"/>
              <a:ext cx="593115" cy="636569"/>
              <a:chOff x="463397" y="471805"/>
              <a:chExt cx="593115" cy="636569"/>
            </a:xfrm>
            <a:solidFill>
              <a:srgbClr val="D297FF"/>
            </a:solidFill>
          </p:grpSpPr>
          <p:grpSp>
            <p:nvGrpSpPr>
              <p:cNvPr id="2694" name="Group 2693">
                <a:extLst>
                  <a:ext uri="{FF2B5EF4-FFF2-40B4-BE49-F238E27FC236}">
                    <a16:creationId xmlns:a16="http://schemas.microsoft.com/office/drawing/2014/main" id="{01193233-BABE-3C2C-79F9-29CA5E1FC5AF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697" name="Rectangle: Rounded Corners 2696">
                  <a:extLst>
                    <a:ext uri="{FF2B5EF4-FFF2-40B4-BE49-F238E27FC236}">
                      <a16:creationId xmlns:a16="http://schemas.microsoft.com/office/drawing/2014/main" id="{17D620DD-FC8D-4599-F33E-023DFB8F58E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B75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98" name="Rectangle: Rounded Corners 2697">
                  <a:extLst>
                    <a:ext uri="{FF2B5EF4-FFF2-40B4-BE49-F238E27FC236}">
                      <a16:creationId xmlns:a16="http://schemas.microsoft.com/office/drawing/2014/main" id="{DD6483E9-C51A-9293-DAC9-AC98EBF8F8F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95" name="TextBox 2694">
                <a:extLst>
                  <a:ext uri="{FF2B5EF4-FFF2-40B4-BE49-F238E27FC236}">
                    <a16:creationId xmlns:a16="http://schemas.microsoft.com/office/drawing/2014/main" id="{C2CAF73D-7768-A6FB-1B8E-24EC1B684AEB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Na</a:t>
                </a:r>
              </a:p>
            </p:txBody>
          </p:sp>
          <p:sp>
            <p:nvSpPr>
              <p:cNvPr id="2696" name="TextBox 2695">
                <a:extLst>
                  <a:ext uri="{FF2B5EF4-FFF2-40B4-BE49-F238E27FC236}">
                    <a16:creationId xmlns:a16="http://schemas.microsoft.com/office/drawing/2014/main" id="{7F4A437F-1DB2-C0FA-41D7-2D7F12E12C06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707" name="Group 2706">
              <a:extLst>
                <a:ext uri="{FF2B5EF4-FFF2-40B4-BE49-F238E27FC236}">
                  <a16:creationId xmlns:a16="http://schemas.microsoft.com/office/drawing/2014/main" id="{55B7537A-C531-3658-9298-2D09B9A6D74C}"/>
                </a:ext>
              </a:extLst>
            </p:cNvPr>
            <p:cNvGrpSpPr/>
            <p:nvPr/>
          </p:nvGrpSpPr>
          <p:grpSpPr>
            <a:xfrm>
              <a:off x="943632" y="1623777"/>
              <a:ext cx="593115" cy="636569"/>
              <a:chOff x="463397" y="471805"/>
              <a:chExt cx="593115" cy="636569"/>
            </a:xfrm>
            <a:solidFill>
              <a:srgbClr val="9580F0"/>
            </a:solidFill>
          </p:grpSpPr>
          <p:grpSp>
            <p:nvGrpSpPr>
              <p:cNvPr id="2708" name="Group 2707">
                <a:extLst>
                  <a:ext uri="{FF2B5EF4-FFF2-40B4-BE49-F238E27FC236}">
                    <a16:creationId xmlns:a16="http://schemas.microsoft.com/office/drawing/2014/main" id="{E7E4B00A-0AE8-807D-A0A3-C2E3E0355401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743" name="Rectangle: Rounded Corners 2742">
                  <a:extLst>
                    <a:ext uri="{FF2B5EF4-FFF2-40B4-BE49-F238E27FC236}">
                      <a16:creationId xmlns:a16="http://schemas.microsoft.com/office/drawing/2014/main" id="{8DE322C3-F9CA-9821-0098-591A57F25D8A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7357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44" name="Rectangle: Rounded Corners 2743">
                  <a:extLst>
                    <a:ext uri="{FF2B5EF4-FFF2-40B4-BE49-F238E27FC236}">
                      <a16:creationId xmlns:a16="http://schemas.microsoft.com/office/drawing/2014/main" id="{CD7BAF90-A11B-0FB5-4688-941E232BCDB5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741" name="TextBox 2740">
                <a:extLst>
                  <a:ext uri="{FF2B5EF4-FFF2-40B4-BE49-F238E27FC236}">
                    <a16:creationId xmlns:a16="http://schemas.microsoft.com/office/drawing/2014/main" id="{25703F05-5A9D-1445-3894-0C6BAA8288D8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Mg</a:t>
                </a:r>
              </a:p>
            </p:txBody>
          </p:sp>
          <p:sp>
            <p:nvSpPr>
              <p:cNvPr id="2742" name="TextBox 2741">
                <a:extLst>
                  <a:ext uri="{FF2B5EF4-FFF2-40B4-BE49-F238E27FC236}">
                    <a16:creationId xmlns:a16="http://schemas.microsoft.com/office/drawing/2014/main" id="{714B736A-53E1-A1BD-A2BC-AB875EE99868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869" name="Group 2868">
              <a:extLst>
                <a:ext uri="{FF2B5EF4-FFF2-40B4-BE49-F238E27FC236}">
                  <a16:creationId xmlns:a16="http://schemas.microsoft.com/office/drawing/2014/main" id="{81922783-59B5-CFD7-8818-237DF588810F}"/>
                </a:ext>
              </a:extLst>
            </p:cNvPr>
            <p:cNvGrpSpPr/>
            <p:nvPr/>
          </p:nvGrpSpPr>
          <p:grpSpPr>
            <a:xfrm>
              <a:off x="8068332" y="1623777"/>
              <a:ext cx="593115" cy="636569"/>
              <a:chOff x="463397" y="471805"/>
              <a:chExt cx="593115" cy="636569"/>
            </a:xfrm>
            <a:solidFill>
              <a:srgbClr val="8D99AD"/>
            </a:solidFill>
          </p:grpSpPr>
          <p:grpSp>
            <p:nvGrpSpPr>
              <p:cNvPr id="2870" name="Group 2869">
                <a:extLst>
                  <a:ext uri="{FF2B5EF4-FFF2-40B4-BE49-F238E27FC236}">
                    <a16:creationId xmlns:a16="http://schemas.microsoft.com/office/drawing/2014/main" id="{FEAC8E54-35F1-C53C-F4A9-61FB6E2528FB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873" name="Rectangle: Rounded Corners 2872">
                  <a:extLst>
                    <a:ext uri="{FF2B5EF4-FFF2-40B4-BE49-F238E27FC236}">
                      <a16:creationId xmlns:a16="http://schemas.microsoft.com/office/drawing/2014/main" id="{037BB99E-17A5-21B2-76D2-67A43D693161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874" name="Rectangle: Rounded Corners 2873">
                  <a:extLst>
                    <a:ext uri="{FF2B5EF4-FFF2-40B4-BE49-F238E27FC236}">
                      <a16:creationId xmlns:a16="http://schemas.microsoft.com/office/drawing/2014/main" id="{2A4F4459-4885-D7A5-2448-897192B4EB19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871" name="TextBox 2870">
                <a:extLst>
                  <a:ext uri="{FF2B5EF4-FFF2-40B4-BE49-F238E27FC236}">
                    <a16:creationId xmlns:a16="http://schemas.microsoft.com/office/drawing/2014/main" id="{5125D00C-F26E-D690-E454-97F42D535738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Al</a:t>
                </a:r>
              </a:p>
            </p:txBody>
          </p:sp>
          <p:sp>
            <p:nvSpPr>
              <p:cNvPr id="2872" name="TextBox 2871">
                <a:extLst>
                  <a:ext uri="{FF2B5EF4-FFF2-40B4-BE49-F238E27FC236}">
                    <a16:creationId xmlns:a16="http://schemas.microsoft.com/office/drawing/2014/main" id="{E8F4A784-56B1-6E85-39E9-8146BBBA0B59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3p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</a:p>
            </p:txBody>
          </p:sp>
        </p:grpSp>
        <p:grpSp>
          <p:nvGrpSpPr>
            <p:cNvPr id="2875" name="Group 2874">
              <a:extLst>
                <a:ext uri="{FF2B5EF4-FFF2-40B4-BE49-F238E27FC236}">
                  <a16:creationId xmlns:a16="http://schemas.microsoft.com/office/drawing/2014/main" id="{A73B2055-EAEC-6575-DAC4-2DD315DBF598}"/>
                </a:ext>
              </a:extLst>
            </p:cNvPr>
            <p:cNvGrpSpPr/>
            <p:nvPr/>
          </p:nvGrpSpPr>
          <p:grpSpPr>
            <a:xfrm>
              <a:off x="8716032" y="1623777"/>
              <a:ext cx="593115" cy="636569"/>
              <a:chOff x="463397" y="471805"/>
              <a:chExt cx="593115" cy="636569"/>
            </a:xfrm>
            <a:solidFill>
              <a:srgbClr val="736CED"/>
            </a:solidFill>
          </p:grpSpPr>
          <p:grpSp>
            <p:nvGrpSpPr>
              <p:cNvPr id="2876" name="Group 2875">
                <a:extLst>
                  <a:ext uri="{FF2B5EF4-FFF2-40B4-BE49-F238E27FC236}">
                    <a16:creationId xmlns:a16="http://schemas.microsoft.com/office/drawing/2014/main" id="{F5B400B3-FFFD-138B-92B3-ED64B701FC9D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911" name="Rectangle: Rounded Corners 2910">
                  <a:extLst>
                    <a:ext uri="{FF2B5EF4-FFF2-40B4-BE49-F238E27FC236}">
                      <a16:creationId xmlns:a16="http://schemas.microsoft.com/office/drawing/2014/main" id="{4E01716B-966E-A826-16DB-209D460EA80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12" name="Rectangle: Rounded Corners 2911">
                  <a:extLst>
                    <a:ext uri="{FF2B5EF4-FFF2-40B4-BE49-F238E27FC236}">
                      <a16:creationId xmlns:a16="http://schemas.microsoft.com/office/drawing/2014/main" id="{CE06AADA-5B8E-DAE7-2E6E-D7B769CB48F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909" name="TextBox 2908">
                <a:extLst>
                  <a:ext uri="{FF2B5EF4-FFF2-40B4-BE49-F238E27FC236}">
                    <a16:creationId xmlns:a16="http://schemas.microsoft.com/office/drawing/2014/main" id="{02095437-F8E6-A511-D16C-6629F408B02F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Si</a:t>
                </a:r>
              </a:p>
            </p:txBody>
          </p:sp>
          <p:sp>
            <p:nvSpPr>
              <p:cNvPr id="2910" name="TextBox 2909">
                <a:extLst>
                  <a:ext uri="{FF2B5EF4-FFF2-40B4-BE49-F238E27FC236}">
                    <a16:creationId xmlns:a16="http://schemas.microsoft.com/office/drawing/2014/main" id="{A9C9B0C6-3DB7-0284-79A4-50B761AA6AAD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3p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</a:p>
            </p:txBody>
          </p:sp>
        </p:grpSp>
        <p:grpSp>
          <p:nvGrpSpPr>
            <p:cNvPr id="2913" name="Group 2912">
              <a:extLst>
                <a:ext uri="{FF2B5EF4-FFF2-40B4-BE49-F238E27FC236}">
                  <a16:creationId xmlns:a16="http://schemas.microsoft.com/office/drawing/2014/main" id="{17025450-85F1-D2EA-3F12-449A19026966}"/>
                </a:ext>
              </a:extLst>
            </p:cNvPr>
            <p:cNvGrpSpPr/>
            <p:nvPr/>
          </p:nvGrpSpPr>
          <p:grpSpPr>
            <a:xfrm>
              <a:off x="9363732" y="1623777"/>
              <a:ext cx="593115" cy="636569"/>
              <a:chOff x="463397" y="471805"/>
              <a:chExt cx="593115" cy="636569"/>
            </a:xfrm>
          </p:grpSpPr>
          <p:grpSp>
            <p:nvGrpSpPr>
              <p:cNvPr id="2914" name="Group 2913">
                <a:extLst>
                  <a:ext uri="{FF2B5EF4-FFF2-40B4-BE49-F238E27FC236}">
                    <a16:creationId xmlns:a16="http://schemas.microsoft.com/office/drawing/2014/main" id="{DE110314-D06C-FFB6-8DF0-E97E90C07025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</p:grpSpPr>
            <p:sp>
              <p:nvSpPr>
                <p:cNvPr id="2965" name="Rectangle: Rounded Corners 2964">
                  <a:extLst>
                    <a:ext uri="{FF2B5EF4-FFF2-40B4-BE49-F238E27FC236}">
                      <a16:creationId xmlns:a16="http://schemas.microsoft.com/office/drawing/2014/main" id="{91CB2086-B246-F839-C444-F5D5E5460091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66" name="Rectangle: Rounded Corners 2965">
                  <a:extLst>
                    <a:ext uri="{FF2B5EF4-FFF2-40B4-BE49-F238E27FC236}">
                      <a16:creationId xmlns:a16="http://schemas.microsoft.com/office/drawing/2014/main" id="{675B44C6-8A1C-1D94-634C-870E64493FE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915" name="TextBox 2914">
                <a:extLst>
                  <a:ext uri="{FF2B5EF4-FFF2-40B4-BE49-F238E27FC236}">
                    <a16:creationId xmlns:a16="http://schemas.microsoft.com/office/drawing/2014/main" id="{E1228B61-8C49-9F1A-ADC7-1725174EAD4A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</a:t>
                </a:r>
              </a:p>
            </p:txBody>
          </p:sp>
          <p:sp>
            <p:nvSpPr>
              <p:cNvPr id="2916" name="TextBox 2915">
                <a:extLst>
                  <a:ext uri="{FF2B5EF4-FFF2-40B4-BE49-F238E27FC236}">
                    <a16:creationId xmlns:a16="http://schemas.microsoft.com/office/drawing/2014/main" id="{67ABCAA2-1160-8963-AC55-A1DC92B28982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3p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</a:t>
                </a:r>
              </a:p>
            </p:txBody>
          </p:sp>
        </p:grpSp>
        <p:grpSp>
          <p:nvGrpSpPr>
            <p:cNvPr id="2967" name="Group 2966">
              <a:extLst>
                <a:ext uri="{FF2B5EF4-FFF2-40B4-BE49-F238E27FC236}">
                  <a16:creationId xmlns:a16="http://schemas.microsoft.com/office/drawing/2014/main" id="{60A67658-F518-1745-7833-85F945C10C20}"/>
                </a:ext>
              </a:extLst>
            </p:cNvPr>
            <p:cNvGrpSpPr/>
            <p:nvPr/>
          </p:nvGrpSpPr>
          <p:grpSpPr>
            <a:xfrm>
              <a:off x="10011432" y="1623777"/>
              <a:ext cx="593115" cy="636569"/>
              <a:chOff x="463397" y="471805"/>
              <a:chExt cx="593115" cy="636569"/>
            </a:xfrm>
          </p:grpSpPr>
          <p:grpSp>
            <p:nvGrpSpPr>
              <p:cNvPr id="2968" name="Group 2967">
                <a:extLst>
                  <a:ext uri="{FF2B5EF4-FFF2-40B4-BE49-F238E27FC236}">
                    <a16:creationId xmlns:a16="http://schemas.microsoft.com/office/drawing/2014/main" id="{B5534D86-3025-0770-7601-D94A15D2754A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</p:grpSpPr>
            <p:sp>
              <p:nvSpPr>
                <p:cNvPr id="2971" name="Rectangle: Rounded Corners 2970">
                  <a:extLst>
                    <a:ext uri="{FF2B5EF4-FFF2-40B4-BE49-F238E27FC236}">
                      <a16:creationId xmlns:a16="http://schemas.microsoft.com/office/drawing/2014/main" id="{03EB224F-02A8-3016-AF8F-BB88DDEAB97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72" name="Rectangle: Rounded Corners 2971">
                  <a:extLst>
                    <a:ext uri="{FF2B5EF4-FFF2-40B4-BE49-F238E27FC236}">
                      <a16:creationId xmlns:a16="http://schemas.microsoft.com/office/drawing/2014/main" id="{AE13CE8F-96FF-E523-5CB6-F163129528C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969" name="TextBox 2968">
                <a:extLst>
                  <a:ext uri="{FF2B5EF4-FFF2-40B4-BE49-F238E27FC236}">
                    <a16:creationId xmlns:a16="http://schemas.microsoft.com/office/drawing/2014/main" id="{6B4F036F-C0BC-B42C-DA09-C61CF27103EA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</a:t>
                </a:r>
              </a:p>
            </p:txBody>
          </p:sp>
          <p:sp>
            <p:nvSpPr>
              <p:cNvPr id="2970" name="TextBox 2969">
                <a:extLst>
                  <a:ext uri="{FF2B5EF4-FFF2-40B4-BE49-F238E27FC236}">
                    <a16:creationId xmlns:a16="http://schemas.microsoft.com/office/drawing/2014/main" id="{E5CF8C94-9BE9-DDE9-260B-7A8F0D000CE4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3p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</a:t>
                </a:r>
              </a:p>
            </p:txBody>
          </p:sp>
        </p:grpSp>
        <p:grpSp>
          <p:nvGrpSpPr>
            <p:cNvPr id="3021" name="Group 3020">
              <a:extLst>
                <a:ext uri="{FF2B5EF4-FFF2-40B4-BE49-F238E27FC236}">
                  <a16:creationId xmlns:a16="http://schemas.microsoft.com/office/drawing/2014/main" id="{12681990-C98F-A9E2-86AE-648DE9C0CEEE}"/>
                </a:ext>
              </a:extLst>
            </p:cNvPr>
            <p:cNvGrpSpPr/>
            <p:nvPr/>
          </p:nvGrpSpPr>
          <p:grpSpPr>
            <a:xfrm>
              <a:off x="10659132" y="1623777"/>
              <a:ext cx="593115" cy="636569"/>
              <a:chOff x="463397" y="471805"/>
              <a:chExt cx="593115" cy="636569"/>
            </a:xfrm>
            <a:solidFill>
              <a:srgbClr val="FF6392"/>
            </a:solidFill>
          </p:grpSpPr>
          <p:grpSp>
            <p:nvGrpSpPr>
              <p:cNvPr id="3022" name="Group 3021">
                <a:extLst>
                  <a:ext uri="{FF2B5EF4-FFF2-40B4-BE49-F238E27FC236}">
                    <a16:creationId xmlns:a16="http://schemas.microsoft.com/office/drawing/2014/main" id="{8FE56FE7-87AC-E8B6-1B28-C051F652A8DE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025" name="Rectangle: Rounded Corners 3024">
                  <a:extLst>
                    <a:ext uri="{FF2B5EF4-FFF2-40B4-BE49-F238E27FC236}">
                      <a16:creationId xmlns:a16="http://schemas.microsoft.com/office/drawing/2014/main" id="{42297627-F2C1-17FA-4BB3-AA0A15391113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FF296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26" name="Rectangle: Rounded Corners 3025">
                  <a:extLst>
                    <a:ext uri="{FF2B5EF4-FFF2-40B4-BE49-F238E27FC236}">
                      <a16:creationId xmlns:a16="http://schemas.microsoft.com/office/drawing/2014/main" id="{7F890914-2F87-3C97-8FCA-9CD2ADB7138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023" name="TextBox 3022">
                <a:extLst>
                  <a:ext uri="{FF2B5EF4-FFF2-40B4-BE49-F238E27FC236}">
                    <a16:creationId xmlns:a16="http://schemas.microsoft.com/office/drawing/2014/main" id="{98DD7D86-9CE1-8D8B-73CF-926C502CD00E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Cl</a:t>
                </a:r>
              </a:p>
            </p:txBody>
          </p:sp>
          <p:sp>
            <p:nvSpPr>
              <p:cNvPr id="3024" name="TextBox 3023">
                <a:extLst>
                  <a:ext uri="{FF2B5EF4-FFF2-40B4-BE49-F238E27FC236}">
                    <a16:creationId xmlns:a16="http://schemas.microsoft.com/office/drawing/2014/main" id="{A22A9049-5D02-B2BF-40C0-7A2CFD008FCD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3p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</a:t>
                </a:r>
              </a:p>
            </p:txBody>
          </p:sp>
        </p:grpSp>
        <p:grpSp>
          <p:nvGrpSpPr>
            <p:cNvPr id="3027" name="Group 3026">
              <a:extLst>
                <a:ext uri="{FF2B5EF4-FFF2-40B4-BE49-F238E27FC236}">
                  <a16:creationId xmlns:a16="http://schemas.microsoft.com/office/drawing/2014/main" id="{2D92CB21-5C0A-7D99-2C66-91787DE89912}"/>
                </a:ext>
              </a:extLst>
            </p:cNvPr>
            <p:cNvGrpSpPr/>
            <p:nvPr/>
          </p:nvGrpSpPr>
          <p:grpSpPr>
            <a:xfrm>
              <a:off x="295932" y="2292219"/>
              <a:ext cx="593115" cy="636569"/>
              <a:chOff x="463397" y="471805"/>
              <a:chExt cx="593115" cy="636569"/>
            </a:xfrm>
            <a:solidFill>
              <a:srgbClr val="D297FF"/>
            </a:solidFill>
          </p:grpSpPr>
          <p:grpSp>
            <p:nvGrpSpPr>
              <p:cNvPr id="3028" name="Group 3027">
                <a:extLst>
                  <a:ext uri="{FF2B5EF4-FFF2-40B4-BE49-F238E27FC236}">
                    <a16:creationId xmlns:a16="http://schemas.microsoft.com/office/drawing/2014/main" id="{B9AFC72F-DF01-FF21-DFE4-DB91FC2D2279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079" name="Rectangle: Rounded Corners 3078">
                  <a:extLst>
                    <a:ext uri="{FF2B5EF4-FFF2-40B4-BE49-F238E27FC236}">
                      <a16:creationId xmlns:a16="http://schemas.microsoft.com/office/drawing/2014/main" id="{948BCFAA-240A-19DB-62EE-A52462F40E2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B75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80" name="Rectangle: Rounded Corners 3079">
                  <a:extLst>
                    <a:ext uri="{FF2B5EF4-FFF2-40B4-BE49-F238E27FC236}">
                      <a16:creationId xmlns:a16="http://schemas.microsoft.com/office/drawing/2014/main" id="{10777111-79EA-16F3-4CE6-9150C588669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077" name="TextBox 3076">
                <a:extLst>
                  <a:ext uri="{FF2B5EF4-FFF2-40B4-BE49-F238E27FC236}">
                    <a16:creationId xmlns:a16="http://schemas.microsoft.com/office/drawing/2014/main" id="{D1967C6E-F046-0F20-6DE8-92535C12ED09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K</a:t>
                </a:r>
              </a:p>
            </p:txBody>
          </p:sp>
          <p:sp>
            <p:nvSpPr>
              <p:cNvPr id="3078" name="TextBox 3077">
                <a:extLst>
                  <a:ext uri="{FF2B5EF4-FFF2-40B4-BE49-F238E27FC236}">
                    <a16:creationId xmlns:a16="http://schemas.microsoft.com/office/drawing/2014/main" id="{9FE53781-CDC0-29D2-5E76-F42020317C2D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281" name="Group 1280">
              <a:extLst>
                <a:ext uri="{FF2B5EF4-FFF2-40B4-BE49-F238E27FC236}">
                  <a16:creationId xmlns:a16="http://schemas.microsoft.com/office/drawing/2014/main" id="{0207EEDB-223A-B11F-8233-B77A273F50D9}"/>
                </a:ext>
              </a:extLst>
            </p:cNvPr>
            <p:cNvGrpSpPr/>
            <p:nvPr/>
          </p:nvGrpSpPr>
          <p:grpSpPr>
            <a:xfrm>
              <a:off x="943632" y="2292219"/>
              <a:ext cx="593115" cy="636569"/>
              <a:chOff x="463397" y="471805"/>
              <a:chExt cx="593115" cy="636569"/>
            </a:xfrm>
            <a:solidFill>
              <a:srgbClr val="9580F0"/>
            </a:solidFill>
          </p:grpSpPr>
          <p:grpSp>
            <p:nvGrpSpPr>
              <p:cNvPr id="1282" name="Group 1281">
                <a:extLst>
                  <a:ext uri="{FF2B5EF4-FFF2-40B4-BE49-F238E27FC236}">
                    <a16:creationId xmlns:a16="http://schemas.microsoft.com/office/drawing/2014/main" id="{4F15D390-5C20-A532-20DF-0D4C0FD588EF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1285" name="Rectangle: Rounded Corners 1284">
                  <a:extLst>
                    <a:ext uri="{FF2B5EF4-FFF2-40B4-BE49-F238E27FC236}">
                      <a16:creationId xmlns:a16="http://schemas.microsoft.com/office/drawing/2014/main" id="{B57D4CCB-EDED-555E-BDCA-27015460E9A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7357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86" name="Rectangle: Rounded Corners 1285">
                  <a:extLst>
                    <a:ext uri="{FF2B5EF4-FFF2-40B4-BE49-F238E27FC236}">
                      <a16:creationId xmlns:a16="http://schemas.microsoft.com/office/drawing/2014/main" id="{DE74F88F-3D6F-9E73-D1E0-B26449EFFEC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283" name="TextBox 1282">
                <a:extLst>
                  <a:ext uri="{FF2B5EF4-FFF2-40B4-BE49-F238E27FC236}">
                    <a16:creationId xmlns:a16="http://schemas.microsoft.com/office/drawing/2014/main" id="{4ADE8D8A-58D7-24B2-4A9A-0DDD8AC3F305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Ca</a:t>
                </a:r>
              </a:p>
            </p:txBody>
          </p:sp>
          <p:sp>
            <p:nvSpPr>
              <p:cNvPr id="1284" name="TextBox 1283">
                <a:extLst>
                  <a:ext uri="{FF2B5EF4-FFF2-40B4-BE49-F238E27FC236}">
                    <a16:creationId xmlns:a16="http://schemas.microsoft.com/office/drawing/2014/main" id="{A824F601-2CF5-EC19-AC86-C9D62C3BC0E6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287" name="Group 1286">
              <a:extLst>
                <a:ext uri="{FF2B5EF4-FFF2-40B4-BE49-F238E27FC236}">
                  <a16:creationId xmlns:a16="http://schemas.microsoft.com/office/drawing/2014/main" id="{B0314E82-3C4F-7B1A-5885-A1FF265ABBBD}"/>
                </a:ext>
              </a:extLst>
            </p:cNvPr>
            <p:cNvGrpSpPr/>
            <p:nvPr/>
          </p:nvGrpSpPr>
          <p:grpSpPr>
            <a:xfrm>
              <a:off x="1591332" y="2292219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1288" name="Group 1287">
                <a:extLst>
                  <a:ext uri="{FF2B5EF4-FFF2-40B4-BE49-F238E27FC236}">
                    <a16:creationId xmlns:a16="http://schemas.microsoft.com/office/drawing/2014/main" id="{3FCA4D5B-2D6C-0DB2-4846-F366C1C44AD4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1291" name="Rectangle: Rounded Corners 1290">
                  <a:extLst>
                    <a:ext uri="{FF2B5EF4-FFF2-40B4-BE49-F238E27FC236}">
                      <a16:creationId xmlns:a16="http://schemas.microsoft.com/office/drawing/2014/main" id="{CC1F1C36-48EE-53F4-D9B7-1E437BCCEE0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92" name="Rectangle: Rounded Corners 1291">
                  <a:extLst>
                    <a:ext uri="{FF2B5EF4-FFF2-40B4-BE49-F238E27FC236}">
                      <a16:creationId xmlns:a16="http://schemas.microsoft.com/office/drawing/2014/main" id="{49858D01-937A-C51F-E7AF-300DD1A6D90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289" name="TextBox 1288">
                <a:extLst>
                  <a:ext uri="{FF2B5EF4-FFF2-40B4-BE49-F238E27FC236}">
                    <a16:creationId xmlns:a16="http://schemas.microsoft.com/office/drawing/2014/main" id="{1EF249AA-C20A-6214-8796-839F5C76915D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Sc</a:t>
                </a:r>
              </a:p>
            </p:txBody>
          </p:sp>
          <p:sp>
            <p:nvSpPr>
              <p:cNvPr id="1290" name="TextBox 1289">
                <a:extLst>
                  <a:ext uri="{FF2B5EF4-FFF2-40B4-BE49-F238E27FC236}">
                    <a16:creationId xmlns:a16="http://schemas.microsoft.com/office/drawing/2014/main" id="{85D841CF-B261-D2C2-772D-721380051A2B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341" name="Group 1340">
              <a:extLst>
                <a:ext uri="{FF2B5EF4-FFF2-40B4-BE49-F238E27FC236}">
                  <a16:creationId xmlns:a16="http://schemas.microsoft.com/office/drawing/2014/main" id="{CD70CB53-7B5C-51F4-49E4-619A52FA1EC4}"/>
                </a:ext>
              </a:extLst>
            </p:cNvPr>
            <p:cNvGrpSpPr/>
            <p:nvPr/>
          </p:nvGrpSpPr>
          <p:grpSpPr>
            <a:xfrm>
              <a:off x="2239032" y="2292219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1342" name="Group 1341">
                <a:extLst>
                  <a:ext uri="{FF2B5EF4-FFF2-40B4-BE49-F238E27FC236}">
                    <a16:creationId xmlns:a16="http://schemas.microsoft.com/office/drawing/2014/main" id="{9A32BE32-7735-3768-3E37-3FFA68B84AEA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137" name="Rectangle: Rounded Corners 3136">
                  <a:extLst>
                    <a:ext uri="{FF2B5EF4-FFF2-40B4-BE49-F238E27FC236}">
                      <a16:creationId xmlns:a16="http://schemas.microsoft.com/office/drawing/2014/main" id="{F57D3CD0-59EB-2B09-50CD-DE772590DDD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38" name="Rectangle: Rounded Corners 3137">
                  <a:extLst>
                    <a:ext uri="{FF2B5EF4-FFF2-40B4-BE49-F238E27FC236}">
                      <a16:creationId xmlns:a16="http://schemas.microsoft.com/office/drawing/2014/main" id="{FC1B9AD7-D53D-97E7-622D-3A135E7E4264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343" name="TextBox 1342">
                <a:extLst>
                  <a:ext uri="{FF2B5EF4-FFF2-40B4-BE49-F238E27FC236}">
                    <a16:creationId xmlns:a16="http://schemas.microsoft.com/office/drawing/2014/main" id="{13974E07-B6E3-6590-5D0E-FDB041251222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Ti</a:t>
                </a:r>
              </a:p>
            </p:txBody>
          </p:sp>
          <p:sp>
            <p:nvSpPr>
              <p:cNvPr id="3136" name="TextBox 3135">
                <a:extLst>
                  <a:ext uri="{FF2B5EF4-FFF2-40B4-BE49-F238E27FC236}">
                    <a16:creationId xmlns:a16="http://schemas.microsoft.com/office/drawing/2014/main" id="{0B1AAD91-AA08-E0CD-E28E-E6A253D68D18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139" name="Group 3138">
              <a:extLst>
                <a:ext uri="{FF2B5EF4-FFF2-40B4-BE49-F238E27FC236}">
                  <a16:creationId xmlns:a16="http://schemas.microsoft.com/office/drawing/2014/main" id="{99246677-6D05-D3FE-CB94-A0992F6CE259}"/>
                </a:ext>
              </a:extLst>
            </p:cNvPr>
            <p:cNvGrpSpPr/>
            <p:nvPr/>
          </p:nvGrpSpPr>
          <p:grpSpPr>
            <a:xfrm>
              <a:off x="2886732" y="2292219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140" name="Group 3139">
                <a:extLst>
                  <a:ext uri="{FF2B5EF4-FFF2-40B4-BE49-F238E27FC236}">
                    <a16:creationId xmlns:a16="http://schemas.microsoft.com/office/drawing/2014/main" id="{A79E10EC-51C8-362C-3660-6C7E541DDD39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487" name="Rectangle: Rounded Corners 3486">
                  <a:extLst>
                    <a:ext uri="{FF2B5EF4-FFF2-40B4-BE49-F238E27FC236}">
                      <a16:creationId xmlns:a16="http://schemas.microsoft.com/office/drawing/2014/main" id="{2BF813F4-70EC-630C-07D9-2E9E63F602B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88" name="Rectangle: Rounded Corners 3487">
                  <a:extLst>
                    <a:ext uri="{FF2B5EF4-FFF2-40B4-BE49-F238E27FC236}">
                      <a16:creationId xmlns:a16="http://schemas.microsoft.com/office/drawing/2014/main" id="{D6BB7623-4465-4937-895B-A145D3A1CC7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485" name="TextBox 3484">
                <a:extLst>
                  <a:ext uri="{FF2B5EF4-FFF2-40B4-BE49-F238E27FC236}">
                    <a16:creationId xmlns:a16="http://schemas.microsoft.com/office/drawing/2014/main" id="{925826A4-F3AC-AA0E-C390-10E44562A46B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V</a:t>
                </a:r>
              </a:p>
            </p:txBody>
          </p:sp>
          <p:sp>
            <p:nvSpPr>
              <p:cNvPr id="3486" name="TextBox 3485">
                <a:extLst>
                  <a:ext uri="{FF2B5EF4-FFF2-40B4-BE49-F238E27FC236}">
                    <a16:creationId xmlns:a16="http://schemas.microsoft.com/office/drawing/2014/main" id="{08A75C51-A113-06C6-7994-E5AFB09C85B2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489" name="Group 3488">
              <a:extLst>
                <a:ext uri="{FF2B5EF4-FFF2-40B4-BE49-F238E27FC236}">
                  <a16:creationId xmlns:a16="http://schemas.microsoft.com/office/drawing/2014/main" id="{9A1A36BD-1DB3-4AE1-3286-9E3BC1D9C1DC}"/>
                </a:ext>
              </a:extLst>
            </p:cNvPr>
            <p:cNvGrpSpPr/>
            <p:nvPr/>
          </p:nvGrpSpPr>
          <p:grpSpPr>
            <a:xfrm>
              <a:off x="3534432" y="2292219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490" name="Group 3489">
                <a:extLst>
                  <a:ext uri="{FF2B5EF4-FFF2-40B4-BE49-F238E27FC236}">
                    <a16:creationId xmlns:a16="http://schemas.microsoft.com/office/drawing/2014/main" id="{F50D2A60-BDFC-54F5-5573-CD2D7C5D238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493" name="Rectangle: Rounded Corners 3492">
                  <a:extLst>
                    <a:ext uri="{FF2B5EF4-FFF2-40B4-BE49-F238E27FC236}">
                      <a16:creationId xmlns:a16="http://schemas.microsoft.com/office/drawing/2014/main" id="{EBBBC4E8-B1E8-1CB4-702A-E84B74193C8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94" name="Rectangle: Rounded Corners 3493">
                  <a:extLst>
                    <a:ext uri="{FF2B5EF4-FFF2-40B4-BE49-F238E27FC236}">
                      <a16:creationId xmlns:a16="http://schemas.microsoft.com/office/drawing/2014/main" id="{A1035BA6-8CC2-A5EE-4F01-9A4642B82CF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491" name="TextBox 3490">
                <a:extLst>
                  <a:ext uri="{FF2B5EF4-FFF2-40B4-BE49-F238E27FC236}">
                    <a16:creationId xmlns:a16="http://schemas.microsoft.com/office/drawing/2014/main" id="{3E31480F-0D1A-F752-FAF5-289F30E408B8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Cr</a:t>
                </a:r>
              </a:p>
            </p:txBody>
          </p:sp>
          <p:sp>
            <p:nvSpPr>
              <p:cNvPr id="3492" name="TextBox 3491">
                <a:extLst>
                  <a:ext uri="{FF2B5EF4-FFF2-40B4-BE49-F238E27FC236}">
                    <a16:creationId xmlns:a16="http://schemas.microsoft.com/office/drawing/2014/main" id="{BBD18AD7-0E1B-CDFC-DBB1-B627CD99D734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495" name="Group 3494">
              <a:extLst>
                <a:ext uri="{FF2B5EF4-FFF2-40B4-BE49-F238E27FC236}">
                  <a16:creationId xmlns:a16="http://schemas.microsoft.com/office/drawing/2014/main" id="{4C8C276C-D043-A5D7-C2DB-ACDAEC71F77E}"/>
                </a:ext>
              </a:extLst>
            </p:cNvPr>
            <p:cNvGrpSpPr/>
            <p:nvPr/>
          </p:nvGrpSpPr>
          <p:grpSpPr>
            <a:xfrm>
              <a:off x="4182132" y="2292219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496" name="Group 3495">
                <a:extLst>
                  <a:ext uri="{FF2B5EF4-FFF2-40B4-BE49-F238E27FC236}">
                    <a16:creationId xmlns:a16="http://schemas.microsoft.com/office/drawing/2014/main" id="{F1FFC383-7362-A50B-3974-74CC8E3478CE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499" name="Rectangle: Rounded Corners 3498">
                  <a:extLst>
                    <a:ext uri="{FF2B5EF4-FFF2-40B4-BE49-F238E27FC236}">
                      <a16:creationId xmlns:a16="http://schemas.microsoft.com/office/drawing/2014/main" id="{89F30E75-9142-105B-4363-711C6846448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00" name="Rectangle: Rounded Corners 3499">
                  <a:extLst>
                    <a:ext uri="{FF2B5EF4-FFF2-40B4-BE49-F238E27FC236}">
                      <a16:creationId xmlns:a16="http://schemas.microsoft.com/office/drawing/2014/main" id="{D250D6B1-0FC1-3A49-81D7-43316212BD9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497" name="TextBox 3496">
                <a:extLst>
                  <a:ext uri="{FF2B5EF4-FFF2-40B4-BE49-F238E27FC236}">
                    <a16:creationId xmlns:a16="http://schemas.microsoft.com/office/drawing/2014/main" id="{5E355DA1-B085-9E34-9899-4A07BA57F0A7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Mn</a:t>
                </a:r>
              </a:p>
            </p:txBody>
          </p:sp>
          <p:sp>
            <p:nvSpPr>
              <p:cNvPr id="3498" name="TextBox 3497">
                <a:extLst>
                  <a:ext uri="{FF2B5EF4-FFF2-40B4-BE49-F238E27FC236}">
                    <a16:creationId xmlns:a16="http://schemas.microsoft.com/office/drawing/2014/main" id="{6F16A505-08F2-99A7-0B39-84F41F14D697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501" name="Group 3500">
              <a:extLst>
                <a:ext uri="{FF2B5EF4-FFF2-40B4-BE49-F238E27FC236}">
                  <a16:creationId xmlns:a16="http://schemas.microsoft.com/office/drawing/2014/main" id="{B604FD39-ABE3-C0E9-C69D-2F6B557A10B1}"/>
                </a:ext>
              </a:extLst>
            </p:cNvPr>
            <p:cNvGrpSpPr/>
            <p:nvPr/>
          </p:nvGrpSpPr>
          <p:grpSpPr>
            <a:xfrm>
              <a:off x="4829832" y="2292219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502" name="Group 3501">
                <a:extLst>
                  <a:ext uri="{FF2B5EF4-FFF2-40B4-BE49-F238E27FC236}">
                    <a16:creationId xmlns:a16="http://schemas.microsoft.com/office/drawing/2014/main" id="{231966DC-2156-8FB0-4A35-E483CDFBC7F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05" name="Rectangle: Rounded Corners 3504">
                  <a:extLst>
                    <a:ext uri="{FF2B5EF4-FFF2-40B4-BE49-F238E27FC236}">
                      <a16:creationId xmlns:a16="http://schemas.microsoft.com/office/drawing/2014/main" id="{926C8CED-A78C-A00E-BF06-5E4A9F2BDFE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06" name="Rectangle: Rounded Corners 3505">
                  <a:extLst>
                    <a:ext uri="{FF2B5EF4-FFF2-40B4-BE49-F238E27FC236}">
                      <a16:creationId xmlns:a16="http://schemas.microsoft.com/office/drawing/2014/main" id="{B977FD8F-A49A-8FDE-2607-AC1EBC135DB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03" name="TextBox 3502">
                <a:extLst>
                  <a:ext uri="{FF2B5EF4-FFF2-40B4-BE49-F238E27FC236}">
                    <a16:creationId xmlns:a16="http://schemas.microsoft.com/office/drawing/2014/main" id="{0622511E-E56B-CEFE-BF94-D6EE63E73075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Fe</a:t>
                </a:r>
              </a:p>
            </p:txBody>
          </p:sp>
          <p:sp>
            <p:nvSpPr>
              <p:cNvPr id="3504" name="TextBox 3503">
                <a:extLst>
                  <a:ext uri="{FF2B5EF4-FFF2-40B4-BE49-F238E27FC236}">
                    <a16:creationId xmlns:a16="http://schemas.microsoft.com/office/drawing/2014/main" id="{16A66AED-6C49-6465-D1B2-B043A2716D83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507" name="Group 3506">
              <a:extLst>
                <a:ext uri="{FF2B5EF4-FFF2-40B4-BE49-F238E27FC236}">
                  <a16:creationId xmlns:a16="http://schemas.microsoft.com/office/drawing/2014/main" id="{5FB9C2B9-D67A-12FA-1654-F7CCDD879C10}"/>
                </a:ext>
              </a:extLst>
            </p:cNvPr>
            <p:cNvGrpSpPr/>
            <p:nvPr/>
          </p:nvGrpSpPr>
          <p:grpSpPr>
            <a:xfrm>
              <a:off x="5477532" y="2292219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508" name="Group 3507">
                <a:extLst>
                  <a:ext uri="{FF2B5EF4-FFF2-40B4-BE49-F238E27FC236}">
                    <a16:creationId xmlns:a16="http://schemas.microsoft.com/office/drawing/2014/main" id="{011CA959-1B41-E63D-24FD-13409DFA6651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11" name="Rectangle: Rounded Corners 3510">
                  <a:extLst>
                    <a:ext uri="{FF2B5EF4-FFF2-40B4-BE49-F238E27FC236}">
                      <a16:creationId xmlns:a16="http://schemas.microsoft.com/office/drawing/2014/main" id="{8C62E7F4-F52D-D5AF-9992-3DB605993256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12" name="Rectangle: Rounded Corners 3511">
                  <a:extLst>
                    <a:ext uri="{FF2B5EF4-FFF2-40B4-BE49-F238E27FC236}">
                      <a16:creationId xmlns:a16="http://schemas.microsoft.com/office/drawing/2014/main" id="{81FF2E0E-FB35-B61D-EBD8-3EBA7DC1E00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09" name="TextBox 3508">
                <a:extLst>
                  <a:ext uri="{FF2B5EF4-FFF2-40B4-BE49-F238E27FC236}">
                    <a16:creationId xmlns:a16="http://schemas.microsoft.com/office/drawing/2014/main" id="{DA2CD847-BF7A-232B-C6D3-6ED3F0D42522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Co</a:t>
                </a:r>
              </a:p>
            </p:txBody>
          </p:sp>
          <p:sp>
            <p:nvSpPr>
              <p:cNvPr id="3510" name="TextBox 3509">
                <a:extLst>
                  <a:ext uri="{FF2B5EF4-FFF2-40B4-BE49-F238E27FC236}">
                    <a16:creationId xmlns:a16="http://schemas.microsoft.com/office/drawing/2014/main" id="{31C14E59-2E89-4AB2-ECA6-0CBF4E789B9F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513" name="Group 3512">
              <a:extLst>
                <a:ext uri="{FF2B5EF4-FFF2-40B4-BE49-F238E27FC236}">
                  <a16:creationId xmlns:a16="http://schemas.microsoft.com/office/drawing/2014/main" id="{9436471E-6086-2C9B-82A3-1C898813A828}"/>
                </a:ext>
              </a:extLst>
            </p:cNvPr>
            <p:cNvGrpSpPr/>
            <p:nvPr/>
          </p:nvGrpSpPr>
          <p:grpSpPr>
            <a:xfrm>
              <a:off x="6125232" y="2292219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514" name="Group 3513">
                <a:extLst>
                  <a:ext uri="{FF2B5EF4-FFF2-40B4-BE49-F238E27FC236}">
                    <a16:creationId xmlns:a16="http://schemas.microsoft.com/office/drawing/2014/main" id="{F9F84D1C-3AE0-C97C-90EE-8D2BA2D0EC95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17" name="Rectangle: Rounded Corners 3516">
                  <a:extLst>
                    <a:ext uri="{FF2B5EF4-FFF2-40B4-BE49-F238E27FC236}">
                      <a16:creationId xmlns:a16="http://schemas.microsoft.com/office/drawing/2014/main" id="{C9F3049E-0206-5BC2-BF1D-AD5832CAF063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18" name="Rectangle: Rounded Corners 3517">
                  <a:extLst>
                    <a:ext uri="{FF2B5EF4-FFF2-40B4-BE49-F238E27FC236}">
                      <a16:creationId xmlns:a16="http://schemas.microsoft.com/office/drawing/2014/main" id="{C38D59DA-BA63-98F3-0039-6F80D4F4682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15" name="TextBox 3514">
                <a:extLst>
                  <a:ext uri="{FF2B5EF4-FFF2-40B4-BE49-F238E27FC236}">
                    <a16:creationId xmlns:a16="http://schemas.microsoft.com/office/drawing/2014/main" id="{61DE11C0-618C-7DD8-4A2D-6335F8527333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Ni</a:t>
                </a:r>
              </a:p>
            </p:txBody>
          </p:sp>
          <p:sp>
            <p:nvSpPr>
              <p:cNvPr id="3516" name="TextBox 3515">
                <a:extLst>
                  <a:ext uri="{FF2B5EF4-FFF2-40B4-BE49-F238E27FC236}">
                    <a16:creationId xmlns:a16="http://schemas.microsoft.com/office/drawing/2014/main" id="{BBBECF19-B090-8E51-6114-DDF2FB1FCDDB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8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519" name="Group 3518">
              <a:extLst>
                <a:ext uri="{FF2B5EF4-FFF2-40B4-BE49-F238E27FC236}">
                  <a16:creationId xmlns:a16="http://schemas.microsoft.com/office/drawing/2014/main" id="{23F3F434-F143-FA63-CAEF-634E3BAF58C0}"/>
                </a:ext>
              </a:extLst>
            </p:cNvPr>
            <p:cNvGrpSpPr/>
            <p:nvPr/>
          </p:nvGrpSpPr>
          <p:grpSpPr>
            <a:xfrm>
              <a:off x="6772932" y="2292219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520" name="Group 3519">
                <a:extLst>
                  <a:ext uri="{FF2B5EF4-FFF2-40B4-BE49-F238E27FC236}">
                    <a16:creationId xmlns:a16="http://schemas.microsoft.com/office/drawing/2014/main" id="{9ECD5D76-868C-32EF-4FA0-53FCB37AB930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23" name="Rectangle: Rounded Corners 3522">
                  <a:extLst>
                    <a:ext uri="{FF2B5EF4-FFF2-40B4-BE49-F238E27FC236}">
                      <a16:creationId xmlns:a16="http://schemas.microsoft.com/office/drawing/2014/main" id="{63375431-B464-37C8-0BF9-420BBA90EAFA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24" name="Rectangle: Rounded Corners 3523">
                  <a:extLst>
                    <a:ext uri="{FF2B5EF4-FFF2-40B4-BE49-F238E27FC236}">
                      <a16:creationId xmlns:a16="http://schemas.microsoft.com/office/drawing/2014/main" id="{CCE6F35C-6D6D-EA98-7956-34F322F9AB5D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21" name="TextBox 3520">
                <a:extLst>
                  <a:ext uri="{FF2B5EF4-FFF2-40B4-BE49-F238E27FC236}">
                    <a16:creationId xmlns:a16="http://schemas.microsoft.com/office/drawing/2014/main" id="{9AFB089E-BFA9-546E-A4E6-C9075504BC65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Cu</a:t>
                </a:r>
              </a:p>
            </p:txBody>
          </p:sp>
          <p:sp>
            <p:nvSpPr>
              <p:cNvPr id="3522" name="TextBox 3521">
                <a:extLst>
                  <a:ext uri="{FF2B5EF4-FFF2-40B4-BE49-F238E27FC236}">
                    <a16:creationId xmlns:a16="http://schemas.microsoft.com/office/drawing/2014/main" id="{111F56AD-91CB-CA11-2918-221CDFB112D0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3d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10 </a:t>
                </a:r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525" name="Group 3524">
              <a:extLst>
                <a:ext uri="{FF2B5EF4-FFF2-40B4-BE49-F238E27FC236}">
                  <a16:creationId xmlns:a16="http://schemas.microsoft.com/office/drawing/2014/main" id="{59D2A641-1CBC-50A2-AB15-CBE16B99A5DE}"/>
                </a:ext>
              </a:extLst>
            </p:cNvPr>
            <p:cNvGrpSpPr/>
            <p:nvPr/>
          </p:nvGrpSpPr>
          <p:grpSpPr>
            <a:xfrm>
              <a:off x="7420632" y="2292219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526" name="Group 3525">
                <a:extLst>
                  <a:ext uri="{FF2B5EF4-FFF2-40B4-BE49-F238E27FC236}">
                    <a16:creationId xmlns:a16="http://schemas.microsoft.com/office/drawing/2014/main" id="{D1857598-91B3-C98D-8B56-BF883557B423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29" name="Rectangle: Rounded Corners 3528">
                  <a:extLst>
                    <a:ext uri="{FF2B5EF4-FFF2-40B4-BE49-F238E27FC236}">
                      <a16:creationId xmlns:a16="http://schemas.microsoft.com/office/drawing/2014/main" id="{53F04772-32FD-FB12-F547-83875A480F5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30" name="Rectangle: Rounded Corners 3529">
                  <a:extLst>
                    <a:ext uri="{FF2B5EF4-FFF2-40B4-BE49-F238E27FC236}">
                      <a16:creationId xmlns:a16="http://schemas.microsoft.com/office/drawing/2014/main" id="{AB93A1B9-5779-541E-3ABA-275E1366EBF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27" name="TextBox 3526">
                <a:extLst>
                  <a:ext uri="{FF2B5EF4-FFF2-40B4-BE49-F238E27FC236}">
                    <a16:creationId xmlns:a16="http://schemas.microsoft.com/office/drawing/2014/main" id="{AD5B903B-A44E-BED3-7E41-8EFA271BF124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Zn</a:t>
                </a:r>
              </a:p>
            </p:txBody>
          </p:sp>
          <p:sp>
            <p:nvSpPr>
              <p:cNvPr id="3528" name="TextBox 3527">
                <a:extLst>
                  <a:ext uri="{FF2B5EF4-FFF2-40B4-BE49-F238E27FC236}">
                    <a16:creationId xmlns:a16="http://schemas.microsoft.com/office/drawing/2014/main" id="{ED9EE713-7BFA-03FA-A22C-89DC824838E0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3d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10 </a:t>
                </a:r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531" name="Group 3530">
              <a:extLst>
                <a:ext uri="{FF2B5EF4-FFF2-40B4-BE49-F238E27FC236}">
                  <a16:creationId xmlns:a16="http://schemas.microsoft.com/office/drawing/2014/main" id="{A4E6A596-8E22-E763-28A0-4CE3936F6E35}"/>
                </a:ext>
              </a:extLst>
            </p:cNvPr>
            <p:cNvGrpSpPr/>
            <p:nvPr/>
          </p:nvGrpSpPr>
          <p:grpSpPr>
            <a:xfrm>
              <a:off x="8068332" y="2292219"/>
              <a:ext cx="593115" cy="636569"/>
              <a:chOff x="463397" y="471805"/>
              <a:chExt cx="593115" cy="636569"/>
            </a:xfrm>
            <a:solidFill>
              <a:srgbClr val="8D99AD"/>
            </a:solidFill>
          </p:grpSpPr>
          <p:grpSp>
            <p:nvGrpSpPr>
              <p:cNvPr id="3532" name="Group 3531">
                <a:extLst>
                  <a:ext uri="{FF2B5EF4-FFF2-40B4-BE49-F238E27FC236}">
                    <a16:creationId xmlns:a16="http://schemas.microsoft.com/office/drawing/2014/main" id="{C6C5D7EB-EBFA-3FD7-3894-252F2968AAFE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35" name="Rectangle: Rounded Corners 3534">
                  <a:extLst>
                    <a:ext uri="{FF2B5EF4-FFF2-40B4-BE49-F238E27FC236}">
                      <a16:creationId xmlns:a16="http://schemas.microsoft.com/office/drawing/2014/main" id="{2A15E2D8-4787-A9D6-D779-98B80F4CF446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36" name="Rectangle: Rounded Corners 3535">
                  <a:extLst>
                    <a:ext uri="{FF2B5EF4-FFF2-40B4-BE49-F238E27FC236}">
                      <a16:creationId xmlns:a16="http://schemas.microsoft.com/office/drawing/2014/main" id="{AA1A0B9F-6640-079C-97EA-83E187768D3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33" name="TextBox 3532">
                <a:extLst>
                  <a:ext uri="{FF2B5EF4-FFF2-40B4-BE49-F238E27FC236}">
                    <a16:creationId xmlns:a16="http://schemas.microsoft.com/office/drawing/2014/main" id="{DDD2C512-FB7B-E2FD-1C60-D9B7AAC80DCB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Ga</a:t>
                </a:r>
              </a:p>
            </p:txBody>
          </p:sp>
          <p:sp>
            <p:nvSpPr>
              <p:cNvPr id="3534" name="TextBox 3533">
                <a:extLst>
                  <a:ext uri="{FF2B5EF4-FFF2-40B4-BE49-F238E27FC236}">
                    <a16:creationId xmlns:a16="http://schemas.microsoft.com/office/drawing/2014/main" id="{83840721-58E0-4292-64F4-D59CC069CF34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4p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</a:p>
            </p:txBody>
          </p:sp>
        </p:grpSp>
        <p:grpSp>
          <p:nvGrpSpPr>
            <p:cNvPr id="3537" name="Group 3536">
              <a:extLst>
                <a:ext uri="{FF2B5EF4-FFF2-40B4-BE49-F238E27FC236}">
                  <a16:creationId xmlns:a16="http://schemas.microsoft.com/office/drawing/2014/main" id="{2FC9D713-B43B-A91C-D609-D39FB137D085}"/>
                </a:ext>
              </a:extLst>
            </p:cNvPr>
            <p:cNvGrpSpPr/>
            <p:nvPr/>
          </p:nvGrpSpPr>
          <p:grpSpPr>
            <a:xfrm>
              <a:off x="8716032" y="2292219"/>
              <a:ext cx="593115" cy="636569"/>
              <a:chOff x="463397" y="471805"/>
              <a:chExt cx="593115" cy="636569"/>
            </a:xfrm>
            <a:solidFill>
              <a:srgbClr val="736CED"/>
            </a:solidFill>
          </p:grpSpPr>
          <p:grpSp>
            <p:nvGrpSpPr>
              <p:cNvPr id="3538" name="Group 3537">
                <a:extLst>
                  <a:ext uri="{FF2B5EF4-FFF2-40B4-BE49-F238E27FC236}">
                    <a16:creationId xmlns:a16="http://schemas.microsoft.com/office/drawing/2014/main" id="{A9FC882A-3174-216C-A7B6-0224AA1D74BE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41" name="Rectangle: Rounded Corners 3540">
                  <a:extLst>
                    <a:ext uri="{FF2B5EF4-FFF2-40B4-BE49-F238E27FC236}">
                      <a16:creationId xmlns:a16="http://schemas.microsoft.com/office/drawing/2014/main" id="{A9C35AC1-FDDB-7363-1558-0DB4B4FE139B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42" name="Rectangle: Rounded Corners 3541">
                  <a:extLst>
                    <a:ext uri="{FF2B5EF4-FFF2-40B4-BE49-F238E27FC236}">
                      <a16:creationId xmlns:a16="http://schemas.microsoft.com/office/drawing/2014/main" id="{6CFD2760-4320-9A8A-6A9C-666DBF75C64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39" name="TextBox 3538">
                <a:extLst>
                  <a:ext uri="{FF2B5EF4-FFF2-40B4-BE49-F238E27FC236}">
                    <a16:creationId xmlns:a16="http://schemas.microsoft.com/office/drawing/2014/main" id="{2D549DC3-A46A-BA67-8722-B28FC9BA5F28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Ge</a:t>
                </a:r>
              </a:p>
            </p:txBody>
          </p:sp>
          <p:sp>
            <p:nvSpPr>
              <p:cNvPr id="3540" name="TextBox 3539">
                <a:extLst>
                  <a:ext uri="{FF2B5EF4-FFF2-40B4-BE49-F238E27FC236}">
                    <a16:creationId xmlns:a16="http://schemas.microsoft.com/office/drawing/2014/main" id="{4D184B52-38F5-EBA1-6894-DE0249F96251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4p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</a:p>
            </p:txBody>
          </p:sp>
        </p:grpSp>
        <p:grpSp>
          <p:nvGrpSpPr>
            <p:cNvPr id="3543" name="Group 3542">
              <a:extLst>
                <a:ext uri="{FF2B5EF4-FFF2-40B4-BE49-F238E27FC236}">
                  <a16:creationId xmlns:a16="http://schemas.microsoft.com/office/drawing/2014/main" id="{25CEB91E-3475-17E7-6780-B0E0906DB3EA}"/>
                </a:ext>
              </a:extLst>
            </p:cNvPr>
            <p:cNvGrpSpPr/>
            <p:nvPr/>
          </p:nvGrpSpPr>
          <p:grpSpPr>
            <a:xfrm>
              <a:off x="9363732" y="2292219"/>
              <a:ext cx="593115" cy="636569"/>
              <a:chOff x="463397" y="471805"/>
              <a:chExt cx="593115" cy="636569"/>
            </a:xfrm>
            <a:solidFill>
              <a:srgbClr val="736CED"/>
            </a:solidFill>
          </p:grpSpPr>
          <p:grpSp>
            <p:nvGrpSpPr>
              <p:cNvPr id="3544" name="Group 3543">
                <a:extLst>
                  <a:ext uri="{FF2B5EF4-FFF2-40B4-BE49-F238E27FC236}">
                    <a16:creationId xmlns:a16="http://schemas.microsoft.com/office/drawing/2014/main" id="{6FFFA1C5-E8B3-01B5-7793-0AC3BAE2D4F3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47" name="Rectangle: Rounded Corners 3546">
                  <a:extLst>
                    <a:ext uri="{FF2B5EF4-FFF2-40B4-BE49-F238E27FC236}">
                      <a16:creationId xmlns:a16="http://schemas.microsoft.com/office/drawing/2014/main" id="{F4438B43-46B5-BC7E-52F6-041EC6B741D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48" name="Rectangle: Rounded Corners 3547">
                  <a:extLst>
                    <a:ext uri="{FF2B5EF4-FFF2-40B4-BE49-F238E27FC236}">
                      <a16:creationId xmlns:a16="http://schemas.microsoft.com/office/drawing/2014/main" id="{6B349AD2-2D3F-79EE-796C-ADB91FF9BE8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45" name="TextBox 3544">
                <a:extLst>
                  <a:ext uri="{FF2B5EF4-FFF2-40B4-BE49-F238E27FC236}">
                    <a16:creationId xmlns:a16="http://schemas.microsoft.com/office/drawing/2014/main" id="{C19E045A-C9CF-775C-240B-8EC437D78D31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As</a:t>
                </a:r>
              </a:p>
            </p:txBody>
          </p:sp>
          <p:sp>
            <p:nvSpPr>
              <p:cNvPr id="3546" name="TextBox 3545">
                <a:extLst>
                  <a:ext uri="{FF2B5EF4-FFF2-40B4-BE49-F238E27FC236}">
                    <a16:creationId xmlns:a16="http://schemas.microsoft.com/office/drawing/2014/main" id="{07A6E736-B637-7939-6BB0-CFCE3807AE62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4p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</a:t>
                </a:r>
              </a:p>
            </p:txBody>
          </p:sp>
        </p:grpSp>
        <p:grpSp>
          <p:nvGrpSpPr>
            <p:cNvPr id="3549" name="Group 3548">
              <a:extLst>
                <a:ext uri="{FF2B5EF4-FFF2-40B4-BE49-F238E27FC236}">
                  <a16:creationId xmlns:a16="http://schemas.microsoft.com/office/drawing/2014/main" id="{BAF4B0C3-0548-5D99-AD7E-1E28814BB63C}"/>
                </a:ext>
              </a:extLst>
            </p:cNvPr>
            <p:cNvGrpSpPr/>
            <p:nvPr/>
          </p:nvGrpSpPr>
          <p:grpSpPr>
            <a:xfrm>
              <a:off x="10011432" y="2292219"/>
              <a:ext cx="593115" cy="636569"/>
              <a:chOff x="463397" y="471805"/>
              <a:chExt cx="593115" cy="636569"/>
            </a:xfrm>
          </p:grpSpPr>
          <p:grpSp>
            <p:nvGrpSpPr>
              <p:cNvPr id="3550" name="Group 3549">
                <a:extLst>
                  <a:ext uri="{FF2B5EF4-FFF2-40B4-BE49-F238E27FC236}">
                    <a16:creationId xmlns:a16="http://schemas.microsoft.com/office/drawing/2014/main" id="{33B8E7C0-CEF7-CABB-EE54-F220189DA1E5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</p:grpSpPr>
            <p:sp>
              <p:nvSpPr>
                <p:cNvPr id="3553" name="Rectangle: Rounded Corners 3552">
                  <a:extLst>
                    <a:ext uri="{FF2B5EF4-FFF2-40B4-BE49-F238E27FC236}">
                      <a16:creationId xmlns:a16="http://schemas.microsoft.com/office/drawing/2014/main" id="{4FC07DC2-62C1-50E6-E734-A59F9D76E3EA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54" name="Rectangle: Rounded Corners 3553">
                  <a:extLst>
                    <a:ext uri="{FF2B5EF4-FFF2-40B4-BE49-F238E27FC236}">
                      <a16:creationId xmlns:a16="http://schemas.microsoft.com/office/drawing/2014/main" id="{AFECDC41-7C5B-05C4-3DC8-A21AE3DAF15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51" name="TextBox 3550">
                <a:extLst>
                  <a:ext uri="{FF2B5EF4-FFF2-40B4-BE49-F238E27FC236}">
                    <a16:creationId xmlns:a16="http://schemas.microsoft.com/office/drawing/2014/main" id="{0E55EE7D-4A4C-C9D9-B1FC-2F1F408A4C47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Se</a:t>
                </a:r>
              </a:p>
            </p:txBody>
          </p:sp>
          <p:sp>
            <p:nvSpPr>
              <p:cNvPr id="3552" name="TextBox 3551">
                <a:extLst>
                  <a:ext uri="{FF2B5EF4-FFF2-40B4-BE49-F238E27FC236}">
                    <a16:creationId xmlns:a16="http://schemas.microsoft.com/office/drawing/2014/main" id="{64CDC91A-E7C8-3410-67B5-84A7741186B2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4p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</a:t>
                </a:r>
              </a:p>
            </p:txBody>
          </p:sp>
        </p:grpSp>
        <p:grpSp>
          <p:nvGrpSpPr>
            <p:cNvPr id="3555" name="Group 3554">
              <a:extLst>
                <a:ext uri="{FF2B5EF4-FFF2-40B4-BE49-F238E27FC236}">
                  <a16:creationId xmlns:a16="http://schemas.microsoft.com/office/drawing/2014/main" id="{A6179477-5935-8B84-BDDC-1403D4CCE124}"/>
                </a:ext>
              </a:extLst>
            </p:cNvPr>
            <p:cNvGrpSpPr/>
            <p:nvPr/>
          </p:nvGrpSpPr>
          <p:grpSpPr>
            <a:xfrm>
              <a:off x="10659132" y="2292219"/>
              <a:ext cx="593115" cy="636569"/>
              <a:chOff x="463397" y="471805"/>
              <a:chExt cx="593115" cy="636569"/>
            </a:xfrm>
            <a:solidFill>
              <a:srgbClr val="FF6392"/>
            </a:solidFill>
          </p:grpSpPr>
          <p:grpSp>
            <p:nvGrpSpPr>
              <p:cNvPr id="3556" name="Group 3555">
                <a:extLst>
                  <a:ext uri="{FF2B5EF4-FFF2-40B4-BE49-F238E27FC236}">
                    <a16:creationId xmlns:a16="http://schemas.microsoft.com/office/drawing/2014/main" id="{2C54D596-8027-C37D-359A-5873267BA74F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59" name="Rectangle: Rounded Corners 3558">
                  <a:extLst>
                    <a:ext uri="{FF2B5EF4-FFF2-40B4-BE49-F238E27FC236}">
                      <a16:creationId xmlns:a16="http://schemas.microsoft.com/office/drawing/2014/main" id="{70084576-652E-A8EE-D39D-F63D2B17347A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FF296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60" name="Rectangle: Rounded Corners 3559">
                  <a:extLst>
                    <a:ext uri="{FF2B5EF4-FFF2-40B4-BE49-F238E27FC236}">
                      <a16:creationId xmlns:a16="http://schemas.microsoft.com/office/drawing/2014/main" id="{CE01FBFF-B3F3-8809-2813-73FCB276A84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57" name="TextBox 3556">
                <a:extLst>
                  <a:ext uri="{FF2B5EF4-FFF2-40B4-BE49-F238E27FC236}">
                    <a16:creationId xmlns:a16="http://schemas.microsoft.com/office/drawing/2014/main" id="{B2534F73-4383-71D9-8E1E-DF20C43D0DD3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Br</a:t>
                </a:r>
              </a:p>
            </p:txBody>
          </p:sp>
          <p:sp>
            <p:nvSpPr>
              <p:cNvPr id="3558" name="TextBox 3557">
                <a:extLst>
                  <a:ext uri="{FF2B5EF4-FFF2-40B4-BE49-F238E27FC236}">
                    <a16:creationId xmlns:a16="http://schemas.microsoft.com/office/drawing/2014/main" id="{B95146F7-794B-7D7D-9DEA-09C6F9A87A16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4p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</a:t>
                </a:r>
              </a:p>
            </p:txBody>
          </p:sp>
        </p:grpSp>
        <p:grpSp>
          <p:nvGrpSpPr>
            <p:cNvPr id="3561" name="Group 3560">
              <a:extLst>
                <a:ext uri="{FF2B5EF4-FFF2-40B4-BE49-F238E27FC236}">
                  <a16:creationId xmlns:a16="http://schemas.microsoft.com/office/drawing/2014/main" id="{18B3F558-3167-B153-9F88-B287791E3092}"/>
                </a:ext>
              </a:extLst>
            </p:cNvPr>
            <p:cNvGrpSpPr/>
            <p:nvPr/>
          </p:nvGrpSpPr>
          <p:grpSpPr>
            <a:xfrm>
              <a:off x="295932" y="2960661"/>
              <a:ext cx="593115" cy="636569"/>
              <a:chOff x="463397" y="471805"/>
              <a:chExt cx="593115" cy="636569"/>
            </a:xfrm>
            <a:solidFill>
              <a:srgbClr val="D297FF"/>
            </a:solidFill>
          </p:grpSpPr>
          <p:grpSp>
            <p:nvGrpSpPr>
              <p:cNvPr id="3562" name="Group 3561">
                <a:extLst>
                  <a:ext uri="{FF2B5EF4-FFF2-40B4-BE49-F238E27FC236}">
                    <a16:creationId xmlns:a16="http://schemas.microsoft.com/office/drawing/2014/main" id="{D01C2743-E817-8B5A-5D38-1405555FB8B5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65" name="Rectangle: Rounded Corners 3564">
                  <a:extLst>
                    <a:ext uri="{FF2B5EF4-FFF2-40B4-BE49-F238E27FC236}">
                      <a16:creationId xmlns:a16="http://schemas.microsoft.com/office/drawing/2014/main" id="{4C977851-4363-6A1E-F46C-0EA2E1331CE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B75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66" name="Rectangle: Rounded Corners 3565">
                  <a:extLst>
                    <a:ext uri="{FF2B5EF4-FFF2-40B4-BE49-F238E27FC236}">
                      <a16:creationId xmlns:a16="http://schemas.microsoft.com/office/drawing/2014/main" id="{9F226A64-3BE8-3E46-0C9C-476979684AD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63" name="TextBox 3562">
                <a:extLst>
                  <a:ext uri="{FF2B5EF4-FFF2-40B4-BE49-F238E27FC236}">
                    <a16:creationId xmlns:a16="http://schemas.microsoft.com/office/drawing/2014/main" id="{35EC4A66-6B3F-93CC-EFC1-EC98C51FB272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Rb</a:t>
                </a:r>
              </a:p>
            </p:txBody>
          </p:sp>
          <p:sp>
            <p:nvSpPr>
              <p:cNvPr id="3564" name="TextBox 3563">
                <a:extLst>
                  <a:ext uri="{FF2B5EF4-FFF2-40B4-BE49-F238E27FC236}">
                    <a16:creationId xmlns:a16="http://schemas.microsoft.com/office/drawing/2014/main" id="{2A61E883-21BB-CDC0-6EE2-3CB796E5B395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575" name="Group 3574">
              <a:extLst>
                <a:ext uri="{FF2B5EF4-FFF2-40B4-BE49-F238E27FC236}">
                  <a16:creationId xmlns:a16="http://schemas.microsoft.com/office/drawing/2014/main" id="{C463D8B8-7F38-F302-276F-1EF74F348A1E}"/>
                </a:ext>
              </a:extLst>
            </p:cNvPr>
            <p:cNvGrpSpPr/>
            <p:nvPr/>
          </p:nvGrpSpPr>
          <p:grpSpPr>
            <a:xfrm>
              <a:off x="943632" y="2960661"/>
              <a:ext cx="593115" cy="636569"/>
              <a:chOff x="463397" y="471805"/>
              <a:chExt cx="593115" cy="636569"/>
            </a:xfrm>
            <a:solidFill>
              <a:srgbClr val="9580F0"/>
            </a:solidFill>
          </p:grpSpPr>
          <p:grpSp>
            <p:nvGrpSpPr>
              <p:cNvPr id="3576" name="Group 3575">
                <a:extLst>
                  <a:ext uri="{FF2B5EF4-FFF2-40B4-BE49-F238E27FC236}">
                    <a16:creationId xmlns:a16="http://schemas.microsoft.com/office/drawing/2014/main" id="{5AF480E4-0FC5-2EBF-56AD-894E1BA79A10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79" name="Rectangle: Rounded Corners 3578">
                  <a:extLst>
                    <a:ext uri="{FF2B5EF4-FFF2-40B4-BE49-F238E27FC236}">
                      <a16:creationId xmlns:a16="http://schemas.microsoft.com/office/drawing/2014/main" id="{AD9F91B7-FF63-AC4B-47E0-470ACFBF505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7357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80" name="Rectangle: Rounded Corners 3579">
                  <a:extLst>
                    <a:ext uri="{FF2B5EF4-FFF2-40B4-BE49-F238E27FC236}">
                      <a16:creationId xmlns:a16="http://schemas.microsoft.com/office/drawing/2014/main" id="{2DA167E8-BA11-5071-D4BC-2E3C6315A7A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77" name="TextBox 3576">
                <a:extLst>
                  <a:ext uri="{FF2B5EF4-FFF2-40B4-BE49-F238E27FC236}">
                    <a16:creationId xmlns:a16="http://schemas.microsoft.com/office/drawing/2014/main" id="{09121C3D-8629-509A-15ED-C6E8C12F74ED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Sr</a:t>
                </a:r>
              </a:p>
            </p:txBody>
          </p:sp>
          <p:sp>
            <p:nvSpPr>
              <p:cNvPr id="3578" name="TextBox 3577">
                <a:extLst>
                  <a:ext uri="{FF2B5EF4-FFF2-40B4-BE49-F238E27FC236}">
                    <a16:creationId xmlns:a16="http://schemas.microsoft.com/office/drawing/2014/main" id="{0F0ED292-C0A2-779D-0937-34FC0A40B3D5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581" name="Group 3580">
              <a:extLst>
                <a:ext uri="{FF2B5EF4-FFF2-40B4-BE49-F238E27FC236}">
                  <a16:creationId xmlns:a16="http://schemas.microsoft.com/office/drawing/2014/main" id="{D53CA334-5B3E-9DBE-DBD6-010D92784C8C}"/>
                </a:ext>
              </a:extLst>
            </p:cNvPr>
            <p:cNvGrpSpPr/>
            <p:nvPr/>
          </p:nvGrpSpPr>
          <p:grpSpPr>
            <a:xfrm>
              <a:off x="1591332" y="2960661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582" name="Group 3581">
                <a:extLst>
                  <a:ext uri="{FF2B5EF4-FFF2-40B4-BE49-F238E27FC236}">
                    <a16:creationId xmlns:a16="http://schemas.microsoft.com/office/drawing/2014/main" id="{E5721365-2DB9-D62D-2113-853155D66254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85" name="Rectangle: Rounded Corners 3584">
                  <a:extLst>
                    <a:ext uri="{FF2B5EF4-FFF2-40B4-BE49-F238E27FC236}">
                      <a16:creationId xmlns:a16="http://schemas.microsoft.com/office/drawing/2014/main" id="{428F6C65-F82C-783F-18C3-1988978028AB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86" name="Rectangle: Rounded Corners 3585">
                  <a:extLst>
                    <a:ext uri="{FF2B5EF4-FFF2-40B4-BE49-F238E27FC236}">
                      <a16:creationId xmlns:a16="http://schemas.microsoft.com/office/drawing/2014/main" id="{63A0F9D1-7EA9-8650-4F9A-C6FE3095DB0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83" name="TextBox 3582">
                <a:extLst>
                  <a:ext uri="{FF2B5EF4-FFF2-40B4-BE49-F238E27FC236}">
                    <a16:creationId xmlns:a16="http://schemas.microsoft.com/office/drawing/2014/main" id="{BE5547E6-B9F2-EBE0-9876-4D2CD16B616C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Y</a:t>
                </a:r>
              </a:p>
            </p:txBody>
          </p:sp>
          <p:sp>
            <p:nvSpPr>
              <p:cNvPr id="3584" name="TextBox 3583">
                <a:extLst>
                  <a:ext uri="{FF2B5EF4-FFF2-40B4-BE49-F238E27FC236}">
                    <a16:creationId xmlns:a16="http://schemas.microsoft.com/office/drawing/2014/main" id="{7CCC7634-D7DD-EBEF-FA15-B820A51A5929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587" name="Group 3586">
              <a:extLst>
                <a:ext uri="{FF2B5EF4-FFF2-40B4-BE49-F238E27FC236}">
                  <a16:creationId xmlns:a16="http://schemas.microsoft.com/office/drawing/2014/main" id="{EC928352-7412-1991-A190-C9BFD07B5D00}"/>
                </a:ext>
              </a:extLst>
            </p:cNvPr>
            <p:cNvGrpSpPr/>
            <p:nvPr/>
          </p:nvGrpSpPr>
          <p:grpSpPr>
            <a:xfrm>
              <a:off x="2239032" y="2960661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588" name="Group 3587">
                <a:extLst>
                  <a:ext uri="{FF2B5EF4-FFF2-40B4-BE49-F238E27FC236}">
                    <a16:creationId xmlns:a16="http://schemas.microsoft.com/office/drawing/2014/main" id="{4D0CB84E-7515-6BDB-191D-C6B1EAA4E739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91" name="Rectangle: Rounded Corners 3590">
                  <a:extLst>
                    <a:ext uri="{FF2B5EF4-FFF2-40B4-BE49-F238E27FC236}">
                      <a16:creationId xmlns:a16="http://schemas.microsoft.com/office/drawing/2014/main" id="{1737EC78-1D7E-3923-5190-D7B0D3019C3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92" name="Rectangle: Rounded Corners 3591">
                  <a:extLst>
                    <a:ext uri="{FF2B5EF4-FFF2-40B4-BE49-F238E27FC236}">
                      <a16:creationId xmlns:a16="http://schemas.microsoft.com/office/drawing/2014/main" id="{81ADBE2A-C32F-0114-7CA0-CBDF33B5918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89" name="TextBox 3588">
                <a:extLst>
                  <a:ext uri="{FF2B5EF4-FFF2-40B4-BE49-F238E27FC236}">
                    <a16:creationId xmlns:a16="http://schemas.microsoft.com/office/drawing/2014/main" id="{6FABE4E0-D376-5FA7-5B0D-8961E650F5C3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Zr</a:t>
                </a:r>
              </a:p>
            </p:txBody>
          </p:sp>
          <p:sp>
            <p:nvSpPr>
              <p:cNvPr id="3590" name="TextBox 3589">
                <a:extLst>
                  <a:ext uri="{FF2B5EF4-FFF2-40B4-BE49-F238E27FC236}">
                    <a16:creationId xmlns:a16="http://schemas.microsoft.com/office/drawing/2014/main" id="{7E32C656-1C19-11FA-2BBF-CD52AF13DD80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593" name="Group 3592">
              <a:extLst>
                <a:ext uri="{FF2B5EF4-FFF2-40B4-BE49-F238E27FC236}">
                  <a16:creationId xmlns:a16="http://schemas.microsoft.com/office/drawing/2014/main" id="{B95ADC1C-BF03-6607-19A2-DAAF75C969F6}"/>
                </a:ext>
              </a:extLst>
            </p:cNvPr>
            <p:cNvGrpSpPr/>
            <p:nvPr/>
          </p:nvGrpSpPr>
          <p:grpSpPr>
            <a:xfrm>
              <a:off x="2886732" y="2960661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594" name="Group 3593">
                <a:extLst>
                  <a:ext uri="{FF2B5EF4-FFF2-40B4-BE49-F238E27FC236}">
                    <a16:creationId xmlns:a16="http://schemas.microsoft.com/office/drawing/2014/main" id="{7170278C-4DF7-63B8-5D75-3169F7827D15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97" name="Rectangle: Rounded Corners 3596">
                  <a:extLst>
                    <a:ext uri="{FF2B5EF4-FFF2-40B4-BE49-F238E27FC236}">
                      <a16:creationId xmlns:a16="http://schemas.microsoft.com/office/drawing/2014/main" id="{C862E133-1E71-54D8-5CA1-831ABA3D300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98" name="Rectangle: Rounded Corners 3597">
                  <a:extLst>
                    <a:ext uri="{FF2B5EF4-FFF2-40B4-BE49-F238E27FC236}">
                      <a16:creationId xmlns:a16="http://schemas.microsoft.com/office/drawing/2014/main" id="{25292FC4-273A-AF6A-ED60-ADBFA2F2CF7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595" name="TextBox 3594">
                <a:extLst>
                  <a:ext uri="{FF2B5EF4-FFF2-40B4-BE49-F238E27FC236}">
                    <a16:creationId xmlns:a16="http://schemas.microsoft.com/office/drawing/2014/main" id="{6355F07F-8168-8DDE-287D-288B12793700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Nb</a:t>
                </a:r>
              </a:p>
            </p:txBody>
          </p:sp>
          <p:sp>
            <p:nvSpPr>
              <p:cNvPr id="3596" name="TextBox 3595">
                <a:extLst>
                  <a:ext uri="{FF2B5EF4-FFF2-40B4-BE49-F238E27FC236}">
                    <a16:creationId xmlns:a16="http://schemas.microsoft.com/office/drawing/2014/main" id="{F0557D19-4C11-D79A-D2CF-DA4F063BF3BF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599" name="Group 3598">
              <a:extLst>
                <a:ext uri="{FF2B5EF4-FFF2-40B4-BE49-F238E27FC236}">
                  <a16:creationId xmlns:a16="http://schemas.microsoft.com/office/drawing/2014/main" id="{714ED19C-3CD8-F06A-68B0-568108C1D062}"/>
                </a:ext>
              </a:extLst>
            </p:cNvPr>
            <p:cNvGrpSpPr/>
            <p:nvPr/>
          </p:nvGrpSpPr>
          <p:grpSpPr>
            <a:xfrm>
              <a:off x="3534432" y="2960661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600" name="Group 3599">
                <a:extLst>
                  <a:ext uri="{FF2B5EF4-FFF2-40B4-BE49-F238E27FC236}">
                    <a16:creationId xmlns:a16="http://schemas.microsoft.com/office/drawing/2014/main" id="{4CC9E49B-4CA1-E55E-8E92-CEBEAED74BEC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03" name="Rectangle: Rounded Corners 3602">
                  <a:extLst>
                    <a:ext uri="{FF2B5EF4-FFF2-40B4-BE49-F238E27FC236}">
                      <a16:creationId xmlns:a16="http://schemas.microsoft.com/office/drawing/2014/main" id="{0B678EBD-E117-9C8C-CBED-6136B94A578A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04" name="Rectangle: Rounded Corners 3603">
                  <a:extLst>
                    <a:ext uri="{FF2B5EF4-FFF2-40B4-BE49-F238E27FC236}">
                      <a16:creationId xmlns:a16="http://schemas.microsoft.com/office/drawing/2014/main" id="{34D71E74-6ED1-78AA-1EEF-8B3F4CF4B44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01" name="TextBox 3600">
                <a:extLst>
                  <a:ext uri="{FF2B5EF4-FFF2-40B4-BE49-F238E27FC236}">
                    <a16:creationId xmlns:a16="http://schemas.microsoft.com/office/drawing/2014/main" id="{C6DEC68E-9911-BA15-F0A1-3D81AD740DF0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Mo</a:t>
                </a:r>
              </a:p>
            </p:txBody>
          </p:sp>
          <p:sp>
            <p:nvSpPr>
              <p:cNvPr id="3602" name="TextBox 3601">
                <a:extLst>
                  <a:ext uri="{FF2B5EF4-FFF2-40B4-BE49-F238E27FC236}">
                    <a16:creationId xmlns:a16="http://schemas.microsoft.com/office/drawing/2014/main" id="{0EFE88B3-A517-8931-365B-8DEF72D4427E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605" name="Group 3604">
              <a:extLst>
                <a:ext uri="{FF2B5EF4-FFF2-40B4-BE49-F238E27FC236}">
                  <a16:creationId xmlns:a16="http://schemas.microsoft.com/office/drawing/2014/main" id="{2C8DE926-E792-E5E4-120B-89F8C288F1B1}"/>
                </a:ext>
              </a:extLst>
            </p:cNvPr>
            <p:cNvGrpSpPr/>
            <p:nvPr/>
          </p:nvGrpSpPr>
          <p:grpSpPr>
            <a:xfrm>
              <a:off x="4177369" y="2960661"/>
              <a:ext cx="597878" cy="636569"/>
              <a:chOff x="458634" y="471805"/>
              <a:chExt cx="597878" cy="636569"/>
            </a:xfrm>
            <a:solidFill>
              <a:srgbClr val="FFAF18"/>
            </a:solidFill>
          </p:grpSpPr>
          <p:grpSp>
            <p:nvGrpSpPr>
              <p:cNvPr id="3606" name="Group 3605">
                <a:extLst>
                  <a:ext uri="{FF2B5EF4-FFF2-40B4-BE49-F238E27FC236}">
                    <a16:creationId xmlns:a16="http://schemas.microsoft.com/office/drawing/2014/main" id="{E005F569-501A-D2B5-F73E-F73A40324AA3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09" name="Rectangle: Rounded Corners 3608">
                  <a:extLst>
                    <a:ext uri="{FF2B5EF4-FFF2-40B4-BE49-F238E27FC236}">
                      <a16:creationId xmlns:a16="http://schemas.microsoft.com/office/drawing/2014/main" id="{8F97CC6A-5E29-2F7E-5576-5DF5CA9FDB6F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10" name="Rectangle: Rounded Corners 3609">
                  <a:extLst>
                    <a:ext uri="{FF2B5EF4-FFF2-40B4-BE49-F238E27FC236}">
                      <a16:creationId xmlns:a16="http://schemas.microsoft.com/office/drawing/2014/main" id="{A70A7EE5-6CEF-75CD-D40B-18F78ABD01D4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07" name="TextBox 3606">
                <a:extLst>
                  <a:ext uri="{FF2B5EF4-FFF2-40B4-BE49-F238E27FC236}">
                    <a16:creationId xmlns:a16="http://schemas.microsoft.com/office/drawing/2014/main" id="{3643A429-B092-8CF7-29BF-DFC9A3C13C48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Tc</a:t>
                </a:r>
              </a:p>
            </p:txBody>
          </p:sp>
          <p:sp>
            <p:nvSpPr>
              <p:cNvPr id="3608" name="TextBox 3607">
                <a:extLst>
                  <a:ext uri="{FF2B5EF4-FFF2-40B4-BE49-F238E27FC236}">
                    <a16:creationId xmlns:a16="http://schemas.microsoft.com/office/drawing/2014/main" id="{9CA6EE84-224B-D63F-97D0-6D01339731B6}"/>
                  </a:ext>
                </a:extLst>
              </p:cNvPr>
              <p:cNvSpPr txBox="1"/>
              <p:nvPr/>
            </p:nvSpPr>
            <p:spPr>
              <a:xfrm>
                <a:off x="458634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611" name="Group 3610">
              <a:extLst>
                <a:ext uri="{FF2B5EF4-FFF2-40B4-BE49-F238E27FC236}">
                  <a16:creationId xmlns:a16="http://schemas.microsoft.com/office/drawing/2014/main" id="{FDD78A4F-CD39-6E60-D30D-7A7A826BD843}"/>
                </a:ext>
              </a:extLst>
            </p:cNvPr>
            <p:cNvGrpSpPr/>
            <p:nvPr/>
          </p:nvGrpSpPr>
          <p:grpSpPr>
            <a:xfrm>
              <a:off x="4829832" y="2960661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612" name="Group 3611">
                <a:extLst>
                  <a:ext uri="{FF2B5EF4-FFF2-40B4-BE49-F238E27FC236}">
                    <a16:creationId xmlns:a16="http://schemas.microsoft.com/office/drawing/2014/main" id="{620972B0-D18A-9C73-5AF7-C8233B02D779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15" name="Rectangle: Rounded Corners 3614">
                  <a:extLst>
                    <a:ext uri="{FF2B5EF4-FFF2-40B4-BE49-F238E27FC236}">
                      <a16:creationId xmlns:a16="http://schemas.microsoft.com/office/drawing/2014/main" id="{302D0B03-80BA-DD2D-63FD-6CC23376369F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16" name="Rectangle: Rounded Corners 3615">
                  <a:extLst>
                    <a:ext uri="{FF2B5EF4-FFF2-40B4-BE49-F238E27FC236}">
                      <a16:creationId xmlns:a16="http://schemas.microsoft.com/office/drawing/2014/main" id="{22D74761-2007-C6FC-40E3-FEBEFCB23D9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13" name="TextBox 3612">
                <a:extLst>
                  <a:ext uri="{FF2B5EF4-FFF2-40B4-BE49-F238E27FC236}">
                    <a16:creationId xmlns:a16="http://schemas.microsoft.com/office/drawing/2014/main" id="{BA111D48-F7F4-A661-D585-48889AB1D290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Ru</a:t>
                </a:r>
              </a:p>
            </p:txBody>
          </p:sp>
          <p:sp>
            <p:nvSpPr>
              <p:cNvPr id="3614" name="TextBox 3613">
                <a:extLst>
                  <a:ext uri="{FF2B5EF4-FFF2-40B4-BE49-F238E27FC236}">
                    <a16:creationId xmlns:a16="http://schemas.microsoft.com/office/drawing/2014/main" id="{A6D34EBE-600E-CBAF-802B-9E6F5B781484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617" name="Group 3616">
              <a:extLst>
                <a:ext uri="{FF2B5EF4-FFF2-40B4-BE49-F238E27FC236}">
                  <a16:creationId xmlns:a16="http://schemas.microsoft.com/office/drawing/2014/main" id="{BFA11121-91CB-0B94-735F-7A9AA90FD31E}"/>
                </a:ext>
              </a:extLst>
            </p:cNvPr>
            <p:cNvGrpSpPr/>
            <p:nvPr/>
          </p:nvGrpSpPr>
          <p:grpSpPr>
            <a:xfrm>
              <a:off x="5477532" y="2960661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618" name="Group 3617">
                <a:extLst>
                  <a:ext uri="{FF2B5EF4-FFF2-40B4-BE49-F238E27FC236}">
                    <a16:creationId xmlns:a16="http://schemas.microsoft.com/office/drawing/2014/main" id="{2A42F708-D3EA-0FE8-4D19-73840531D05B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21" name="Rectangle: Rounded Corners 3620">
                  <a:extLst>
                    <a:ext uri="{FF2B5EF4-FFF2-40B4-BE49-F238E27FC236}">
                      <a16:creationId xmlns:a16="http://schemas.microsoft.com/office/drawing/2014/main" id="{73240CFF-0E88-B3A1-76FC-D7523C1D6F2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22" name="Rectangle: Rounded Corners 3621">
                  <a:extLst>
                    <a:ext uri="{FF2B5EF4-FFF2-40B4-BE49-F238E27FC236}">
                      <a16:creationId xmlns:a16="http://schemas.microsoft.com/office/drawing/2014/main" id="{4137A1CE-0A95-1F0D-ED19-53FC62DB356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19" name="TextBox 3618">
                <a:extLst>
                  <a:ext uri="{FF2B5EF4-FFF2-40B4-BE49-F238E27FC236}">
                    <a16:creationId xmlns:a16="http://schemas.microsoft.com/office/drawing/2014/main" id="{5645A0E1-54FD-39C7-8562-7F5D1E6DBBAE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Rh</a:t>
                </a:r>
              </a:p>
            </p:txBody>
          </p:sp>
          <p:sp>
            <p:nvSpPr>
              <p:cNvPr id="3620" name="TextBox 3619">
                <a:extLst>
                  <a:ext uri="{FF2B5EF4-FFF2-40B4-BE49-F238E27FC236}">
                    <a16:creationId xmlns:a16="http://schemas.microsoft.com/office/drawing/2014/main" id="{93AD845F-EABE-B44A-668B-F83E124CE2F7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8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623" name="Group 3622">
              <a:extLst>
                <a:ext uri="{FF2B5EF4-FFF2-40B4-BE49-F238E27FC236}">
                  <a16:creationId xmlns:a16="http://schemas.microsoft.com/office/drawing/2014/main" id="{6FA2F9AB-6A8D-16D1-046A-AFC0FEE315F3}"/>
                </a:ext>
              </a:extLst>
            </p:cNvPr>
            <p:cNvGrpSpPr/>
            <p:nvPr/>
          </p:nvGrpSpPr>
          <p:grpSpPr>
            <a:xfrm>
              <a:off x="6125232" y="2960661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624" name="Group 3623">
                <a:extLst>
                  <a:ext uri="{FF2B5EF4-FFF2-40B4-BE49-F238E27FC236}">
                    <a16:creationId xmlns:a16="http://schemas.microsoft.com/office/drawing/2014/main" id="{4AF5774D-8F54-0983-FA29-269B550C2C4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27" name="Rectangle: Rounded Corners 3626">
                  <a:extLst>
                    <a:ext uri="{FF2B5EF4-FFF2-40B4-BE49-F238E27FC236}">
                      <a16:creationId xmlns:a16="http://schemas.microsoft.com/office/drawing/2014/main" id="{DA6D8665-8190-49F6-D4E6-D89C9C32A05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28" name="Rectangle: Rounded Corners 3627">
                  <a:extLst>
                    <a:ext uri="{FF2B5EF4-FFF2-40B4-BE49-F238E27FC236}">
                      <a16:creationId xmlns:a16="http://schemas.microsoft.com/office/drawing/2014/main" id="{35536476-0B67-996D-D6B8-01C177989AB9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25" name="TextBox 3624">
                <a:extLst>
                  <a:ext uri="{FF2B5EF4-FFF2-40B4-BE49-F238E27FC236}">
                    <a16:creationId xmlns:a16="http://schemas.microsoft.com/office/drawing/2014/main" id="{24819FC7-1EFC-BB03-4DA3-D9E6A9C6971D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Pd</a:t>
                </a:r>
              </a:p>
            </p:txBody>
          </p:sp>
          <p:sp>
            <p:nvSpPr>
              <p:cNvPr id="3626" name="TextBox 3625">
                <a:extLst>
                  <a:ext uri="{FF2B5EF4-FFF2-40B4-BE49-F238E27FC236}">
                    <a16:creationId xmlns:a16="http://schemas.microsoft.com/office/drawing/2014/main" id="{ABBC23D3-8459-A367-0B34-3B0364B26EE4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10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629" name="Group 3628">
              <a:extLst>
                <a:ext uri="{FF2B5EF4-FFF2-40B4-BE49-F238E27FC236}">
                  <a16:creationId xmlns:a16="http://schemas.microsoft.com/office/drawing/2014/main" id="{487D82C0-B482-2AA4-F8EF-D5916672F817}"/>
                </a:ext>
              </a:extLst>
            </p:cNvPr>
            <p:cNvGrpSpPr/>
            <p:nvPr/>
          </p:nvGrpSpPr>
          <p:grpSpPr>
            <a:xfrm>
              <a:off x="6772932" y="2960661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630" name="Group 3629">
                <a:extLst>
                  <a:ext uri="{FF2B5EF4-FFF2-40B4-BE49-F238E27FC236}">
                    <a16:creationId xmlns:a16="http://schemas.microsoft.com/office/drawing/2014/main" id="{70549412-9757-0FBF-FCCA-8D1116544664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33" name="Rectangle: Rounded Corners 3632">
                  <a:extLst>
                    <a:ext uri="{FF2B5EF4-FFF2-40B4-BE49-F238E27FC236}">
                      <a16:creationId xmlns:a16="http://schemas.microsoft.com/office/drawing/2014/main" id="{2321FED8-9442-9C22-8B94-1855058B9B3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34" name="Rectangle: Rounded Corners 3633">
                  <a:extLst>
                    <a:ext uri="{FF2B5EF4-FFF2-40B4-BE49-F238E27FC236}">
                      <a16:creationId xmlns:a16="http://schemas.microsoft.com/office/drawing/2014/main" id="{85308072-A621-C040-D1AB-0FE96F022082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31" name="TextBox 3630">
                <a:extLst>
                  <a:ext uri="{FF2B5EF4-FFF2-40B4-BE49-F238E27FC236}">
                    <a16:creationId xmlns:a16="http://schemas.microsoft.com/office/drawing/2014/main" id="{CADEBB79-2E8E-F6FB-EF7A-8365FC75A94A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Ag</a:t>
                </a:r>
              </a:p>
            </p:txBody>
          </p:sp>
          <p:sp>
            <p:nvSpPr>
              <p:cNvPr id="3632" name="TextBox 3631">
                <a:extLst>
                  <a:ext uri="{FF2B5EF4-FFF2-40B4-BE49-F238E27FC236}">
                    <a16:creationId xmlns:a16="http://schemas.microsoft.com/office/drawing/2014/main" id="{D98440CE-690F-1D35-48A0-EC717D027464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Poppins Medium" panose="00000600000000000000" pitchFamily="2" charset="0"/>
                    <a:ea typeface="+mn-ea"/>
                    <a:cs typeface="Poppins" panose="00000500000000000000" pitchFamily="2" charset="0"/>
                  </a:rPr>
                  <a:t>4d</a:t>
                </a:r>
                <a:r>
                  <a:rPr kumimoji="0" lang="en-US" sz="12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Poppins Medium" panose="00000600000000000000" pitchFamily="2" charset="0"/>
                    <a:ea typeface="+mn-ea"/>
                    <a:cs typeface="Poppins" panose="00000500000000000000" pitchFamily="2" charset="0"/>
                  </a:rPr>
                  <a:t>10 </a:t>
                </a: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Poppins Medium" panose="00000600000000000000" pitchFamily="2" charset="0"/>
                    <a:ea typeface="+mn-ea"/>
                    <a:cs typeface="Poppins" panose="00000500000000000000" pitchFamily="2" charset="0"/>
                  </a:rPr>
                  <a:t>5s</a:t>
                </a:r>
                <a:r>
                  <a:rPr kumimoji="0" lang="en-US" sz="12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Poppins Medium" panose="00000600000000000000" pitchFamily="2" charset="0"/>
                    <a:ea typeface="+mn-ea"/>
                    <a:cs typeface="Poppins" panose="00000500000000000000" pitchFamily="2" charset="0"/>
                  </a:rPr>
                  <a:t>1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Poppins Medium" panose="00000600000000000000" pitchFamily="2" charset="0"/>
                  <a:ea typeface="+mn-ea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635" name="Group 3634">
              <a:extLst>
                <a:ext uri="{FF2B5EF4-FFF2-40B4-BE49-F238E27FC236}">
                  <a16:creationId xmlns:a16="http://schemas.microsoft.com/office/drawing/2014/main" id="{C1D90ECF-5855-2C28-B119-83ABB02536EB}"/>
                </a:ext>
              </a:extLst>
            </p:cNvPr>
            <p:cNvGrpSpPr/>
            <p:nvPr/>
          </p:nvGrpSpPr>
          <p:grpSpPr>
            <a:xfrm>
              <a:off x="7420632" y="2960661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636" name="Group 3635">
                <a:extLst>
                  <a:ext uri="{FF2B5EF4-FFF2-40B4-BE49-F238E27FC236}">
                    <a16:creationId xmlns:a16="http://schemas.microsoft.com/office/drawing/2014/main" id="{F0D7A610-DC45-798C-209D-CF8604767EFE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39" name="Rectangle: Rounded Corners 3638">
                  <a:extLst>
                    <a:ext uri="{FF2B5EF4-FFF2-40B4-BE49-F238E27FC236}">
                      <a16:creationId xmlns:a16="http://schemas.microsoft.com/office/drawing/2014/main" id="{2F7FBA7A-C6AF-3E73-914E-2194467B77B6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40" name="Rectangle: Rounded Corners 3639">
                  <a:extLst>
                    <a:ext uri="{FF2B5EF4-FFF2-40B4-BE49-F238E27FC236}">
                      <a16:creationId xmlns:a16="http://schemas.microsoft.com/office/drawing/2014/main" id="{674782EE-1880-19FA-38A6-59E1FA3F10A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37" name="TextBox 3636">
                <a:extLst>
                  <a:ext uri="{FF2B5EF4-FFF2-40B4-BE49-F238E27FC236}">
                    <a16:creationId xmlns:a16="http://schemas.microsoft.com/office/drawing/2014/main" id="{425D9373-743F-D633-63D9-123E70DC7B63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Cd</a:t>
                </a:r>
              </a:p>
            </p:txBody>
          </p:sp>
          <p:sp>
            <p:nvSpPr>
              <p:cNvPr id="3638" name="TextBox 3637">
                <a:extLst>
                  <a:ext uri="{FF2B5EF4-FFF2-40B4-BE49-F238E27FC236}">
                    <a16:creationId xmlns:a16="http://schemas.microsoft.com/office/drawing/2014/main" id="{70FF7AB8-E70D-58F0-1E75-F1AB56A6F94A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4d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10 </a:t>
                </a:r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641" name="Group 3640">
              <a:extLst>
                <a:ext uri="{FF2B5EF4-FFF2-40B4-BE49-F238E27FC236}">
                  <a16:creationId xmlns:a16="http://schemas.microsoft.com/office/drawing/2014/main" id="{2728A42B-8488-126F-2658-7E652BD33D8C}"/>
                </a:ext>
              </a:extLst>
            </p:cNvPr>
            <p:cNvGrpSpPr/>
            <p:nvPr/>
          </p:nvGrpSpPr>
          <p:grpSpPr>
            <a:xfrm>
              <a:off x="8068332" y="2960661"/>
              <a:ext cx="593115" cy="636569"/>
              <a:chOff x="463397" y="471805"/>
              <a:chExt cx="593115" cy="636569"/>
            </a:xfrm>
            <a:solidFill>
              <a:srgbClr val="8D99AD"/>
            </a:solidFill>
          </p:grpSpPr>
          <p:grpSp>
            <p:nvGrpSpPr>
              <p:cNvPr id="3642" name="Group 3641">
                <a:extLst>
                  <a:ext uri="{FF2B5EF4-FFF2-40B4-BE49-F238E27FC236}">
                    <a16:creationId xmlns:a16="http://schemas.microsoft.com/office/drawing/2014/main" id="{71A18EA9-FAE5-2AF5-FCE8-2967976FEE8B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45" name="Rectangle: Rounded Corners 3644">
                  <a:extLst>
                    <a:ext uri="{FF2B5EF4-FFF2-40B4-BE49-F238E27FC236}">
                      <a16:creationId xmlns:a16="http://schemas.microsoft.com/office/drawing/2014/main" id="{712B9568-39CC-1CF5-4E31-0EF501CD9C23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46" name="Rectangle: Rounded Corners 3645">
                  <a:extLst>
                    <a:ext uri="{FF2B5EF4-FFF2-40B4-BE49-F238E27FC236}">
                      <a16:creationId xmlns:a16="http://schemas.microsoft.com/office/drawing/2014/main" id="{77044B8C-835B-54C4-178D-9C8A5EF7DB25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43" name="TextBox 3642">
                <a:extLst>
                  <a:ext uri="{FF2B5EF4-FFF2-40B4-BE49-F238E27FC236}">
                    <a16:creationId xmlns:a16="http://schemas.microsoft.com/office/drawing/2014/main" id="{E59F4E62-47EC-9C4C-6524-D9779B60A406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In</a:t>
                </a:r>
              </a:p>
            </p:txBody>
          </p:sp>
          <p:sp>
            <p:nvSpPr>
              <p:cNvPr id="3644" name="TextBox 3643">
                <a:extLst>
                  <a:ext uri="{FF2B5EF4-FFF2-40B4-BE49-F238E27FC236}">
                    <a16:creationId xmlns:a16="http://schemas.microsoft.com/office/drawing/2014/main" id="{791AED38-F75C-0024-CE35-66CA54FB965B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5p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</a:p>
            </p:txBody>
          </p:sp>
        </p:grpSp>
        <p:grpSp>
          <p:nvGrpSpPr>
            <p:cNvPr id="3647" name="Group 3646">
              <a:extLst>
                <a:ext uri="{FF2B5EF4-FFF2-40B4-BE49-F238E27FC236}">
                  <a16:creationId xmlns:a16="http://schemas.microsoft.com/office/drawing/2014/main" id="{7A071B1C-48AE-07D8-5CC3-DCB58C31B52B}"/>
                </a:ext>
              </a:extLst>
            </p:cNvPr>
            <p:cNvGrpSpPr/>
            <p:nvPr/>
          </p:nvGrpSpPr>
          <p:grpSpPr>
            <a:xfrm>
              <a:off x="8716032" y="2960661"/>
              <a:ext cx="593115" cy="636569"/>
              <a:chOff x="463397" y="471805"/>
              <a:chExt cx="593115" cy="636569"/>
            </a:xfrm>
            <a:solidFill>
              <a:srgbClr val="8D99AD"/>
            </a:solidFill>
          </p:grpSpPr>
          <p:grpSp>
            <p:nvGrpSpPr>
              <p:cNvPr id="3648" name="Group 3647">
                <a:extLst>
                  <a:ext uri="{FF2B5EF4-FFF2-40B4-BE49-F238E27FC236}">
                    <a16:creationId xmlns:a16="http://schemas.microsoft.com/office/drawing/2014/main" id="{08FF5D73-9D6B-FCAD-26C2-6FB37600E51E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51" name="Rectangle: Rounded Corners 3650">
                  <a:extLst>
                    <a:ext uri="{FF2B5EF4-FFF2-40B4-BE49-F238E27FC236}">
                      <a16:creationId xmlns:a16="http://schemas.microsoft.com/office/drawing/2014/main" id="{13433536-83A1-CE23-2F03-CD2F563257D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52" name="Rectangle: Rounded Corners 3651">
                  <a:extLst>
                    <a:ext uri="{FF2B5EF4-FFF2-40B4-BE49-F238E27FC236}">
                      <a16:creationId xmlns:a16="http://schemas.microsoft.com/office/drawing/2014/main" id="{29FCF24F-F792-C6C3-DFCF-14830657A58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49" name="TextBox 3648">
                <a:extLst>
                  <a:ext uri="{FF2B5EF4-FFF2-40B4-BE49-F238E27FC236}">
                    <a16:creationId xmlns:a16="http://schemas.microsoft.com/office/drawing/2014/main" id="{50FC0AFF-AF82-DB6C-A600-9BFD532EEA71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Sn</a:t>
                </a:r>
              </a:p>
            </p:txBody>
          </p:sp>
          <p:sp>
            <p:nvSpPr>
              <p:cNvPr id="3650" name="TextBox 3649">
                <a:extLst>
                  <a:ext uri="{FF2B5EF4-FFF2-40B4-BE49-F238E27FC236}">
                    <a16:creationId xmlns:a16="http://schemas.microsoft.com/office/drawing/2014/main" id="{B084F4BA-609A-60FA-4768-01618412F867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5p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</a:p>
            </p:txBody>
          </p:sp>
        </p:grpSp>
        <p:grpSp>
          <p:nvGrpSpPr>
            <p:cNvPr id="3653" name="Group 3652">
              <a:extLst>
                <a:ext uri="{FF2B5EF4-FFF2-40B4-BE49-F238E27FC236}">
                  <a16:creationId xmlns:a16="http://schemas.microsoft.com/office/drawing/2014/main" id="{640CD30D-9C22-E84C-1E78-B685250C54B4}"/>
                </a:ext>
              </a:extLst>
            </p:cNvPr>
            <p:cNvGrpSpPr/>
            <p:nvPr/>
          </p:nvGrpSpPr>
          <p:grpSpPr>
            <a:xfrm>
              <a:off x="9363732" y="2960661"/>
              <a:ext cx="593115" cy="636569"/>
              <a:chOff x="463397" y="471805"/>
              <a:chExt cx="593115" cy="636569"/>
            </a:xfrm>
            <a:solidFill>
              <a:srgbClr val="736CED"/>
            </a:solidFill>
          </p:grpSpPr>
          <p:grpSp>
            <p:nvGrpSpPr>
              <p:cNvPr id="3654" name="Group 3653">
                <a:extLst>
                  <a:ext uri="{FF2B5EF4-FFF2-40B4-BE49-F238E27FC236}">
                    <a16:creationId xmlns:a16="http://schemas.microsoft.com/office/drawing/2014/main" id="{918C1E95-E948-95AC-96AD-1DB081D65797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57" name="Rectangle: Rounded Corners 3656">
                  <a:extLst>
                    <a:ext uri="{FF2B5EF4-FFF2-40B4-BE49-F238E27FC236}">
                      <a16:creationId xmlns:a16="http://schemas.microsoft.com/office/drawing/2014/main" id="{E8084DDF-3EFE-7372-2DF5-686242ADAE8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58" name="Rectangle: Rounded Corners 3657">
                  <a:extLst>
                    <a:ext uri="{FF2B5EF4-FFF2-40B4-BE49-F238E27FC236}">
                      <a16:creationId xmlns:a16="http://schemas.microsoft.com/office/drawing/2014/main" id="{F8C29CC6-FD3F-5954-8D4D-6FA7B350854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55" name="TextBox 3654">
                <a:extLst>
                  <a:ext uri="{FF2B5EF4-FFF2-40B4-BE49-F238E27FC236}">
                    <a16:creationId xmlns:a16="http://schemas.microsoft.com/office/drawing/2014/main" id="{98EC057E-EDD7-CAB3-6033-6972D9711460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Sb</a:t>
                </a:r>
              </a:p>
            </p:txBody>
          </p:sp>
          <p:sp>
            <p:nvSpPr>
              <p:cNvPr id="3656" name="TextBox 3655">
                <a:extLst>
                  <a:ext uri="{FF2B5EF4-FFF2-40B4-BE49-F238E27FC236}">
                    <a16:creationId xmlns:a16="http://schemas.microsoft.com/office/drawing/2014/main" id="{6F7482AC-9CE0-6653-BD07-A4E574A62E56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5p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</a:t>
                </a:r>
              </a:p>
            </p:txBody>
          </p:sp>
        </p:grpSp>
        <p:grpSp>
          <p:nvGrpSpPr>
            <p:cNvPr id="3659" name="Group 3658">
              <a:extLst>
                <a:ext uri="{FF2B5EF4-FFF2-40B4-BE49-F238E27FC236}">
                  <a16:creationId xmlns:a16="http://schemas.microsoft.com/office/drawing/2014/main" id="{22557BF8-ED61-1892-6C38-7068D7C35D45}"/>
                </a:ext>
              </a:extLst>
            </p:cNvPr>
            <p:cNvGrpSpPr/>
            <p:nvPr/>
          </p:nvGrpSpPr>
          <p:grpSpPr>
            <a:xfrm>
              <a:off x="10011432" y="2960661"/>
              <a:ext cx="593115" cy="636569"/>
              <a:chOff x="463397" y="471805"/>
              <a:chExt cx="593115" cy="636569"/>
            </a:xfrm>
            <a:solidFill>
              <a:srgbClr val="736CED"/>
            </a:solidFill>
          </p:grpSpPr>
          <p:grpSp>
            <p:nvGrpSpPr>
              <p:cNvPr id="3660" name="Group 3659">
                <a:extLst>
                  <a:ext uri="{FF2B5EF4-FFF2-40B4-BE49-F238E27FC236}">
                    <a16:creationId xmlns:a16="http://schemas.microsoft.com/office/drawing/2014/main" id="{83504DD9-7BE1-37E7-F5CB-26B0BA07003D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63" name="Rectangle: Rounded Corners 3662">
                  <a:extLst>
                    <a:ext uri="{FF2B5EF4-FFF2-40B4-BE49-F238E27FC236}">
                      <a16:creationId xmlns:a16="http://schemas.microsoft.com/office/drawing/2014/main" id="{D4D89CCA-5505-1DE3-1A80-F4A3A2F6198E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64" name="Rectangle: Rounded Corners 3663">
                  <a:extLst>
                    <a:ext uri="{FF2B5EF4-FFF2-40B4-BE49-F238E27FC236}">
                      <a16:creationId xmlns:a16="http://schemas.microsoft.com/office/drawing/2014/main" id="{11CD2EBF-3941-CC5C-C63B-942897BAA27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61" name="TextBox 3660">
                <a:extLst>
                  <a:ext uri="{FF2B5EF4-FFF2-40B4-BE49-F238E27FC236}">
                    <a16:creationId xmlns:a16="http://schemas.microsoft.com/office/drawing/2014/main" id="{E04F6A6B-381F-6B5E-DEC9-A019BE4D7F30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Te</a:t>
                </a:r>
              </a:p>
            </p:txBody>
          </p:sp>
          <p:sp>
            <p:nvSpPr>
              <p:cNvPr id="3662" name="TextBox 3661">
                <a:extLst>
                  <a:ext uri="{FF2B5EF4-FFF2-40B4-BE49-F238E27FC236}">
                    <a16:creationId xmlns:a16="http://schemas.microsoft.com/office/drawing/2014/main" id="{819E6C9A-FF8E-02A2-3174-F11E7E9EC733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5p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</a:t>
                </a:r>
              </a:p>
            </p:txBody>
          </p:sp>
        </p:grpSp>
        <p:grpSp>
          <p:nvGrpSpPr>
            <p:cNvPr id="3665" name="Group 3664">
              <a:extLst>
                <a:ext uri="{FF2B5EF4-FFF2-40B4-BE49-F238E27FC236}">
                  <a16:creationId xmlns:a16="http://schemas.microsoft.com/office/drawing/2014/main" id="{C7CDFC3A-A4EA-77C1-0C07-74BC878BF86A}"/>
                </a:ext>
              </a:extLst>
            </p:cNvPr>
            <p:cNvGrpSpPr/>
            <p:nvPr/>
          </p:nvGrpSpPr>
          <p:grpSpPr>
            <a:xfrm>
              <a:off x="10659132" y="2960661"/>
              <a:ext cx="593115" cy="636569"/>
              <a:chOff x="463397" y="471805"/>
              <a:chExt cx="593115" cy="636569"/>
            </a:xfrm>
            <a:solidFill>
              <a:srgbClr val="FF6392"/>
            </a:solidFill>
          </p:grpSpPr>
          <p:grpSp>
            <p:nvGrpSpPr>
              <p:cNvPr id="3666" name="Group 3665">
                <a:extLst>
                  <a:ext uri="{FF2B5EF4-FFF2-40B4-BE49-F238E27FC236}">
                    <a16:creationId xmlns:a16="http://schemas.microsoft.com/office/drawing/2014/main" id="{50DFE46E-1E66-833A-72E5-8F654A1FB793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69" name="Rectangle: Rounded Corners 3668">
                  <a:extLst>
                    <a:ext uri="{FF2B5EF4-FFF2-40B4-BE49-F238E27FC236}">
                      <a16:creationId xmlns:a16="http://schemas.microsoft.com/office/drawing/2014/main" id="{13E875D4-2127-5E8A-C868-3213CFE1CB21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FF296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70" name="Rectangle: Rounded Corners 3669">
                  <a:extLst>
                    <a:ext uri="{FF2B5EF4-FFF2-40B4-BE49-F238E27FC236}">
                      <a16:creationId xmlns:a16="http://schemas.microsoft.com/office/drawing/2014/main" id="{104E8DE3-176B-C491-5DC1-20950143B27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67" name="TextBox 3666">
                <a:extLst>
                  <a:ext uri="{FF2B5EF4-FFF2-40B4-BE49-F238E27FC236}">
                    <a16:creationId xmlns:a16="http://schemas.microsoft.com/office/drawing/2014/main" id="{C5C7A42F-7160-EC3A-F4FA-A90CA82741A7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</a:t>
                </a:r>
              </a:p>
            </p:txBody>
          </p:sp>
          <p:sp>
            <p:nvSpPr>
              <p:cNvPr id="3668" name="TextBox 3667">
                <a:extLst>
                  <a:ext uri="{FF2B5EF4-FFF2-40B4-BE49-F238E27FC236}">
                    <a16:creationId xmlns:a16="http://schemas.microsoft.com/office/drawing/2014/main" id="{1DDB57A8-688F-FAE7-80CC-EFE9346990A2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5p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</a:t>
                </a:r>
              </a:p>
            </p:txBody>
          </p:sp>
        </p:grpSp>
        <p:grpSp>
          <p:nvGrpSpPr>
            <p:cNvPr id="3671" name="Group 3670">
              <a:extLst>
                <a:ext uri="{FF2B5EF4-FFF2-40B4-BE49-F238E27FC236}">
                  <a16:creationId xmlns:a16="http://schemas.microsoft.com/office/drawing/2014/main" id="{7C830FEA-A139-D1D0-D2E8-DCBB245CF750}"/>
                </a:ext>
              </a:extLst>
            </p:cNvPr>
            <p:cNvGrpSpPr/>
            <p:nvPr/>
          </p:nvGrpSpPr>
          <p:grpSpPr>
            <a:xfrm>
              <a:off x="295932" y="3629103"/>
              <a:ext cx="593115" cy="636569"/>
              <a:chOff x="463397" y="471805"/>
              <a:chExt cx="593115" cy="636569"/>
            </a:xfrm>
            <a:solidFill>
              <a:srgbClr val="D297FF"/>
            </a:solidFill>
          </p:grpSpPr>
          <p:grpSp>
            <p:nvGrpSpPr>
              <p:cNvPr id="3672" name="Group 3671">
                <a:extLst>
                  <a:ext uri="{FF2B5EF4-FFF2-40B4-BE49-F238E27FC236}">
                    <a16:creationId xmlns:a16="http://schemas.microsoft.com/office/drawing/2014/main" id="{FC996331-6E9C-C1B6-EE25-6F41BB66DCF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75" name="Rectangle: Rounded Corners 3674">
                  <a:extLst>
                    <a:ext uri="{FF2B5EF4-FFF2-40B4-BE49-F238E27FC236}">
                      <a16:creationId xmlns:a16="http://schemas.microsoft.com/office/drawing/2014/main" id="{9B272BF0-ACA8-D776-CA1D-34745045C85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B75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76" name="Rectangle: Rounded Corners 3675">
                  <a:extLst>
                    <a:ext uri="{FF2B5EF4-FFF2-40B4-BE49-F238E27FC236}">
                      <a16:creationId xmlns:a16="http://schemas.microsoft.com/office/drawing/2014/main" id="{D5CB0A0C-5DDD-1968-D343-D254CAB5458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73" name="TextBox 3672">
                <a:extLst>
                  <a:ext uri="{FF2B5EF4-FFF2-40B4-BE49-F238E27FC236}">
                    <a16:creationId xmlns:a16="http://schemas.microsoft.com/office/drawing/2014/main" id="{E9CE8100-682B-4334-9076-F89EDACA6152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Cs</a:t>
                </a:r>
              </a:p>
            </p:txBody>
          </p:sp>
          <p:sp>
            <p:nvSpPr>
              <p:cNvPr id="3674" name="TextBox 3673">
                <a:extLst>
                  <a:ext uri="{FF2B5EF4-FFF2-40B4-BE49-F238E27FC236}">
                    <a16:creationId xmlns:a16="http://schemas.microsoft.com/office/drawing/2014/main" id="{3168216B-1862-4C9A-502B-4CF1C919AD36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685" name="Group 3684">
              <a:extLst>
                <a:ext uri="{FF2B5EF4-FFF2-40B4-BE49-F238E27FC236}">
                  <a16:creationId xmlns:a16="http://schemas.microsoft.com/office/drawing/2014/main" id="{099E7843-171E-7C74-1FA3-48B32D534772}"/>
                </a:ext>
              </a:extLst>
            </p:cNvPr>
            <p:cNvGrpSpPr/>
            <p:nvPr/>
          </p:nvGrpSpPr>
          <p:grpSpPr>
            <a:xfrm>
              <a:off x="943632" y="3629103"/>
              <a:ext cx="593115" cy="636569"/>
              <a:chOff x="463397" y="471805"/>
              <a:chExt cx="593115" cy="636569"/>
            </a:xfrm>
            <a:solidFill>
              <a:srgbClr val="9580F0"/>
            </a:solidFill>
          </p:grpSpPr>
          <p:grpSp>
            <p:nvGrpSpPr>
              <p:cNvPr id="3686" name="Group 3685">
                <a:extLst>
                  <a:ext uri="{FF2B5EF4-FFF2-40B4-BE49-F238E27FC236}">
                    <a16:creationId xmlns:a16="http://schemas.microsoft.com/office/drawing/2014/main" id="{ABFC98DE-EA00-539B-1CB7-F61A4A971130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689" name="Rectangle: Rounded Corners 3688">
                  <a:extLst>
                    <a:ext uri="{FF2B5EF4-FFF2-40B4-BE49-F238E27FC236}">
                      <a16:creationId xmlns:a16="http://schemas.microsoft.com/office/drawing/2014/main" id="{742DE34F-683C-F812-6AAD-368B840967A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7357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90" name="Rectangle: Rounded Corners 3689">
                  <a:extLst>
                    <a:ext uri="{FF2B5EF4-FFF2-40B4-BE49-F238E27FC236}">
                      <a16:creationId xmlns:a16="http://schemas.microsoft.com/office/drawing/2014/main" id="{D1BB7DB9-0F5D-E2DB-407D-62470FF4F572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87" name="TextBox 3686">
                <a:extLst>
                  <a:ext uri="{FF2B5EF4-FFF2-40B4-BE49-F238E27FC236}">
                    <a16:creationId xmlns:a16="http://schemas.microsoft.com/office/drawing/2014/main" id="{C3D5FE3B-9B2A-7FD8-B058-48F3B3A7CF3F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Ba</a:t>
                </a:r>
              </a:p>
            </p:txBody>
          </p:sp>
          <p:sp>
            <p:nvSpPr>
              <p:cNvPr id="3688" name="TextBox 3687">
                <a:extLst>
                  <a:ext uri="{FF2B5EF4-FFF2-40B4-BE49-F238E27FC236}">
                    <a16:creationId xmlns:a16="http://schemas.microsoft.com/office/drawing/2014/main" id="{7780B94A-D75B-D543-B177-FA190B5F1E54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692" name="Group 3691">
              <a:extLst>
                <a:ext uri="{FF2B5EF4-FFF2-40B4-BE49-F238E27FC236}">
                  <a16:creationId xmlns:a16="http://schemas.microsoft.com/office/drawing/2014/main" id="{321F213D-2483-FD20-05B8-66C583582C46}"/>
                </a:ext>
              </a:extLst>
            </p:cNvPr>
            <p:cNvGrpSpPr/>
            <p:nvPr/>
          </p:nvGrpSpPr>
          <p:grpSpPr>
            <a:xfrm>
              <a:off x="1591332" y="3629103"/>
              <a:ext cx="593115" cy="636569"/>
              <a:chOff x="1840464" y="441325"/>
              <a:chExt cx="593115" cy="636569"/>
            </a:xfrm>
            <a:solidFill>
              <a:srgbClr val="38A3A5"/>
            </a:solidFill>
          </p:grpSpPr>
          <p:sp>
            <p:nvSpPr>
              <p:cNvPr id="3695" name="Rectangle: Rounded Corners 3694">
                <a:extLst>
                  <a:ext uri="{FF2B5EF4-FFF2-40B4-BE49-F238E27FC236}">
                    <a16:creationId xmlns:a16="http://schemas.microsoft.com/office/drawing/2014/main" id="{1E92536C-F2EB-FE88-239D-768A6D34392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96" name="Rectangle: Rounded Corners 3695">
                <a:extLst>
                  <a:ext uri="{FF2B5EF4-FFF2-40B4-BE49-F238E27FC236}">
                    <a16:creationId xmlns:a16="http://schemas.microsoft.com/office/drawing/2014/main" id="{D3480462-362E-3184-FCC9-058492012EA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697" name="Group 3696">
              <a:extLst>
                <a:ext uri="{FF2B5EF4-FFF2-40B4-BE49-F238E27FC236}">
                  <a16:creationId xmlns:a16="http://schemas.microsoft.com/office/drawing/2014/main" id="{03BFD5AE-91A6-EC4E-B5F4-A044174217B8}"/>
                </a:ext>
              </a:extLst>
            </p:cNvPr>
            <p:cNvGrpSpPr/>
            <p:nvPr/>
          </p:nvGrpSpPr>
          <p:grpSpPr>
            <a:xfrm>
              <a:off x="2239032" y="3629103"/>
              <a:ext cx="599464" cy="636569"/>
              <a:chOff x="463397" y="471805"/>
              <a:chExt cx="599464" cy="636569"/>
            </a:xfrm>
            <a:solidFill>
              <a:srgbClr val="FFAF18"/>
            </a:solidFill>
          </p:grpSpPr>
          <p:grpSp>
            <p:nvGrpSpPr>
              <p:cNvPr id="3698" name="Group 3697">
                <a:extLst>
                  <a:ext uri="{FF2B5EF4-FFF2-40B4-BE49-F238E27FC236}">
                    <a16:creationId xmlns:a16="http://schemas.microsoft.com/office/drawing/2014/main" id="{29478A53-183A-4BBF-FB04-971BADF4499C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01" name="Rectangle: Rounded Corners 3700">
                  <a:extLst>
                    <a:ext uri="{FF2B5EF4-FFF2-40B4-BE49-F238E27FC236}">
                      <a16:creationId xmlns:a16="http://schemas.microsoft.com/office/drawing/2014/main" id="{23966733-EE62-20E3-BE40-259EF4686EEE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02" name="Rectangle: Rounded Corners 3701">
                  <a:extLst>
                    <a:ext uri="{FF2B5EF4-FFF2-40B4-BE49-F238E27FC236}">
                      <a16:creationId xmlns:a16="http://schemas.microsoft.com/office/drawing/2014/main" id="{4886918D-CA0B-8480-2EED-1B99E8D1906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699" name="TextBox 3698">
                <a:extLst>
                  <a:ext uri="{FF2B5EF4-FFF2-40B4-BE49-F238E27FC236}">
                    <a16:creationId xmlns:a16="http://schemas.microsoft.com/office/drawing/2014/main" id="{0330F2FD-15D2-0B12-1584-AC1B6978D09C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Hf</a:t>
                </a:r>
              </a:p>
            </p:txBody>
          </p:sp>
          <p:sp>
            <p:nvSpPr>
              <p:cNvPr id="3700" name="TextBox 3699">
                <a:extLst>
                  <a:ext uri="{FF2B5EF4-FFF2-40B4-BE49-F238E27FC236}">
                    <a16:creationId xmlns:a16="http://schemas.microsoft.com/office/drawing/2014/main" id="{B016AAF8-B563-EBAD-CF4E-5F45D6F78932}"/>
                  </a:ext>
                </a:extLst>
              </p:cNvPr>
              <p:cNvSpPr txBox="1"/>
              <p:nvPr/>
            </p:nvSpPr>
            <p:spPr>
              <a:xfrm>
                <a:off x="46974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14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703" name="Group 3702">
              <a:extLst>
                <a:ext uri="{FF2B5EF4-FFF2-40B4-BE49-F238E27FC236}">
                  <a16:creationId xmlns:a16="http://schemas.microsoft.com/office/drawing/2014/main" id="{0D28A105-F7EC-C213-58D2-8F46D88290AD}"/>
                </a:ext>
              </a:extLst>
            </p:cNvPr>
            <p:cNvGrpSpPr/>
            <p:nvPr/>
          </p:nvGrpSpPr>
          <p:grpSpPr>
            <a:xfrm>
              <a:off x="2886732" y="3629103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704" name="Group 3703">
                <a:extLst>
                  <a:ext uri="{FF2B5EF4-FFF2-40B4-BE49-F238E27FC236}">
                    <a16:creationId xmlns:a16="http://schemas.microsoft.com/office/drawing/2014/main" id="{AF5F1309-C415-C0E0-AF6E-DD3221370732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07" name="Rectangle: Rounded Corners 3706">
                  <a:extLst>
                    <a:ext uri="{FF2B5EF4-FFF2-40B4-BE49-F238E27FC236}">
                      <a16:creationId xmlns:a16="http://schemas.microsoft.com/office/drawing/2014/main" id="{0659E1C6-C6DB-AC80-F7C1-4CB9A079472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08" name="Rectangle: Rounded Corners 3707">
                  <a:extLst>
                    <a:ext uri="{FF2B5EF4-FFF2-40B4-BE49-F238E27FC236}">
                      <a16:creationId xmlns:a16="http://schemas.microsoft.com/office/drawing/2014/main" id="{AA59CB2F-E508-3BFD-FE2B-C0AC2FE7D1B5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05" name="TextBox 3704">
                <a:extLst>
                  <a:ext uri="{FF2B5EF4-FFF2-40B4-BE49-F238E27FC236}">
                    <a16:creationId xmlns:a16="http://schemas.microsoft.com/office/drawing/2014/main" id="{B0BB3F10-649A-7A72-843B-7B46C5671C1B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Ta</a:t>
                </a:r>
              </a:p>
            </p:txBody>
          </p:sp>
          <p:sp>
            <p:nvSpPr>
              <p:cNvPr id="3706" name="TextBox 3705">
                <a:extLst>
                  <a:ext uri="{FF2B5EF4-FFF2-40B4-BE49-F238E27FC236}">
                    <a16:creationId xmlns:a16="http://schemas.microsoft.com/office/drawing/2014/main" id="{E03600FB-1C71-7261-B89D-AED406F9DF48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709" name="Group 3708">
              <a:extLst>
                <a:ext uri="{FF2B5EF4-FFF2-40B4-BE49-F238E27FC236}">
                  <a16:creationId xmlns:a16="http://schemas.microsoft.com/office/drawing/2014/main" id="{B902CF5A-9387-97F8-2118-C8C9D33DCC02}"/>
                </a:ext>
              </a:extLst>
            </p:cNvPr>
            <p:cNvGrpSpPr/>
            <p:nvPr/>
          </p:nvGrpSpPr>
          <p:grpSpPr>
            <a:xfrm>
              <a:off x="3534432" y="3629103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710" name="Group 3709">
                <a:extLst>
                  <a:ext uri="{FF2B5EF4-FFF2-40B4-BE49-F238E27FC236}">
                    <a16:creationId xmlns:a16="http://schemas.microsoft.com/office/drawing/2014/main" id="{650CC9B0-2417-CC7D-8255-7A61DE840105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13" name="Rectangle: Rounded Corners 3712">
                  <a:extLst>
                    <a:ext uri="{FF2B5EF4-FFF2-40B4-BE49-F238E27FC236}">
                      <a16:creationId xmlns:a16="http://schemas.microsoft.com/office/drawing/2014/main" id="{5984A1FF-7529-E2C2-2066-87A87DBCB2C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14" name="Rectangle: Rounded Corners 3713">
                  <a:extLst>
                    <a:ext uri="{FF2B5EF4-FFF2-40B4-BE49-F238E27FC236}">
                      <a16:creationId xmlns:a16="http://schemas.microsoft.com/office/drawing/2014/main" id="{124231E2-8B58-2F38-2116-82347FF3640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11" name="TextBox 3710">
                <a:extLst>
                  <a:ext uri="{FF2B5EF4-FFF2-40B4-BE49-F238E27FC236}">
                    <a16:creationId xmlns:a16="http://schemas.microsoft.com/office/drawing/2014/main" id="{17445C08-EC67-EED5-7D01-9C7A5F53FF5D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W</a:t>
                </a:r>
              </a:p>
            </p:txBody>
          </p:sp>
          <p:sp>
            <p:nvSpPr>
              <p:cNvPr id="3712" name="TextBox 3711">
                <a:extLst>
                  <a:ext uri="{FF2B5EF4-FFF2-40B4-BE49-F238E27FC236}">
                    <a16:creationId xmlns:a16="http://schemas.microsoft.com/office/drawing/2014/main" id="{9A72287C-B203-D7BD-0394-BAE492AAD7F2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715" name="Group 3714">
              <a:extLst>
                <a:ext uri="{FF2B5EF4-FFF2-40B4-BE49-F238E27FC236}">
                  <a16:creationId xmlns:a16="http://schemas.microsoft.com/office/drawing/2014/main" id="{44E2C9C2-8882-D4A4-1A3F-949A5802F957}"/>
                </a:ext>
              </a:extLst>
            </p:cNvPr>
            <p:cNvGrpSpPr/>
            <p:nvPr/>
          </p:nvGrpSpPr>
          <p:grpSpPr>
            <a:xfrm>
              <a:off x="4182132" y="3629103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716" name="Group 3715">
                <a:extLst>
                  <a:ext uri="{FF2B5EF4-FFF2-40B4-BE49-F238E27FC236}">
                    <a16:creationId xmlns:a16="http://schemas.microsoft.com/office/drawing/2014/main" id="{C2D7DC7F-90C9-DCB9-BEFB-E9FB31E6BF82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19" name="Rectangle: Rounded Corners 3718">
                  <a:extLst>
                    <a:ext uri="{FF2B5EF4-FFF2-40B4-BE49-F238E27FC236}">
                      <a16:creationId xmlns:a16="http://schemas.microsoft.com/office/drawing/2014/main" id="{B00A2B12-4F07-48C1-1D12-570D587A0161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20" name="Rectangle: Rounded Corners 3719">
                  <a:extLst>
                    <a:ext uri="{FF2B5EF4-FFF2-40B4-BE49-F238E27FC236}">
                      <a16:creationId xmlns:a16="http://schemas.microsoft.com/office/drawing/2014/main" id="{10D64DE3-528D-6C1C-0AD6-331FB8D6969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17" name="TextBox 3716">
                <a:extLst>
                  <a:ext uri="{FF2B5EF4-FFF2-40B4-BE49-F238E27FC236}">
                    <a16:creationId xmlns:a16="http://schemas.microsoft.com/office/drawing/2014/main" id="{9646344F-DEAE-3538-5C24-68C35A3899DB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Re</a:t>
                </a:r>
              </a:p>
            </p:txBody>
          </p:sp>
          <p:sp>
            <p:nvSpPr>
              <p:cNvPr id="3718" name="TextBox 3717">
                <a:extLst>
                  <a:ext uri="{FF2B5EF4-FFF2-40B4-BE49-F238E27FC236}">
                    <a16:creationId xmlns:a16="http://schemas.microsoft.com/office/drawing/2014/main" id="{4D638E86-68FA-C397-D3B0-B41C533FA0E2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721" name="Group 3720">
              <a:extLst>
                <a:ext uri="{FF2B5EF4-FFF2-40B4-BE49-F238E27FC236}">
                  <a16:creationId xmlns:a16="http://schemas.microsoft.com/office/drawing/2014/main" id="{8C1F9EC5-8226-86E1-E8BD-8D01D2FC8129}"/>
                </a:ext>
              </a:extLst>
            </p:cNvPr>
            <p:cNvGrpSpPr/>
            <p:nvPr/>
          </p:nvGrpSpPr>
          <p:grpSpPr>
            <a:xfrm>
              <a:off x="4829832" y="3629103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722" name="Group 3721">
                <a:extLst>
                  <a:ext uri="{FF2B5EF4-FFF2-40B4-BE49-F238E27FC236}">
                    <a16:creationId xmlns:a16="http://schemas.microsoft.com/office/drawing/2014/main" id="{57F69433-5C8C-301F-C037-CDC4DC302479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25" name="Rectangle: Rounded Corners 3724">
                  <a:extLst>
                    <a:ext uri="{FF2B5EF4-FFF2-40B4-BE49-F238E27FC236}">
                      <a16:creationId xmlns:a16="http://schemas.microsoft.com/office/drawing/2014/main" id="{AAB99C7F-4139-AEEA-8245-39EF8CB1083A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26" name="Rectangle: Rounded Corners 3725">
                  <a:extLst>
                    <a:ext uri="{FF2B5EF4-FFF2-40B4-BE49-F238E27FC236}">
                      <a16:creationId xmlns:a16="http://schemas.microsoft.com/office/drawing/2014/main" id="{CB532BA1-F19A-A5EF-2A2E-77EAC856F599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23" name="TextBox 3722">
                <a:extLst>
                  <a:ext uri="{FF2B5EF4-FFF2-40B4-BE49-F238E27FC236}">
                    <a16:creationId xmlns:a16="http://schemas.microsoft.com/office/drawing/2014/main" id="{1E58D99B-6594-B6A5-7785-20C89A7295C5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Os</a:t>
                </a:r>
              </a:p>
            </p:txBody>
          </p:sp>
          <p:sp>
            <p:nvSpPr>
              <p:cNvPr id="3724" name="TextBox 3723">
                <a:extLst>
                  <a:ext uri="{FF2B5EF4-FFF2-40B4-BE49-F238E27FC236}">
                    <a16:creationId xmlns:a16="http://schemas.microsoft.com/office/drawing/2014/main" id="{AD4C7F1D-96FA-0039-51A8-E060EB4238A7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727" name="Group 3726">
              <a:extLst>
                <a:ext uri="{FF2B5EF4-FFF2-40B4-BE49-F238E27FC236}">
                  <a16:creationId xmlns:a16="http://schemas.microsoft.com/office/drawing/2014/main" id="{8F9BC338-F26E-C04A-5C65-E3CE7DC61737}"/>
                </a:ext>
              </a:extLst>
            </p:cNvPr>
            <p:cNvGrpSpPr/>
            <p:nvPr/>
          </p:nvGrpSpPr>
          <p:grpSpPr>
            <a:xfrm>
              <a:off x="5477532" y="3629103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728" name="Group 3727">
                <a:extLst>
                  <a:ext uri="{FF2B5EF4-FFF2-40B4-BE49-F238E27FC236}">
                    <a16:creationId xmlns:a16="http://schemas.microsoft.com/office/drawing/2014/main" id="{5FE33834-A5A3-4F7F-C7B3-95BA3C179A68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31" name="Rectangle: Rounded Corners 3730">
                  <a:extLst>
                    <a:ext uri="{FF2B5EF4-FFF2-40B4-BE49-F238E27FC236}">
                      <a16:creationId xmlns:a16="http://schemas.microsoft.com/office/drawing/2014/main" id="{BA589DDE-4006-89A2-BFCB-70EED76631D3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32" name="Rectangle: Rounded Corners 3731">
                  <a:extLst>
                    <a:ext uri="{FF2B5EF4-FFF2-40B4-BE49-F238E27FC236}">
                      <a16:creationId xmlns:a16="http://schemas.microsoft.com/office/drawing/2014/main" id="{22EEFFCB-C278-F86A-5608-1DA3F15D7A8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29" name="TextBox 3728">
                <a:extLst>
                  <a:ext uri="{FF2B5EF4-FFF2-40B4-BE49-F238E27FC236}">
                    <a16:creationId xmlns:a16="http://schemas.microsoft.com/office/drawing/2014/main" id="{311CCFEC-C345-CF8C-5C83-6B9D13A016DF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Ir</a:t>
                </a:r>
              </a:p>
            </p:txBody>
          </p:sp>
          <p:sp>
            <p:nvSpPr>
              <p:cNvPr id="3730" name="TextBox 3729">
                <a:extLst>
                  <a:ext uri="{FF2B5EF4-FFF2-40B4-BE49-F238E27FC236}">
                    <a16:creationId xmlns:a16="http://schemas.microsoft.com/office/drawing/2014/main" id="{322D52BF-5E6A-36B2-5A22-EA36D26FAF40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733" name="Group 3732">
              <a:extLst>
                <a:ext uri="{FF2B5EF4-FFF2-40B4-BE49-F238E27FC236}">
                  <a16:creationId xmlns:a16="http://schemas.microsoft.com/office/drawing/2014/main" id="{C052FE81-2461-C607-3D01-5F304DBE9C2F}"/>
                </a:ext>
              </a:extLst>
            </p:cNvPr>
            <p:cNvGrpSpPr/>
            <p:nvPr/>
          </p:nvGrpSpPr>
          <p:grpSpPr>
            <a:xfrm>
              <a:off x="6125232" y="3629103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734" name="Group 3733">
                <a:extLst>
                  <a:ext uri="{FF2B5EF4-FFF2-40B4-BE49-F238E27FC236}">
                    <a16:creationId xmlns:a16="http://schemas.microsoft.com/office/drawing/2014/main" id="{3499C917-25FD-584A-9577-ADCB8BB8DC21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37" name="Rectangle: Rounded Corners 3736">
                  <a:extLst>
                    <a:ext uri="{FF2B5EF4-FFF2-40B4-BE49-F238E27FC236}">
                      <a16:creationId xmlns:a16="http://schemas.microsoft.com/office/drawing/2014/main" id="{16C5B7A1-54C8-82DD-E1CF-79D6ACAA024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38" name="Rectangle: Rounded Corners 3737">
                  <a:extLst>
                    <a:ext uri="{FF2B5EF4-FFF2-40B4-BE49-F238E27FC236}">
                      <a16:creationId xmlns:a16="http://schemas.microsoft.com/office/drawing/2014/main" id="{32A18B4D-D2AB-1AD3-4F81-17CAA9F2600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35" name="TextBox 3734">
                <a:extLst>
                  <a:ext uri="{FF2B5EF4-FFF2-40B4-BE49-F238E27FC236}">
                    <a16:creationId xmlns:a16="http://schemas.microsoft.com/office/drawing/2014/main" id="{67BA3CF2-27F9-010F-4142-B21B7A259DF7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Pt</a:t>
                </a:r>
              </a:p>
            </p:txBody>
          </p:sp>
          <p:sp>
            <p:nvSpPr>
              <p:cNvPr id="3736" name="TextBox 3735">
                <a:extLst>
                  <a:ext uri="{FF2B5EF4-FFF2-40B4-BE49-F238E27FC236}">
                    <a16:creationId xmlns:a16="http://schemas.microsoft.com/office/drawing/2014/main" id="{E8B83002-E5E9-CCED-E405-36CC44D870B5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9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739" name="Group 3738">
              <a:extLst>
                <a:ext uri="{FF2B5EF4-FFF2-40B4-BE49-F238E27FC236}">
                  <a16:creationId xmlns:a16="http://schemas.microsoft.com/office/drawing/2014/main" id="{1F9C7E25-E4C8-3A85-873D-ECA4309EE3B2}"/>
                </a:ext>
              </a:extLst>
            </p:cNvPr>
            <p:cNvGrpSpPr/>
            <p:nvPr/>
          </p:nvGrpSpPr>
          <p:grpSpPr>
            <a:xfrm>
              <a:off x="6772932" y="3629103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740" name="Group 3739">
                <a:extLst>
                  <a:ext uri="{FF2B5EF4-FFF2-40B4-BE49-F238E27FC236}">
                    <a16:creationId xmlns:a16="http://schemas.microsoft.com/office/drawing/2014/main" id="{DD1B45B9-526C-B134-D618-8BD69B89D1D2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43" name="Rectangle: Rounded Corners 3742">
                  <a:extLst>
                    <a:ext uri="{FF2B5EF4-FFF2-40B4-BE49-F238E27FC236}">
                      <a16:creationId xmlns:a16="http://schemas.microsoft.com/office/drawing/2014/main" id="{DD0221F4-FACE-3B2F-C9C9-2B56005756C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44" name="Rectangle: Rounded Corners 3743">
                  <a:extLst>
                    <a:ext uri="{FF2B5EF4-FFF2-40B4-BE49-F238E27FC236}">
                      <a16:creationId xmlns:a16="http://schemas.microsoft.com/office/drawing/2014/main" id="{63DFF04E-E9D5-27B8-AE61-72C2A8F0F03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41" name="TextBox 3740">
                <a:extLst>
                  <a:ext uri="{FF2B5EF4-FFF2-40B4-BE49-F238E27FC236}">
                    <a16:creationId xmlns:a16="http://schemas.microsoft.com/office/drawing/2014/main" id="{C1C9C579-FE87-BC6B-25AC-39336AFDB20E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Au</a:t>
                </a:r>
              </a:p>
            </p:txBody>
          </p:sp>
          <p:sp>
            <p:nvSpPr>
              <p:cNvPr id="3742" name="TextBox 3741">
                <a:extLst>
                  <a:ext uri="{FF2B5EF4-FFF2-40B4-BE49-F238E27FC236}">
                    <a16:creationId xmlns:a16="http://schemas.microsoft.com/office/drawing/2014/main" id="{E2B9030D-2C12-6F2B-57C1-8D529CAF136D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10 </a:t>
                </a:r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745" name="Group 3744">
              <a:extLst>
                <a:ext uri="{FF2B5EF4-FFF2-40B4-BE49-F238E27FC236}">
                  <a16:creationId xmlns:a16="http://schemas.microsoft.com/office/drawing/2014/main" id="{1A45EFF5-16A4-4F67-13B1-1554CD6D3964}"/>
                </a:ext>
              </a:extLst>
            </p:cNvPr>
            <p:cNvGrpSpPr/>
            <p:nvPr/>
          </p:nvGrpSpPr>
          <p:grpSpPr>
            <a:xfrm>
              <a:off x="7420632" y="3629103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746" name="Group 3745">
                <a:extLst>
                  <a:ext uri="{FF2B5EF4-FFF2-40B4-BE49-F238E27FC236}">
                    <a16:creationId xmlns:a16="http://schemas.microsoft.com/office/drawing/2014/main" id="{FD9A0916-FFE4-72ED-BA86-2FB4B4B7E58F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49" name="Rectangle: Rounded Corners 3748">
                  <a:extLst>
                    <a:ext uri="{FF2B5EF4-FFF2-40B4-BE49-F238E27FC236}">
                      <a16:creationId xmlns:a16="http://schemas.microsoft.com/office/drawing/2014/main" id="{9A670E00-A7F0-E289-C3DC-7EE90428440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50" name="Rectangle: Rounded Corners 3749">
                  <a:extLst>
                    <a:ext uri="{FF2B5EF4-FFF2-40B4-BE49-F238E27FC236}">
                      <a16:creationId xmlns:a16="http://schemas.microsoft.com/office/drawing/2014/main" id="{8730048B-9E9E-4C74-58CA-2B444CED940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47" name="TextBox 3746">
                <a:extLst>
                  <a:ext uri="{FF2B5EF4-FFF2-40B4-BE49-F238E27FC236}">
                    <a16:creationId xmlns:a16="http://schemas.microsoft.com/office/drawing/2014/main" id="{39E0EE4A-C9B7-FB35-1608-019527B370EC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Hg</a:t>
                </a:r>
              </a:p>
            </p:txBody>
          </p:sp>
          <p:sp>
            <p:nvSpPr>
              <p:cNvPr id="3748" name="TextBox 3747">
                <a:extLst>
                  <a:ext uri="{FF2B5EF4-FFF2-40B4-BE49-F238E27FC236}">
                    <a16:creationId xmlns:a16="http://schemas.microsoft.com/office/drawing/2014/main" id="{4CAF1AE4-0A37-195E-5A83-4548509A8474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10 </a:t>
                </a:r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751" name="Group 3750">
              <a:extLst>
                <a:ext uri="{FF2B5EF4-FFF2-40B4-BE49-F238E27FC236}">
                  <a16:creationId xmlns:a16="http://schemas.microsoft.com/office/drawing/2014/main" id="{1B769A6F-5040-62C3-F665-1A2A5545A3BA}"/>
                </a:ext>
              </a:extLst>
            </p:cNvPr>
            <p:cNvGrpSpPr/>
            <p:nvPr/>
          </p:nvGrpSpPr>
          <p:grpSpPr>
            <a:xfrm>
              <a:off x="8068332" y="3629103"/>
              <a:ext cx="593115" cy="636569"/>
              <a:chOff x="463397" y="471805"/>
              <a:chExt cx="593115" cy="636569"/>
            </a:xfrm>
            <a:solidFill>
              <a:srgbClr val="8D99AD"/>
            </a:solidFill>
          </p:grpSpPr>
          <p:grpSp>
            <p:nvGrpSpPr>
              <p:cNvPr id="3752" name="Group 3751">
                <a:extLst>
                  <a:ext uri="{FF2B5EF4-FFF2-40B4-BE49-F238E27FC236}">
                    <a16:creationId xmlns:a16="http://schemas.microsoft.com/office/drawing/2014/main" id="{57B8942A-0416-B100-61BF-7C7028530B02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55" name="Rectangle: Rounded Corners 3754">
                  <a:extLst>
                    <a:ext uri="{FF2B5EF4-FFF2-40B4-BE49-F238E27FC236}">
                      <a16:creationId xmlns:a16="http://schemas.microsoft.com/office/drawing/2014/main" id="{E3E995D1-D296-618F-0A6D-54AF87123C4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56" name="Rectangle: Rounded Corners 3755">
                  <a:extLst>
                    <a:ext uri="{FF2B5EF4-FFF2-40B4-BE49-F238E27FC236}">
                      <a16:creationId xmlns:a16="http://schemas.microsoft.com/office/drawing/2014/main" id="{2C0F0070-1BF9-F45E-65DE-6FFA5F72326D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53" name="TextBox 3752">
                <a:extLst>
                  <a:ext uri="{FF2B5EF4-FFF2-40B4-BE49-F238E27FC236}">
                    <a16:creationId xmlns:a16="http://schemas.microsoft.com/office/drawing/2014/main" id="{4CE4509D-4754-AF4E-BFEB-7077D590BA01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Tl</a:t>
                </a:r>
              </a:p>
            </p:txBody>
          </p:sp>
          <p:sp>
            <p:nvSpPr>
              <p:cNvPr id="3754" name="TextBox 3753">
                <a:extLst>
                  <a:ext uri="{FF2B5EF4-FFF2-40B4-BE49-F238E27FC236}">
                    <a16:creationId xmlns:a16="http://schemas.microsoft.com/office/drawing/2014/main" id="{E7E79401-6109-AC3D-336E-6C5BF0F8610E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</a:p>
            </p:txBody>
          </p:sp>
        </p:grpSp>
        <p:grpSp>
          <p:nvGrpSpPr>
            <p:cNvPr id="3757" name="Group 3756">
              <a:extLst>
                <a:ext uri="{FF2B5EF4-FFF2-40B4-BE49-F238E27FC236}">
                  <a16:creationId xmlns:a16="http://schemas.microsoft.com/office/drawing/2014/main" id="{DF9E6DD9-3F11-6E87-6C2F-28E74F5CFFF0}"/>
                </a:ext>
              </a:extLst>
            </p:cNvPr>
            <p:cNvGrpSpPr/>
            <p:nvPr/>
          </p:nvGrpSpPr>
          <p:grpSpPr>
            <a:xfrm>
              <a:off x="8716032" y="3629103"/>
              <a:ext cx="593115" cy="636569"/>
              <a:chOff x="463397" y="471805"/>
              <a:chExt cx="593115" cy="636569"/>
            </a:xfrm>
            <a:solidFill>
              <a:srgbClr val="8D99AD"/>
            </a:solidFill>
          </p:grpSpPr>
          <p:grpSp>
            <p:nvGrpSpPr>
              <p:cNvPr id="3758" name="Group 3757">
                <a:extLst>
                  <a:ext uri="{FF2B5EF4-FFF2-40B4-BE49-F238E27FC236}">
                    <a16:creationId xmlns:a16="http://schemas.microsoft.com/office/drawing/2014/main" id="{FC68D1DA-AEFA-B9AE-9429-A88C1298942A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61" name="Rectangle: Rounded Corners 3760">
                  <a:extLst>
                    <a:ext uri="{FF2B5EF4-FFF2-40B4-BE49-F238E27FC236}">
                      <a16:creationId xmlns:a16="http://schemas.microsoft.com/office/drawing/2014/main" id="{FC41472D-FF81-1A11-8FBC-69710BBE7AF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62" name="Rectangle: Rounded Corners 3761">
                  <a:extLst>
                    <a:ext uri="{FF2B5EF4-FFF2-40B4-BE49-F238E27FC236}">
                      <a16:creationId xmlns:a16="http://schemas.microsoft.com/office/drawing/2014/main" id="{D8C45CEA-BE1E-3D29-EE5F-71772ABD11F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59" name="TextBox 3758">
                <a:extLst>
                  <a:ext uri="{FF2B5EF4-FFF2-40B4-BE49-F238E27FC236}">
                    <a16:creationId xmlns:a16="http://schemas.microsoft.com/office/drawing/2014/main" id="{C83D2D3D-2297-848E-3388-6A851A20A718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Pb</a:t>
                </a:r>
              </a:p>
            </p:txBody>
          </p:sp>
          <p:sp>
            <p:nvSpPr>
              <p:cNvPr id="3760" name="TextBox 3759">
                <a:extLst>
                  <a:ext uri="{FF2B5EF4-FFF2-40B4-BE49-F238E27FC236}">
                    <a16:creationId xmlns:a16="http://schemas.microsoft.com/office/drawing/2014/main" id="{9AE8231F-C535-D5E4-2030-6F4CE139A343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</a:p>
            </p:txBody>
          </p:sp>
        </p:grpSp>
        <p:grpSp>
          <p:nvGrpSpPr>
            <p:cNvPr id="3763" name="Group 3762">
              <a:extLst>
                <a:ext uri="{FF2B5EF4-FFF2-40B4-BE49-F238E27FC236}">
                  <a16:creationId xmlns:a16="http://schemas.microsoft.com/office/drawing/2014/main" id="{5D8C3613-FE9E-92DC-B2AB-63AAB2D75453}"/>
                </a:ext>
              </a:extLst>
            </p:cNvPr>
            <p:cNvGrpSpPr/>
            <p:nvPr/>
          </p:nvGrpSpPr>
          <p:grpSpPr>
            <a:xfrm>
              <a:off x="9363732" y="3629103"/>
              <a:ext cx="593115" cy="636569"/>
              <a:chOff x="463397" y="471805"/>
              <a:chExt cx="593115" cy="636569"/>
            </a:xfrm>
            <a:solidFill>
              <a:srgbClr val="8D99AD"/>
            </a:solidFill>
          </p:grpSpPr>
          <p:grpSp>
            <p:nvGrpSpPr>
              <p:cNvPr id="3764" name="Group 3763">
                <a:extLst>
                  <a:ext uri="{FF2B5EF4-FFF2-40B4-BE49-F238E27FC236}">
                    <a16:creationId xmlns:a16="http://schemas.microsoft.com/office/drawing/2014/main" id="{3F296044-4356-9FE9-8E44-DB9520234F32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67" name="Rectangle: Rounded Corners 3766">
                  <a:extLst>
                    <a:ext uri="{FF2B5EF4-FFF2-40B4-BE49-F238E27FC236}">
                      <a16:creationId xmlns:a16="http://schemas.microsoft.com/office/drawing/2014/main" id="{9E53BD18-64AB-8B7C-3E93-D79983A4549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68" name="Rectangle: Rounded Corners 3767">
                  <a:extLst>
                    <a:ext uri="{FF2B5EF4-FFF2-40B4-BE49-F238E27FC236}">
                      <a16:creationId xmlns:a16="http://schemas.microsoft.com/office/drawing/2014/main" id="{6082161C-71E1-C707-B58F-06142452CC32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65" name="TextBox 3764">
                <a:extLst>
                  <a:ext uri="{FF2B5EF4-FFF2-40B4-BE49-F238E27FC236}">
                    <a16:creationId xmlns:a16="http://schemas.microsoft.com/office/drawing/2014/main" id="{8ECCE443-AA3D-B3F2-7786-1E7564706E65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Bi</a:t>
                </a:r>
              </a:p>
            </p:txBody>
          </p:sp>
          <p:sp>
            <p:nvSpPr>
              <p:cNvPr id="3766" name="TextBox 3765">
                <a:extLst>
                  <a:ext uri="{FF2B5EF4-FFF2-40B4-BE49-F238E27FC236}">
                    <a16:creationId xmlns:a16="http://schemas.microsoft.com/office/drawing/2014/main" id="{250B23A2-621A-5795-EB1C-256A48329456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</a:t>
                </a:r>
              </a:p>
            </p:txBody>
          </p:sp>
        </p:grpSp>
        <p:grpSp>
          <p:nvGrpSpPr>
            <p:cNvPr id="3769" name="Group 3768">
              <a:extLst>
                <a:ext uri="{FF2B5EF4-FFF2-40B4-BE49-F238E27FC236}">
                  <a16:creationId xmlns:a16="http://schemas.microsoft.com/office/drawing/2014/main" id="{009AE3BB-1B4D-376B-8ED4-9BCC08EDDD5E}"/>
                </a:ext>
              </a:extLst>
            </p:cNvPr>
            <p:cNvGrpSpPr/>
            <p:nvPr/>
          </p:nvGrpSpPr>
          <p:grpSpPr>
            <a:xfrm>
              <a:off x="10011432" y="3629103"/>
              <a:ext cx="593115" cy="636569"/>
              <a:chOff x="463397" y="471805"/>
              <a:chExt cx="593115" cy="636569"/>
            </a:xfrm>
            <a:solidFill>
              <a:srgbClr val="736CED"/>
            </a:solidFill>
          </p:grpSpPr>
          <p:grpSp>
            <p:nvGrpSpPr>
              <p:cNvPr id="3770" name="Group 3769">
                <a:extLst>
                  <a:ext uri="{FF2B5EF4-FFF2-40B4-BE49-F238E27FC236}">
                    <a16:creationId xmlns:a16="http://schemas.microsoft.com/office/drawing/2014/main" id="{F4347551-DBDB-BE20-95F1-06F93F68587E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73" name="Rectangle: Rounded Corners 3772">
                  <a:extLst>
                    <a:ext uri="{FF2B5EF4-FFF2-40B4-BE49-F238E27FC236}">
                      <a16:creationId xmlns:a16="http://schemas.microsoft.com/office/drawing/2014/main" id="{D7CF0B47-7085-7307-89AD-185E2DC7FD4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74" name="Rectangle: Rounded Corners 3773">
                  <a:extLst>
                    <a:ext uri="{FF2B5EF4-FFF2-40B4-BE49-F238E27FC236}">
                      <a16:creationId xmlns:a16="http://schemas.microsoft.com/office/drawing/2014/main" id="{E6F946FD-0DC1-A562-EFE6-65FF1CADAC29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71" name="TextBox 3770">
                <a:extLst>
                  <a:ext uri="{FF2B5EF4-FFF2-40B4-BE49-F238E27FC236}">
                    <a16:creationId xmlns:a16="http://schemas.microsoft.com/office/drawing/2014/main" id="{6446929A-4013-A22A-978C-DBD5DA64AF4A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Po</a:t>
                </a:r>
              </a:p>
            </p:txBody>
          </p:sp>
          <p:sp>
            <p:nvSpPr>
              <p:cNvPr id="3772" name="TextBox 3771">
                <a:extLst>
                  <a:ext uri="{FF2B5EF4-FFF2-40B4-BE49-F238E27FC236}">
                    <a16:creationId xmlns:a16="http://schemas.microsoft.com/office/drawing/2014/main" id="{CF44DCAE-3831-C9E7-9B17-9B21FA7CD592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</a:t>
                </a:r>
              </a:p>
            </p:txBody>
          </p:sp>
        </p:grpSp>
        <p:grpSp>
          <p:nvGrpSpPr>
            <p:cNvPr id="3775" name="Group 3774">
              <a:extLst>
                <a:ext uri="{FF2B5EF4-FFF2-40B4-BE49-F238E27FC236}">
                  <a16:creationId xmlns:a16="http://schemas.microsoft.com/office/drawing/2014/main" id="{858AF363-D3A9-4215-723E-8AEB6611BCCA}"/>
                </a:ext>
              </a:extLst>
            </p:cNvPr>
            <p:cNvGrpSpPr/>
            <p:nvPr/>
          </p:nvGrpSpPr>
          <p:grpSpPr>
            <a:xfrm>
              <a:off x="10659132" y="3629103"/>
              <a:ext cx="593115" cy="636569"/>
              <a:chOff x="463397" y="471805"/>
              <a:chExt cx="593115" cy="636569"/>
            </a:xfrm>
            <a:solidFill>
              <a:srgbClr val="FF6392"/>
            </a:solidFill>
          </p:grpSpPr>
          <p:grpSp>
            <p:nvGrpSpPr>
              <p:cNvPr id="3776" name="Group 3775">
                <a:extLst>
                  <a:ext uri="{FF2B5EF4-FFF2-40B4-BE49-F238E27FC236}">
                    <a16:creationId xmlns:a16="http://schemas.microsoft.com/office/drawing/2014/main" id="{82809F89-1C6A-6866-C90C-133756F337A5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779" name="Rectangle: Rounded Corners 3778">
                  <a:extLst>
                    <a:ext uri="{FF2B5EF4-FFF2-40B4-BE49-F238E27FC236}">
                      <a16:creationId xmlns:a16="http://schemas.microsoft.com/office/drawing/2014/main" id="{B791715C-5BD5-6B0F-33E8-76EED76A32F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FF296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80" name="Rectangle: Rounded Corners 3779">
                  <a:extLst>
                    <a:ext uri="{FF2B5EF4-FFF2-40B4-BE49-F238E27FC236}">
                      <a16:creationId xmlns:a16="http://schemas.microsoft.com/office/drawing/2014/main" id="{B0ABE111-4D94-8DAB-1CD7-ECAC8A0F4FFD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77" name="TextBox 3776">
                <a:extLst>
                  <a:ext uri="{FF2B5EF4-FFF2-40B4-BE49-F238E27FC236}">
                    <a16:creationId xmlns:a16="http://schemas.microsoft.com/office/drawing/2014/main" id="{E57BD790-B5F5-8A40-E068-0E939C475E19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At</a:t>
                </a:r>
              </a:p>
            </p:txBody>
          </p:sp>
          <p:sp>
            <p:nvSpPr>
              <p:cNvPr id="3778" name="TextBox 3777">
                <a:extLst>
                  <a:ext uri="{FF2B5EF4-FFF2-40B4-BE49-F238E27FC236}">
                    <a16:creationId xmlns:a16="http://schemas.microsoft.com/office/drawing/2014/main" id="{83FCA0E8-155B-1C7D-3CE7-A653DB3B3BCB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E0EF9EF-B541-0BB4-6F93-F77DB0840BA8}"/>
                </a:ext>
              </a:extLst>
            </p:cNvPr>
            <p:cNvGrpSpPr/>
            <p:nvPr/>
          </p:nvGrpSpPr>
          <p:grpSpPr>
            <a:xfrm>
              <a:off x="939755" y="4347850"/>
              <a:ext cx="593115" cy="636569"/>
              <a:chOff x="463397" y="471805"/>
              <a:chExt cx="593115" cy="636569"/>
            </a:xfrm>
            <a:solidFill>
              <a:srgbClr val="9580F0"/>
            </a:solidFill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444110D-55AF-21CD-4CB7-B6F6383D2C80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5" name="Rectangle: Rounded Corners 34">
                  <a:extLst>
                    <a:ext uri="{FF2B5EF4-FFF2-40B4-BE49-F238E27FC236}">
                      <a16:creationId xmlns:a16="http://schemas.microsoft.com/office/drawing/2014/main" id="{D4C7BE66-2255-76D5-477E-610E1558CC9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7357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C95873DC-9DEE-9187-64E9-E8E217A1E4B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CF84C4C-56A8-C368-0E6C-201767697273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Ra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FB31BC7-38A3-97B7-BB62-8EDF9834C4EF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96FFDB8-E9FC-6F21-91EC-4D6D6DCE5C57}"/>
                </a:ext>
              </a:extLst>
            </p:cNvPr>
            <p:cNvGrpSpPr/>
            <p:nvPr/>
          </p:nvGrpSpPr>
          <p:grpSpPr>
            <a:xfrm>
              <a:off x="2235155" y="4347850"/>
              <a:ext cx="602640" cy="636569"/>
              <a:chOff x="463397" y="471805"/>
              <a:chExt cx="602640" cy="636569"/>
            </a:xfrm>
            <a:solidFill>
              <a:srgbClr val="FFAF18"/>
            </a:solidFill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CEFA9402-7FE5-0871-E9D9-B027A7D662ED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47" name="Rectangle: Rounded Corners 46">
                  <a:extLst>
                    <a:ext uri="{FF2B5EF4-FFF2-40B4-BE49-F238E27FC236}">
                      <a16:creationId xmlns:a16="http://schemas.microsoft.com/office/drawing/2014/main" id="{6D96CC05-CABA-B24F-62B7-F6E2777A5F8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" name="Rectangle: Rounded Corners 47">
                  <a:extLst>
                    <a:ext uri="{FF2B5EF4-FFF2-40B4-BE49-F238E27FC236}">
                      <a16:creationId xmlns:a16="http://schemas.microsoft.com/office/drawing/2014/main" id="{3083A0AF-AE34-79D9-AD8C-C1098266DBE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8AA57F7-BA76-3C8D-91A0-382A403BEEEB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Rf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ED2CF73-8C3A-0053-F3DB-C83F4B5B3F5D}"/>
                  </a:ext>
                </a:extLst>
              </p:cNvPr>
              <p:cNvSpPr txBox="1"/>
              <p:nvPr/>
            </p:nvSpPr>
            <p:spPr>
              <a:xfrm>
                <a:off x="472923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14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18D44C12-6821-43B4-51F8-E1D33B3B2B41}"/>
                </a:ext>
              </a:extLst>
            </p:cNvPr>
            <p:cNvGrpSpPr/>
            <p:nvPr/>
          </p:nvGrpSpPr>
          <p:grpSpPr>
            <a:xfrm>
              <a:off x="2882855" y="4347850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FD408991-C703-12C1-B971-E94FE19EC473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4F3B1E56-3FDA-9FA2-2B86-22650060E16B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9A7AA0AD-E770-4DFC-35D8-6350A1EAC30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A3C2F57-2002-74DB-C2B3-EE3FFD4ADC68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Db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C9B2214-8F4A-68D8-0758-1414BFA74560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1A57BD2-CD9B-9576-2742-37E6ED65CCC0}"/>
                </a:ext>
              </a:extLst>
            </p:cNvPr>
            <p:cNvGrpSpPr/>
            <p:nvPr/>
          </p:nvGrpSpPr>
          <p:grpSpPr>
            <a:xfrm>
              <a:off x="3530555" y="4347850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2B964A6B-C143-DE67-3609-DF32E1F308EC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F3A2268D-1EEE-3EA3-44FA-46E3C39CFE6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08F5E770-822D-A849-C5BB-21CC8E536522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2C6772D-8066-8AC2-9886-E872FF616953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Sg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5A029D7-8856-0C65-03DD-7D81CD1A00EC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D553547-8A71-DD6E-D33D-C21C339C162F}"/>
                </a:ext>
              </a:extLst>
            </p:cNvPr>
            <p:cNvGrpSpPr/>
            <p:nvPr/>
          </p:nvGrpSpPr>
          <p:grpSpPr>
            <a:xfrm>
              <a:off x="4178255" y="4347850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CA83EA1B-B0B6-4D0D-7679-DB29B6011905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879" name="Rectangle: Rounded Corners 3878">
                  <a:extLst>
                    <a:ext uri="{FF2B5EF4-FFF2-40B4-BE49-F238E27FC236}">
                      <a16:creationId xmlns:a16="http://schemas.microsoft.com/office/drawing/2014/main" id="{B6147B81-DD81-7897-B7FA-385AE1A27ED1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80" name="Rectangle: Rounded Corners 3879">
                  <a:extLst>
                    <a:ext uri="{FF2B5EF4-FFF2-40B4-BE49-F238E27FC236}">
                      <a16:creationId xmlns:a16="http://schemas.microsoft.com/office/drawing/2014/main" id="{6210ECDD-52EA-C076-B7E2-99069ED22809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877" name="TextBox 3876">
                <a:extLst>
                  <a:ext uri="{FF2B5EF4-FFF2-40B4-BE49-F238E27FC236}">
                    <a16:creationId xmlns:a16="http://schemas.microsoft.com/office/drawing/2014/main" id="{65E7C054-5445-2E56-78B1-FF7312C1406D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Bh</a:t>
                </a:r>
              </a:p>
            </p:txBody>
          </p:sp>
          <p:sp>
            <p:nvSpPr>
              <p:cNvPr id="3878" name="TextBox 3877">
                <a:extLst>
                  <a:ext uri="{FF2B5EF4-FFF2-40B4-BE49-F238E27FC236}">
                    <a16:creationId xmlns:a16="http://schemas.microsoft.com/office/drawing/2014/main" id="{6C3B36D8-EF9F-DFCB-9F30-F9C33062D8E7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881" name="Group 3880">
              <a:extLst>
                <a:ext uri="{FF2B5EF4-FFF2-40B4-BE49-F238E27FC236}">
                  <a16:creationId xmlns:a16="http://schemas.microsoft.com/office/drawing/2014/main" id="{E9FF1340-46D0-4EA6-DE1A-23AA409A85E3}"/>
                </a:ext>
              </a:extLst>
            </p:cNvPr>
            <p:cNvGrpSpPr/>
            <p:nvPr/>
          </p:nvGrpSpPr>
          <p:grpSpPr>
            <a:xfrm>
              <a:off x="4825955" y="4347850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882" name="Group 3881">
                <a:extLst>
                  <a:ext uri="{FF2B5EF4-FFF2-40B4-BE49-F238E27FC236}">
                    <a16:creationId xmlns:a16="http://schemas.microsoft.com/office/drawing/2014/main" id="{72C0EE53-0779-6936-1821-66D7A2625DCA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885" name="Rectangle: Rounded Corners 3884">
                  <a:extLst>
                    <a:ext uri="{FF2B5EF4-FFF2-40B4-BE49-F238E27FC236}">
                      <a16:creationId xmlns:a16="http://schemas.microsoft.com/office/drawing/2014/main" id="{145B4B03-D204-0234-7890-800CF0303643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86" name="Rectangle: Rounded Corners 3885">
                  <a:extLst>
                    <a:ext uri="{FF2B5EF4-FFF2-40B4-BE49-F238E27FC236}">
                      <a16:creationId xmlns:a16="http://schemas.microsoft.com/office/drawing/2014/main" id="{90F71E68-2E28-6092-4907-463975A4F1B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883" name="TextBox 3882">
                <a:extLst>
                  <a:ext uri="{FF2B5EF4-FFF2-40B4-BE49-F238E27FC236}">
                    <a16:creationId xmlns:a16="http://schemas.microsoft.com/office/drawing/2014/main" id="{06F501BE-5E75-5112-8DF1-63F8F97425DB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Hs</a:t>
                </a:r>
              </a:p>
            </p:txBody>
          </p:sp>
          <p:sp>
            <p:nvSpPr>
              <p:cNvPr id="3884" name="TextBox 3883">
                <a:extLst>
                  <a:ext uri="{FF2B5EF4-FFF2-40B4-BE49-F238E27FC236}">
                    <a16:creationId xmlns:a16="http://schemas.microsoft.com/office/drawing/2014/main" id="{C447F3FF-4706-2178-B388-EA6A40F47642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887" name="Group 3886">
              <a:extLst>
                <a:ext uri="{FF2B5EF4-FFF2-40B4-BE49-F238E27FC236}">
                  <a16:creationId xmlns:a16="http://schemas.microsoft.com/office/drawing/2014/main" id="{57200716-CA48-24FD-8DE5-1B2A7EECA00A}"/>
                </a:ext>
              </a:extLst>
            </p:cNvPr>
            <p:cNvGrpSpPr/>
            <p:nvPr/>
          </p:nvGrpSpPr>
          <p:grpSpPr>
            <a:xfrm>
              <a:off x="5473655" y="4347850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888" name="Group 3887">
                <a:extLst>
                  <a:ext uri="{FF2B5EF4-FFF2-40B4-BE49-F238E27FC236}">
                    <a16:creationId xmlns:a16="http://schemas.microsoft.com/office/drawing/2014/main" id="{B5A91FFC-2E89-A5CB-0368-19591E127F05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891" name="Rectangle: Rounded Corners 3890">
                  <a:extLst>
                    <a:ext uri="{FF2B5EF4-FFF2-40B4-BE49-F238E27FC236}">
                      <a16:creationId xmlns:a16="http://schemas.microsoft.com/office/drawing/2014/main" id="{362B32D3-ADB0-2A74-394A-AD4424CEB55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92" name="Rectangle: Rounded Corners 3891">
                  <a:extLst>
                    <a:ext uri="{FF2B5EF4-FFF2-40B4-BE49-F238E27FC236}">
                      <a16:creationId xmlns:a16="http://schemas.microsoft.com/office/drawing/2014/main" id="{1FC51188-AC48-1C67-6584-4693B45F3B6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889" name="TextBox 3888">
                <a:extLst>
                  <a:ext uri="{FF2B5EF4-FFF2-40B4-BE49-F238E27FC236}">
                    <a16:creationId xmlns:a16="http://schemas.microsoft.com/office/drawing/2014/main" id="{11773E23-8BCF-3227-9E4F-7E4962652B78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Mt</a:t>
                </a:r>
              </a:p>
            </p:txBody>
          </p:sp>
          <p:sp>
            <p:nvSpPr>
              <p:cNvPr id="3890" name="TextBox 3889">
                <a:extLst>
                  <a:ext uri="{FF2B5EF4-FFF2-40B4-BE49-F238E27FC236}">
                    <a16:creationId xmlns:a16="http://schemas.microsoft.com/office/drawing/2014/main" id="{C1D561F2-095A-68AB-2CF8-A54610DC7B7E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893" name="Group 3892">
              <a:extLst>
                <a:ext uri="{FF2B5EF4-FFF2-40B4-BE49-F238E27FC236}">
                  <a16:creationId xmlns:a16="http://schemas.microsoft.com/office/drawing/2014/main" id="{6C245DDB-C02C-5CC3-EA81-4005603C8709}"/>
                </a:ext>
              </a:extLst>
            </p:cNvPr>
            <p:cNvGrpSpPr/>
            <p:nvPr/>
          </p:nvGrpSpPr>
          <p:grpSpPr>
            <a:xfrm>
              <a:off x="6121355" y="4347850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894" name="Group 3893">
                <a:extLst>
                  <a:ext uri="{FF2B5EF4-FFF2-40B4-BE49-F238E27FC236}">
                    <a16:creationId xmlns:a16="http://schemas.microsoft.com/office/drawing/2014/main" id="{E4DE6D4D-9687-68E1-FA03-35A1F9FA4360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897" name="Rectangle: Rounded Corners 3896">
                  <a:extLst>
                    <a:ext uri="{FF2B5EF4-FFF2-40B4-BE49-F238E27FC236}">
                      <a16:creationId xmlns:a16="http://schemas.microsoft.com/office/drawing/2014/main" id="{935A975A-9896-8109-BC22-288B6EB3695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98" name="Rectangle: Rounded Corners 3897">
                  <a:extLst>
                    <a:ext uri="{FF2B5EF4-FFF2-40B4-BE49-F238E27FC236}">
                      <a16:creationId xmlns:a16="http://schemas.microsoft.com/office/drawing/2014/main" id="{F5D80937-F853-505E-6ECB-F3C6926BA54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895" name="TextBox 3894">
                <a:extLst>
                  <a:ext uri="{FF2B5EF4-FFF2-40B4-BE49-F238E27FC236}">
                    <a16:creationId xmlns:a16="http://schemas.microsoft.com/office/drawing/2014/main" id="{BB0F5622-DA4C-3683-5E69-2C20F0114B1E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Ds</a:t>
                </a:r>
              </a:p>
            </p:txBody>
          </p:sp>
          <p:sp>
            <p:nvSpPr>
              <p:cNvPr id="3896" name="TextBox 3895">
                <a:extLst>
                  <a:ext uri="{FF2B5EF4-FFF2-40B4-BE49-F238E27FC236}">
                    <a16:creationId xmlns:a16="http://schemas.microsoft.com/office/drawing/2014/main" id="{8A3959A6-AE5D-3C24-8D95-E1A824A422FA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8 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899" name="Group 3898">
              <a:extLst>
                <a:ext uri="{FF2B5EF4-FFF2-40B4-BE49-F238E27FC236}">
                  <a16:creationId xmlns:a16="http://schemas.microsoft.com/office/drawing/2014/main" id="{66E0F21F-6286-ACD1-BB2A-56C8DB7B0342}"/>
                </a:ext>
              </a:extLst>
            </p:cNvPr>
            <p:cNvGrpSpPr/>
            <p:nvPr/>
          </p:nvGrpSpPr>
          <p:grpSpPr>
            <a:xfrm>
              <a:off x="6769055" y="4347850"/>
              <a:ext cx="593115" cy="636569"/>
              <a:chOff x="463397" y="471805"/>
              <a:chExt cx="593115" cy="636569"/>
            </a:xfrm>
            <a:solidFill>
              <a:srgbClr val="FFAF18"/>
            </a:solidFill>
          </p:grpSpPr>
          <p:grpSp>
            <p:nvGrpSpPr>
              <p:cNvPr id="3900" name="Group 3899">
                <a:extLst>
                  <a:ext uri="{FF2B5EF4-FFF2-40B4-BE49-F238E27FC236}">
                    <a16:creationId xmlns:a16="http://schemas.microsoft.com/office/drawing/2014/main" id="{E7088E6C-476E-0FC6-51F5-BACF8A2C6771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903" name="Rectangle: Rounded Corners 3902">
                  <a:extLst>
                    <a:ext uri="{FF2B5EF4-FFF2-40B4-BE49-F238E27FC236}">
                      <a16:creationId xmlns:a16="http://schemas.microsoft.com/office/drawing/2014/main" id="{475B5165-0E8E-F622-34B8-C29E5B0D838A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4" name="Rectangle: Rounded Corners 383">
                  <a:extLst>
                    <a:ext uri="{FF2B5EF4-FFF2-40B4-BE49-F238E27FC236}">
                      <a16:creationId xmlns:a16="http://schemas.microsoft.com/office/drawing/2014/main" id="{83B8AF00-79FA-BBB8-238C-EC4E847EEDB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901" name="TextBox 3900">
                <a:extLst>
                  <a:ext uri="{FF2B5EF4-FFF2-40B4-BE49-F238E27FC236}">
                    <a16:creationId xmlns:a16="http://schemas.microsoft.com/office/drawing/2014/main" id="{3A33BFF0-DE74-AA65-BA4E-40AB7044D912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Rg</a:t>
                </a:r>
              </a:p>
            </p:txBody>
          </p:sp>
          <p:sp>
            <p:nvSpPr>
              <p:cNvPr id="3902" name="TextBox 3901">
                <a:extLst>
                  <a:ext uri="{FF2B5EF4-FFF2-40B4-BE49-F238E27FC236}">
                    <a16:creationId xmlns:a16="http://schemas.microsoft.com/office/drawing/2014/main" id="{E6ED8A6D-C51F-0E32-5ED3-52D28975CDE1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9 </a:t>
                </a:r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85" name="Group 384">
              <a:extLst>
                <a:ext uri="{FF2B5EF4-FFF2-40B4-BE49-F238E27FC236}">
                  <a16:creationId xmlns:a16="http://schemas.microsoft.com/office/drawing/2014/main" id="{B65EE744-101D-E77E-0676-A7D3A9025F8F}"/>
                </a:ext>
              </a:extLst>
            </p:cNvPr>
            <p:cNvGrpSpPr/>
            <p:nvPr/>
          </p:nvGrpSpPr>
          <p:grpSpPr>
            <a:xfrm>
              <a:off x="7402466" y="4347850"/>
              <a:ext cx="607404" cy="636569"/>
              <a:chOff x="449108" y="471805"/>
              <a:chExt cx="607404" cy="636569"/>
            </a:xfrm>
            <a:solidFill>
              <a:srgbClr val="FFAF18"/>
            </a:solidFill>
          </p:grpSpPr>
          <p:grpSp>
            <p:nvGrpSpPr>
              <p:cNvPr id="386" name="Group 385">
                <a:extLst>
                  <a:ext uri="{FF2B5EF4-FFF2-40B4-BE49-F238E27FC236}">
                    <a16:creationId xmlns:a16="http://schemas.microsoft.com/office/drawing/2014/main" id="{783132EC-0452-F59F-F439-B7F3A111555F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90" name="Rectangle: Rounded Corners 389">
                  <a:extLst>
                    <a:ext uri="{FF2B5EF4-FFF2-40B4-BE49-F238E27FC236}">
                      <a16:creationId xmlns:a16="http://schemas.microsoft.com/office/drawing/2014/main" id="{747C4F7A-D23D-960A-8706-92730D8CA026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1" name="Rectangle: Rounded Corners 390">
                  <a:extLst>
                    <a:ext uri="{FF2B5EF4-FFF2-40B4-BE49-F238E27FC236}">
                      <a16:creationId xmlns:a16="http://schemas.microsoft.com/office/drawing/2014/main" id="{29A0ADD9-C546-3418-34EA-7911D4A711A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88" name="TextBox 387">
                <a:extLst>
                  <a:ext uri="{FF2B5EF4-FFF2-40B4-BE49-F238E27FC236}">
                    <a16:creationId xmlns:a16="http://schemas.microsoft.com/office/drawing/2014/main" id="{AC15BF00-6A8B-E6E0-96BA-0992BA22AAA2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Cn</a:t>
                </a:r>
              </a:p>
            </p:txBody>
          </p:sp>
          <p:sp>
            <p:nvSpPr>
              <p:cNvPr id="389" name="TextBox 388">
                <a:extLst>
                  <a:ext uri="{FF2B5EF4-FFF2-40B4-BE49-F238E27FC236}">
                    <a16:creationId xmlns:a16="http://schemas.microsoft.com/office/drawing/2014/main" id="{8D6FD3E8-C367-D003-87FB-4DD7489B555F}"/>
                  </a:ext>
                </a:extLst>
              </p:cNvPr>
              <p:cNvSpPr txBox="1"/>
              <p:nvPr/>
            </p:nvSpPr>
            <p:spPr>
              <a:xfrm>
                <a:off x="449108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10 </a:t>
                </a:r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2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92" name="Group 391">
              <a:extLst>
                <a:ext uri="{FF2B5EF4-FFF2-40B4-BE49-F238E27FC236}">
                  <a16:creationId xmlns:a16="http://schemas.microsoft.com/office/drawing/2014/main" id="{CD2FEF84-DC2D-9770-530F-4DF5036AA461}"/>
                </a:ext>
              </a:extLst>
            </p:cNvPr>
            <p:cNvGrpSpPr/>
            <p:nvPr/>
          </p:nvGrpSpPr>
          <p:grpSpPr>
            <a:xfrm>
              <a:off x="8064455" y="4347850"/>
              <a:ext cx="593115" cy="636569"/>
              <a:chOff x="463397" y="471805"/>
              <a:chExt cx="593115" cy="636569"/>
            </a:xfrm>
            <a:solidFill>
              <a:srgbClr val="8D99AD"/>
            </a:solidFill>
          </p:grpSpPr>
          <p:grpSp>
            <p:nvGrpSpPr>
              <p:cNvPr id="393" name="Group 392">
                <a:extLst>
                  <a:ext uri="{FF2B5EF4-FFF2-40B4-BE49-F238E27FC236}">
                    <a16:creationId xmlns:a16="http://schemas.microsoft.com/office/drawing/2014/main" id="{2D8A7153-7AFC-09D5-71DF-B620CEA2118B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396" name="Rectangle: Rounded Corners 395">
                  <a:extLst>
                    <a:ext uri="{FF2B5EF4-FFF2-40B4-BE49-F238E27FC236}">
                      <a16:creationId xmlns:a16="http://schemas.microsoft.com/office/drawing/2014/main" id="{5D1C666F-BEB8-255C-D893-2C666A1E6C2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7" name="Rectangle: Rounded Corners 396">
                  <a:extLst>
                    <a:ext uri="{FF2B5EF4-FFF2-40B4-BE49-F238E27FC236}">
                      <a16:creationId xmlns:a16="http://schemas.microsoft.com/office/drawing/2014/main" id="{1400C328-8D8E-1BD7-86C7-95B92583374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94" name="TextBox 393">
                <a:extLst>
                  <a:ext uri="{FF2B5EF4-FFF2-40B4-BE49-F238E27FC236}">
                    <a16:creationId xmlns:a16="http://schemas.microsoft.com/office/drawing/2014/main" id="{E79727B5-C468-6AC4-3E46-9E82677D4BB5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Nh</a:t>
                </a:r>
              </a:p>
            </p:txBody>
          </p:sp>
          <p:sp>
            <p:nvSpPr>
              <p:cNvPr id="395" name="TextBox 394">
                <a:extLst>
                  <a:ext uri="{FF2B5EF4-FFF2-40B4-BE49-F238E27FC236}">
                    <a16:creationId xmlns:a16="http://schemas.microsoft.com/office/drawing/2014/main" id="{B4231A05-6B39-A089-F4F0-95D002A35C19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</a:p>
            </p:txBody>
          </p:sp>
        </p:grpSp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3E256224-AE6A-C546-1DD0-4C9792DBA0B6}"/>
                </a:ext>
              </a:extLst>
            </p:cNvPr>
            <p:cNvGrpSpPr/>
            <p:nvPr/>
          </p:nvGrpSpPr>
          <p:grpSpPr>
            <a:xfrm>
              <a:off x="8712155" y="4347850"/>
              <a:ext cx="593115" cy="636569"/>
              <a:chOff x="463397" y="471805"/>
              <a:chExt cx="593115" cy="636569"/>
            </a:xfrm>
            <a:solidFill>
              <a:srgbClr val="8D99AD"/>
            </a:solidFill>
          </p:grpSpPr>
          <p:grpSp>
            <p:nvGrpSpPr>
              <p:cNvPr id="399" name="Group 398">
                <a:extLst>
                  <a:ext uri="{FF2B5EF4-FFF2-40B4-BE49-F238E27FC236}">
                    <a16:creationId xmlns:a16="http://schemas.microsoft.com/office/drawing/2014/main" id="{43D342C0-9025-4C50-FF31-579C8B38F5ED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402" name="Rectangle: Rounded Corners 401">
                  <a:extLst>
                    <a:ext uri="{FF2B5EF4-FFF2-40B4-BE49-F238E27FC236}">
                      <a16:creationId xmlns:a16="http://schemas.microsoft.com/office/drawing/2014/main" id="{EC11D698-ED83-914F-5AF9-7CA13C6DCC4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3" name="Rectangle: Rounded Corners 402">
                  <a:extLst>
                    <a:ext uri="{FF2B5EF4-FFF2-40B4-BE49-F238E27FC236}">
                      <a16:creationId xmlns:a16="http://schemas.microsoft.com/office/drawing/2014/main" id="{0FE433F9-8DC2-AD39-94EA-D567A6917EA2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400" name="TextBox 399">
                <a:extLst>
                  <a:ext uri="{FF2B5EF4-FFF2-40B4-BE49-F238E27FC236}">
                    <a16:creationId xmlns:a16="http://schemas.microsoft.com/office/drawing/2014/main" id="{0640AECE-8D17-9158-BE5B-96B9FC2E8D96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Fl</a:t>
                </a:r>
              </a:p>
            </p:txBody>
          </p:sp>
          <p:sp>
            <p:nvSpPr>
              <p:cNvPr id="401" name="TextBox 400">
                <a:extLst>
                  <a:ext uri="{FF2B5EF4-FFF2-40B4-BE49-F238E27FC236}">
                    <a16:creationId xmlns:a16="http://schemas.microsoft.com/office/drawing/2014/main" id="{A9D11A6B-F99A-50D3-C5AC-33D712683E55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</a:p>
            </p:txBody>
          </p:sp>
        </p:grpSp>
        <p:grpSp>
          <p:nvGrpSpPr>
            <p:cNvPr id="2304" name="Group 2303">
              <a:extLst>
                <a:ext uri="{FF2B5EF4-FFF2-40B4-BE49-F238E27FC236}">
                  <a16:creationId xmlns:a16="http://schemas.microsoft.com/office/drawing/2014/main" id="{91C14966-EC40-6E04-DC63-CDECC810DC1D}"/>
                </a:ext>
              </a:extLst>
            </p:cNvPr>
            <p:cNvGrpSpPr/>
            <p:nvPr/>
          </p:nvGrpSpPr>
          <p:grpSpPr>
            <a:xfrm>
              <a:off x="9359855" y="4347850"/>
              <a:ext cx="593115" cy="636569"/>
              <a:chOff x="463397" y="471805"/>
              <a:chExt cx="593115" cy="636569"/>
            </a:xfrm>
            <a:solidFill>
              <a:srgbClr val="8D99AD"/>
            </a:solidFill>
          </p:grpSpPr>
          <p:grpSp>
            <p:nvGrpSpPr>
              <p:cNvPr id="2305" name="Group 2304">
                <a:extLst>
                  <a:ext uri="{FF2B5EF4-FFF2-40B4-BE49-F238E27FC236}">
                    <a16:creationId xmlns:a16="http://schemas.microsoft.com/office/drawing/2014/main" id="{A5A169E3-D035-FCDE-9447-591716AAA169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308" name="Rectangle: Rounded Corners 2307">
                  <a:extLst>
                    <a:ext uri="{FF2B5EF4-FFF2-40B4-BE49-F238E27FC236}">
                      <a16:creationId xmlns:a16="http://schemas.microsoft.com/office/drawing/2014/main" id="{7AF8C1AF-CEED-D824-7B00-093D86DB0CCA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09" name="Rectangle: Rounded Corners 2308">
                  <a:extLst>
                    <a:ext uri="{FF2B5EF4-FFF2-40B4-BE49-F238E27FC236}">
                      <a16:creationId xmlns:a16="http://schemas.microsoft.com/office/drawing/2014/main" id="{4C32CBBF-FAAF-96FB-E523-F3C196C5EF6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306" name="TextBox 2305">
                <a:extLst>
                  <a:ext uri="{FF2B5EF4-FFF2-40B4-BE49-F238E27FC236}">
                    <a16:creationId xmlns:a16="http://schemas.microsoft.com/office/drawing/2014/main" id="{951FE492-879C-65D6-7B56-61D0D38C1BB2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Mc</a:t>
                </a:r>
              </a:p>
            </p:txBody>
          </p:sp>
          <p:sp>
            <p:nvSpPr>
              <p:cNvPr id="2307" name="TextBox 2306">
                <a:extLst>
                  <a:ext uri="{FF2B5EF4-FFF2-40B4-BE49-F238E27FC236}">
                    <a16:creationId xmlns:a16="http://schemas.microsoft.com/office/drawing/2014/main" id="{DE2B9EC8-BCED-8BC7-AA46-E0CACF021599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</a:t>
                </a:r>
              </a:p>
            </p:txBody>
          </p:sp>
        </p:grpSp>
        <p:grpSp>
          <p:nvGrpSpPr>
            <p:cNvPr id="2310" name="Group 2309">
              <a:extLst>
                <a:ext uri="{FF2B5EF4-FFF2-40B4-BE49-F238E27FC236}">
                  <a16:creationId xmlns:a16="http://schemas.microsoft.com/office/drawing/2014/main" id="{410D9FA7-9F6C-30B7-0A49-5ECE50161852}"/>
                </a:ext>
              </a:extLst>
            </p:cNvPr>
            <p:cNvGrpSpPr/>
            <p:nvPr/>
          </p:nvGrpSpPr>
          <p:grpSpPr>
            <a:xfrm>
              <a:off x="10007555" y="4347850"/>
              <a:ext cx="593115" cy="636569"/>
              <a:chOff x="463397" y="471805"/>
              <a:chExt cx="593115" cy="636569"/>
            </a:xfrm>
            <a:solidFill>
              <a:srgbClr val="8D99AD"/>
            </a:solidFill>
          </p:grpSpPr>
          <p:grpSp>
            <p:nvGrpSpPr>
              <p:cNvPr id="2311" name="Group 2310">
                <a:extLst>
                  <a:ext uri="{FF2B5EF4-FFF2-40B4-BE49-F238E27FC236}">
                    <a16:creationId xmlns:a16="http://schemas.microsoft.com/office/drawing/2014/main" id="{156376AD-5582-EFBD-5636-84A2043161A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314" name="Rectangle: Rounded Corners 2313">
                  <a:extLst>
                    <a:ext uri="{FF2B5EF4-FFF2-40B4-BE49-F238E27FC236}">
                      <a16:creationId xmlns:a16="http://schemas.microsoft.com/office/drawing/2014/main" id="{ACB6480F-9EF9-9009-11C3-5AE6BC478F7B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15" name="Rectangle: Rounded Corners 2314">
                  <a:extLst>
                    <a:ext uri="{FF2B5EF4-FFF2-40B4-BE49-F238E27FC236}">
                      <a16:creationId xmlns:a16="http://schemas.microsoft.com/office/drawing/2014/main" id="{CF962BA4-40F2-9132-AD45-9999F925250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312" name="TextBox 2311">
                <a:extLst>
                  <a:ext uri="{FF2B5EF4-FFF2-40B4-BE49-F238E27FC236}">
                    <a16:creationId xmlns:a16="http://schemas.microsoft.com/office/drawing/2014/main" id="{C01C8B12-4AA3-7D0F-1F42-7D7834D5BA2D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Lv</a:t>
                </a:r>
              </a:p>
            </p:txBody>
          </p:sp>
          <p:sp>
            <p:nvSpPr>
              <p:cNvPr id="2313" name="TextBox 2312">
                <a:extLst>
                  <a:ext uri="{FF2B5EF4-FFF2-40B4-BE49-F238E27FC236}">
                    <a16:creationId xmlns:a16="http://schemas.microsoft.com/office/drawing/2014/main" id="{BAF9428E-EBC2-B073-D158-E6F72FF1CD9A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</a:t>
                </a:r>
              </a:p>
            </p:txBody>
          </p:sp>
        </p:grpSp>
        <p:grpSp>
          <p:nvGrpSpPr>
            <p:cNvPr id="2316" name="Group 2315">
              <a:extLst>
                <a:ext uri="{FF2B5EF4-FFF2-40B4-BE49-F238E27FC236}">
                  <a16:creationId xmlns:a16="http://schemas.microsoft.com/office/drawing/2014/main" id="{CD775DE9-07BD-70D6-CF5F-9D34BE7D1680}"/>
                </a:ext>
              </a:extLst>
            </p:cNvPr>
            <p:cNvGrpSpPr/>
            <p:nvPr/>
          </p:nvGrpSpPr>
          <p:grpSpPr>
            <a:xfrm>
              <a:off x="10655255" y="4347850"/>
              <a:ext cx="593115" cy="636569"/>
              <a:chOff x="463397" y="471805"/>
              <a:chExt cx="593115" cy="636569"/>
            </a:xfrm>
            <a:solidFill>
              <a:srgbClr val="FF6392"/>
            </a:solidFill>
          </p:grpSpPr>
          <p:grpSp>
            <p:nvGrpSpPr>
              <p:cNvPr id="2317" name="Group 2316">
                <a:extLst>
                  <a:ext uri="{FF2B5EF4-FFF2-40B4-BE49-F238E27FC236}">
                    <a16:creationId xmlns:a16="http://schemas.microsoft.com/office/drawing/2014/main" id="{62FEC749-4233-F2CE-E1DB-1F73FB8230B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320" name="Rectangle: Rounded Corners 2319">
                  <a:extLst>
                    <a:ext uri="{FF2B5EF4-FFF2-40B4-BE49-F238E27FC236}">
                      <a16:creationId xmlns:a16="http://schemas.microsoft.com/office/drawing/2014/main" id="{518DEFA7-0F7E-CF81-4F28-40C6550DD26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FF296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21" name="Rectangle: Rounded Corners 2320">
                  <a:extLst>
                    <a:ext uri="{FF2B5EF4-FFF2-40B4-BE49-F238E27FC236}">
                      <a16:creationId xmlns:a16="http://schemas.microsoft.com/office/drawing/2014/main" id="{15E24F25-29CB-4942-C4C0-25E17886A7A9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318" name="TextBox 2317">
                <a:extLst>
                  <a:ext uri="{FF2B5EF4-FFF2-40B4-BE49-F238E27FC236}">
                    <a16:creationId xmlns:a16="http://schemas.microsoft.com/office/drawing/2014/main" id="{6F961F9E-9E86-BA84-F81E-01E12E44893C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Ts</a:t>
                </a:r>
              </a:p>
            </p:txBody>
          </p:sp>
          <p:sp>
            <p:nvSpPr>
              <p:cNvPr id="2319" name="TextBox 2318">
                <a:extLst>
                  <a:ext uri="{FF2B5EF4-FFF2-40B4-BE49-F238E27FC236}">
                    <a16:creationId xmlns:a16="http://schemas.microsoft.com/office/drawing/2014/main" id="{25EFDF91-2131-90E5-013C-DFBC35F4A343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</a:t>
                </a:r>
              </a:p>
            </p:txBody>
          </p:sp>
        </p:grpSp>
        <p:grpSp>
          <p:nvGrpSpPr>
            <p:cNvPr id="2323" name="Group 2322">
              <a:extLst>
                <a:ext uri="{FF2B5EF4-FFF2-40B4-BE49-F238E27FC236}">
                  <a16:creationId xmlns:a16="http://schemas.microsoft.com/office/drawing/2014/main" id="{81591CE2-2B49-C264-B222-80A70FA007D5}"/>
                </a:ext>
              </a:extLst>
            </p:cNvPr>
            <p:cNvGrpSpPr/>
            <p:nvPr/>
          </p:nvGrpSpPr>
          <p:grpSpPr>
            <a:xfrm>
              <a:off x="290117" y="4347850"/>
              <a:ext cx="593115" cy="636569"/>
              <a:chOff x="463397" y="471805"/>
              <a:chExt cx="593115" cy="636569"/>
            </a:xfrm>
            <a:solidFill>
              <a:srgbClr val="D297FF"/>
            </a:solidFill>
          </p:grpSpPr>
          <p:grpSp>
            <p:nvGrpSpPr>
              <p:cNvPr id="2324" name="Group 2323">
                <a:extLst>
                  <a:ext uri="{FF2B5EF4-FFF2-40B4-BE49-F238E27FC236}">
                    <a16:creationId xmlns:a16="http://schemas.microsoft.com/office/drawing/2014/main" id="{6CA11AE8-1E1C-3B9D-D999-245D6189A3A8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327" name="Rectangle: Rounded Corners 2326">
                  <a:extLst>
                    <a:ext uri="{FF2B5EF4-FFF2-40B4-BE49-F238E27FC236}">
                      <a16:creationId xmlns:a16="http://schemas.microsoft.com/office/drawing/2014/main" id="{1F794E25-31B1-8644-6CA4-6B25D6373AD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B75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28" name="Rectangle: Rounded Corners 2327">
                  <a:extLst>
                    <a:ext uri="{FF2B5EF4-FFF2-40B4-BE49-F238E27FC236}">
                      <a16:creationId xmlns:a16="http://schemas.microsoft.com/office/drawing/2014/main" id="{5581D376-8270-8984-FC75-F77086C6D252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325" name="TextBox 2324">
                <a:extLst>
                  <a:ext uri="{FF2B5EF4-FFF2-40B4-BE49-F238E27FC236}">
                    <a16:creationId xmlns:a16="http://schemas.microsoft.com/office/drawing/2014/main" id="{8E8925AA-9080-E1EA-C0FD-BE332F695D7E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Fr</a:t>
                </a:r>
              </a:p>
            </p:txBody>
          </p:sp>
          <p:sp>
            <p:nvSpPr>
              <p:cNvPr id="2326" name="TextBox 2325">
                <a:extLst>
                  <a:ext uri="{FF2B5EF4-FFF2-40B4-BE49-F238E27FC236}">
                    <a16:creationId xmlns:a16="http://schemas.microsoft.com/office/drawing/2014/main" id="{A60C0E2C-8CAC-5101-18A6-26C7898E4112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329" name="Group 2328">
              <a:extLst>
                <a:ext uri="{FF2B5EF4-FFF2-40B4-BE49-F238E27FC236}">
                  <a16:creationId xmlns:a16="http://schemas.microsoft.com/office/drawing/2014/main" id="{382B25F8-EE2B-8033-1617-0518A0F4C36B}"/>
                </a:ext>
              </a:extLst>
            </p:cNvPr>
            <p:cNvGrpSpPr/>
            <p:nvPr/>
          </p:nvGrpSpPr>
          <p:grpSpPr>
            <a:xfrm>
              <a:off x="11308769" y="286893"/>
              <a:ext cx="593115" cy="636569"/>
              <a:chOff x="463397" y="471805"/>
              <a:chExt cx="593115" cy="636569"/>
            </a:xfrm>
            <a:solidFill>
              <a:srgbClr val="A5BE00"/>
            </a:solidFill>
          </p:grpSpPr>
          <p:grpSp>
            <p:nvGrpSpPr>
              <p:cNvPr id="2330" name="Group 2329">
                <a:extLst>
                  <a:ext uri="{FF2B5EF4-FFF2-40B4-BE49-F238E27FC236}">
                    <a16:creationId xmlns:a16="http://schemas.microsoft.com/office/drawing/2014/main" id="{EB71D018-7584-8137-3AB5-A0BC96A7888C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333" name="Rectangle: Rounded Corners 2332">
                  <a:extLst>
                    <a:ext uri="{FF2B5EF4-FFF2-40B4-BE49-F238E27FC236}">
                      <a16:creationId xmlns:a16="http://schemas.microsoft.com/office/drawing/2014/main" id="{E2169731-E449-AB93-4C57-1F76EEC66EA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34" name="Rectangle: Rounded Corners 2333">
                  <a:extLst>
                    <a:ext uri="{FF2B5EF4-FFF2-40B4-BE49-F238E27FC236}">
                      <a16:creationId xmlns:a16="http://schemas.microsoft.com/office/drawing/2014/main" id="{E70626C0-C45D-EE01-F42A-0815F2140DD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331" name="TextBox 2330">
                <a:extLst>
                  <a:ext uri="{FF2B5EF4-FFF2-40B4-BE49-F238E27FC236}">
                    <a16:creationId xmlns:a16="http://schemas.microsoft.com/office/drawing/2014/main" id="{260AD93A-5398-3264-ADFC-35711996F04B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He</a:t>
                </a:r>
              </a:p>
            </p:txBody>
          </p:sp>
          <p:sp>
            <p:nvSpPr>
              <p:cNvPr id="2332" name="TextBox 2331">
                <a:extLst>
                  <a:ext uri="{FF2B5EF4-FFF2-40B4-BE49-F238E27FC236}">
                    <a16:creationId xmlns:a16="http://schemas.microsoft.com/office/drawing/2014/main" id="{621705B9-7C34-C304-9AB0-BA31117E03D5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endParaRPr 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335" name="Group 2334">
              <a:extLst>
                <a:ext uri="{FF2B5EF4-FFF2-40B4-BE49-F238E27FC236}">
                  <a16:creationId xmlns:a16="http://schemas.microsoft.com/office/drawing/2014/main" id="{73ED943A-B774-E393-F8F5-D3EBCE223D30}"/>
                </a:ext>
              </a:extLst>
            </p:cNvPr>
            <p:cNvGrpSpPr/>
            <p:nvPr/>
          </p:nvGrpSpPr>
          <p:grpSpPr>
            <a:xfrm>
              <a:off x="11308769" y="955335"/>
              <a:ext cx="593115" cy="636569"/>
              <a:chOff x="463397" y="471805"/>
              <a:chExt cx="593115" cy="636569"/>
            </a:xfrm>
            <a:solidFill>
              <a:srgbClr val="A5BE00"/>
            </a:solidFill>
          </p:grpSpPr>
          <p:grpSp>
            <p:nvGrpSpPr>
              <p:cNvPr id="2336" name="Group 2335">
                <a:extLst>
                  <a:ext uri="{FF2B5EF4-FFF2-40B4-BE49-F238E27FC236}">
                    <a16:creationId xmlns:a16="http://schemas.microsoft.com/office/drawing/2014/main" id="{1C986B1C-6EFA-6F49-C58B-1A7C87A275F1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339" name="Rectangle: Rounded Corners 2338">
                  <a:extLst>
                    <a:ext uri="{FF2B5EF4-FFF2-40B4-BE49-F238E27FC236}">
                      <a16:creationId xmlns:a16="http://schemas.microsoft.com/office/drawing/2014/main" id="{B6F62EE3-A255-2941-871A-B3852E3566C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40" name="Rectangle: Rounded Corners 2339">
                  <a:extLst>
                    <a:ext uri="{FF2B5EF4-FFF2-40B4-BE49-F238E27FC236}">
                      <a16:creationId xmlns:a16="http://schemas.microsoft.com/office/drawing/2014/main" id="{FCD23075-2429-E46F-EBEA-3EE5F2529D8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337" name="TextBox 2336">
                <a:extLst>
                  <a:ext uri="{FF2B5EF4-FFF2-40B4-BE49-F238E27FC236}">
                    <a16:creationId xmlns:a16="http://schemas.microsoft.com/office/drawing/2014/main" id="{C60B9FA6-E707-23F0-90EA-1918FDF46527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Ne</a:t>
                </a:r>
              </a:p>
            </p:txBody>
          </p:sp>
          <p:sp>
            <p:nvSpPr>
              <p:cNvPr id="2338" name="TextBox 2337">
                <a:extLst>
                  <a:ext uri="{FF2B5EF4-FFF2-40B4-BE49-F238E27FC236}">
                    <a16:creationId xmlns:a16="http://schemas.microsoft.com/office/drawing/2014/main" id="{55BB1DF2-4413-C20E-5603-8C42B6DB2534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2p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</a:t>
                </a:r>
              </a:p>
            </p:txBody>
          </p:sp>
        </p:grpSp>
        <p:grpSp>
          <p:nvGrpSpPr>
            <p:cNvPr id="2341" name="Group 2340">
              <a:extLst>
                <a:ext uri="{FF2B5EF4-FFF2-40B4-BE49-F238E27FC236}">
                  <a16:creationId xmlns:a16="http://schemas.microsoft.com/office/drawing/2014/main" id="{40212A8F-6A87-70E5-BB21-2D5E6EAD8C91}"/>
                </a:ext>
              </a:extLst>
            </p:cNvPr>
            <p:cNvGrpSpPr/>
            <p:nvPr/>
          </p:nvGrpSpPr>
          <p:grpSpPr>
            <a:xfrm>
              <a:off x="11308769" y="1623777"/>
              <a:ext cx="593115" cy="636569"/>
              <a:chOff x="463397" y="471805"/>
              <a:chExt cx="593115" cy="636569"/>
            </a:xfrm>
            <a:solidFill>
              <a:srgbClr val="A5BE00"/>
            </a:solidFill>
          </p:grpSpPr>
          <p:grpSp>
            <p:nvGrpSpPr>
              <p:cNvPr id="2342" name="Group 2341">
                <a:extLst>
                  <a:ext uri="{FF2B5EF4-FFF2-40B4-BE49-F238E27FC236}">
                    <a16:creationId xmlns:a16="http://schemas.microsoft.com/office/drawing/2014/main" id="{2F003FDC-8374-3AB1-22F8-D0EC68068B12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345" name="Rectangle: Rounded Corners 2344">
                  <a:extLst>
                    <a:ext uri="{FF2B5EF4-FFF2-40B4-BE49-F238E27FC236}">
                      <a16:creationId xmlns:a16="http://schemas.microsoft.com/office/drawing/2014/main" id="{68043C5A-9F22-D2B1-16E3-C79D7EDBDED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46" name="Rectangle: Rounded Corners 2345">
                  <a:extLst>
                    <a:ext uri="{FF2B5EF4-FFF2-40B4-BE49-F238E27FC236}">
                      <a16:creationId xmlns:a16="http://schemas.microsoft.com/office/drawing/2014/main" id="{867E172F-426D-390A-6440-649CB732A6E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343" name="TextBox 2342">
                <a:extLst>
                  <a:ext uri="{FF2B5EF4-FFF2-40B4-BE49-F238E27FC236}">
                    <a16:creationId xmlns:a16="http://schemas.microsoft.com/office/drawing/2014/main" id="{629CEEB4-CAE7-462E-55EC-BC71ED97530F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Ar</a:t>
                </a:r>
              </a:p>
            </p:txBody>
          </p:sp>
          <p:sp>
            <p:nvSpPr>
              <p:cNvPr id="2344" name="TextBox 2343">
                <a:extLst>
                  <a:ext uri="{FF2B5EF4-FFF2-40B4-BE49-F238E27FC236}">
                    <a16:creationId xmlns:a16="http://schemas.microsoft.com/office/drawing/2014/main" id="{4694153D-6B58-86C1-64AA-8F9DDCA65448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3p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</a:t>
                </a:r>
              </a:p>
            </p:txBody>
          </p:sp>
        </p:grpSp>
        <p:grpSp>
          <p:nvGrpSpPr>
            <p:cNvPr id="2347" name="Group 2346">
              <a:extLst>
                <a:ext uri="{FF2B5EF4-FFF2-40B4-BE49-F238E27FC236}">
                  <a16:creationId xmlns:a16="http://schemas.microsoft.com/office/drawing/2014/main" id="{2AEDD67A-E3E6-719E-058F-9A30200AC31E}"/>
                </a:ext>
              </a:extLst>
            </p:cNvPr>
            <p:cNvGrpSpPr/>
            <p:nvPr/>
          </p:nvGrpSpPr>
          <p:grpSpPr>
            <a:xfrm>
              <a:off x="11308769" y="2292219"/>
              <a:ext cx="593115" cy="636569"/>
              <a:chOff x="463397" y="471805"/>
              <a:chExt cx="593115" cy="636569"/>
            </a:xfrm>
            <a:solidFill>
              <a:srgbClr val="A5BE00"/>
            </a:solidFill>
          </p:grpSpPr>
          <p:grpSp>
            <p:nvGrpSpPr>
              <p:cNvPr id="2348" name="Group 2347">
                <a:extLst>
                  <a:ext uri="{FF2B5EF4-FFF2-40B4-BE49-F238E27FC236}">
                    <a16:creationId xmlns:a16="http://schemas.microsoft.com/office/drawing/2014/main" id="{F4444396-F396-C6D1-105E-BD0C80410669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375" name="Rectangle: Rounded Corners 2374">
                  <a:extLst>
                    <a:ext uri="{FF2B5EF4-FFF2-40B4-BE49-F238E27FC236}">
                      <a16:creationId xmlns:a16="http://schemas.microsoft.com/office/drawing/2014/main" id="{B199BB72-DBBE-6417-4E9A-8AFC3DB6F136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76" name="Rectangle: Rounded Corners 2375">
                  <a:extLst>
                    <a:ext uri="{FF2B5EF4-FFF2-40B4-BE49-F238E27FC236}">
                      <a16:creationId xmlns:a16="http://schemas.microsoft.com/office/drawing/2014/main" id="{3FA14574-4313-DB5C-21D5-2B3597497D6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373" name="TextBox 2372">
                <a:extLst>
                  <a:ext uri="{FF2B5EF4-FFF2-40B4-BE49-F238E27FC236}">
                    <a16:creationId xmlns:a16="http://schemas.microsoft.com/office/drawing/2014/main" id="{22775B56-87DB-A09C-7C25-C3D49072AEEB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Kr</a:t>
                </a:r>
              </a:p>
            </p:txBody>
          </p:sp>
          <p:sp>
            <p:nvSpPr>
              <p:cNvPr id="2374" name="TextBox 2373">
                <a:extLst>
                  <a:ext uri="{FF2B5EF4-FFF2-40B4-BE49-F238E27FC236}">
                    <a16:creationId xmlns:a16="http://schemas.microsoft.com/office/drawing/2014/main" id="{F9B31F99-9D4F-3963-ACE6-9B796D0B3F86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4p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</a:t>
                </a:r>
              </a:p>
            </p:txBody>
          </p:sp>
        </p:grpSp>
        <p:grpSp>
          <p:nvGrpSpPr>
            <p:cNvPr id="2377" name="Group 2376">
              <a:extLst>
                <a:ext uri="{FF2B5EF4-FFF2-40B4-BE49-F238E27FC236}">
                  <a16:creationId xmlns:a16="http://schemas.microsoft.com/office/drawing/2014/main" id="{F404592B-C631-935B-DCC8-9B6997BBE30F}"/>
                </a:ext>
              </a:extLst>
            </p:cNvPr>
            <p:cNvGrpSpPr/>
            <p:nvPr/>
          </p:nvGrpSpPr>
          <p:grpSpPr>
            <a:xfrm>
              <a:off x="11308769" y="2960661"/>
              <a:ext cx="593115" cy="636569"/>
              <a:chOff x="463397" y="471805"/>
              <a:chExt cx="593115" cy="636569"/>
            </a:xfrm>
            <a:solidFill>
              <a:srgbClr val="A5BE00"/>
            </a:solidFill>
          </p:grpSpPr>
          <p:grpSp>
            <p:nvGrpSpPr>
              <p:cNvPr id="2378" name="Group 2377">
                <a:extLst>
                  <a:ext uri="{FF2B5EF4-FFF2-40B4-BE49-F238E27FC236}">
                    <a16:creationId xmlns:a16="http://schemas.microsoft.com/office/drawing/2014/main" id="{611B1809-3502-9AE7-0BAD-71253C8D919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381" name="Rectangle: Rounded Corners 2380">
                  <a:extLst>
                    <a:ext uri="{FF2B5EF4-FFF2-40B4-BE49-F238E27FC236}">
                      <a16:creationId xmlns:a16="http://schemas.microsoft.com/office/drawing/2014/main" id="{B5F8D6AF-0C87-8122-684A-95FDF4558CC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82" name="Rectangle: Rounded Corners 2381">
                  <a:extLst>
                    <a:ext uri="{FF2B5EF4-FFF2-40B4-BE49-F238E27FC236}">
                      <a16:creationId xmlns:a16="http://schemas.microsoft.com/office/drawing/2014/main" id="{5AA5E001-4D7F-3043-8469-FD7E94419EFD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379" name="TextBox 2378">
                <a:extLst>
                  <a:ext uri="{FF2B5EF4-FFF2-40B4-BE49-F238E27FC236}">
                    <a16:creationId xmlns:a16="http://schemas.microsoft.com/office/drawing/2014/main" id="{D99C6BE8-1C3E-612E-873D-3CC2030B563C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Xe</a:t>
                </a:r>
              </a:p>
            </p:txBody>
          </p:sp>
          <p:sp>
            <p:nvSpPr>
              <p:cNvPr id="2380" name="TextBox 2379">
                <a:extLst>
                  <a:ext uri="{FF2B5EF4-FFF2-40B4-BE49-F238E27FC236}">
                    <a16:creationId xmlns:a16="http://schemas.microsoft.com/office/drawing/2014/main" id="{DDBA39E4-FBF9-8CB1-64C3-62CA789252E6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5p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</a:t>
                </a:r>
              </a:p>
            </p:txBody>
          </p:sp>
        </p:grpSp>
        <p:grpSp>
          <p:nvGrpSpPr>
            <p:cNvPr id="2383" name="Group 2382">
              <a:extLst>
                <a:ext uri="{FF2B5EF4-FFF2-40B4-BE49-F238E27FC236}">
                  <a16:creationId xmlns:a16="http://schemas.microsoft.com/office/drawing/2014/main" id="{5CC3567C-4EC0-D201-D710-9008811AD9B1}"/>
                </a:ext>
              </a:extLst>
            </p:cNvPr>
            <p:cNvGrpSpPr/>
            <p:nvPr/>
          </p:nvGrpSpPr>
          <p:grpSpPr>
            <a:xfrm>
              <a:off x="11308769" y="3629103"/>
              <a:ext cx="593115" cy="636569"/>
              <a:chOff x="463397" y="471805"/>
              <a:chExt cx="593115" cy="636569"/>
            </a:xfrm>
            <a:solidFill>
              <a:srgbClr val="A5BE00"/>
            </a:solidFill>
          </p:grpSpPr>
          <p:grpSp>
            <p:nvGrpSpPr>
              <p:cNvPr id="2384" name="Group 2383">
                <a:extLst>
                  <a:ext uri="{FF2B5EF4-FFF2-40B4-BE49-F238E27FC236}">
                    <a16:creationId xmlns:a16="http://schemas.microsoft.com/office/drawing/2014/main" id="{12AF0400-74F0-5502-8582-6C3B536E402A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387" name="Rectangle: Rounded Corners 2386">
                  <a:extLst>
                    <a:ext uri="{FF2B5EF4-FFF2-40B4-BE49-F238E27FC236}">
                      <a16:creationId xmlns:a16="http://schemas.microsoft.com/office/drawing/2014/main" id="{F3D4943C-CD1B-F4DB-ADA0-F19A6705A59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88" name="Rectangle: Rounded Corners 2387">
                  <a:extLst>
                    <a:ext uri="{FF2B5EF4-FFF2-40B4-BE49-F238E27FC236}">
                      <a16:creationId xmlns:a16="http://schemas.microsoft.com/office/drawing/2014/main" id="{1F150853-01FD-DB7E-8FD2-DFD4C4FD09D4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385" name="TextBox 2384">
                <a:extLst>
                  <a:ext uri="{FF2B5EF4-FFF2-40B4-BE49-F238E27FC236}">
                    <a16:creationId xmlns:a16="http://schemas.microsoft.com/office/drawing/2014/main" id="{0471990D-89E0-54A2-42E2-B4CA37294053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Rn</a:t>
                </a:r>
              </a:p>
            </p:txBody>
          </p:sp>
          <p:sp>
            <p:nvSpPr>
              <p:cNvPr id="2386" name="TextBox 2385">
                <a:extLst>
                  <a:ext uri="{FF2B5EF4-FFF2-40B4-BE49-F238E27FC236}">
                    <a16:creationId xmlns:a16="http://schemas.microsoft.com/office/drawing/2014/main" id="{94E599E0-B0F1-8DF9-DD7E-645920D52167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</a:t>
                </a:r>
              </a:p>
            </p:txBody>
          </p:sp>
        </p:grpSp>
        <p:grpSp>
          <p:nvGrpSpPr>
            <p:cNvPr id="2390" name="Group 2389">
              <a:extLst>
                <a:ext uri="{FF2B5EF4-FFF2-40B4-BE49-F238E27FC236}">
                  <a16:creationId xmlns:a16="http://schemas.microsoft.com/office/drawing/2014/main" id="{B12DEAE1-A794-1C76-47BD-DF15ADDD91F9}"/>
                </a:ext>
              </a:extLst>
            </p:cNvPr>
            <p:cNvGrpSpPr/>
            <p:nvPr/>
          </p:nvGrpSpPr>
          <p:grpSpPr>
            <a:xfrm>
              <a:off x="11302954" y="4347850"/>
              <a:ext cx="593115" cy="636569"/>
              <a:chOff x="463397" y="471805"/>
              <a:chExt cx="593115" cy="636569"/>
            </a:xfrm>
            <a:solidFill>
              <a:srgbClr val="A5BE00"/>
            </a:solidFill>
          </p:grpSpPr>
          <p:grpSp>
            <p:nvGrpSpPr>
              <p:cNvPr id="2395" name="Group 2394">
                <a:extLst>
                  <a:ext uri="{FF2B5EF4-FFF2-40B4-BE49-F238E27FC236}">
                    <a16:creationId xmlns:a16="http://schemas.microsoft.com/office/drawing/2014/main" id="{5CB83A03-A379-A9D8-45AB-05A44C933F11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403" name="Rectangle: Rounded Corners 2402">
                  <a:extLst>
                    <a:ext uri="{FF2B5EF4-FFF2-40B4-BE49-F238E27FC236}">
                      <a16:creationId xmlns:a16="http://schemas.microsoft.com/office/drawing/2014/main" id="{76B2432B-3FB0-740D-A576-BD46BDF2D073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04" name="Rectangle: Rounded Corners 2403">
                  <a:extLst>
                    <a:ext uri="{FF2B5EF4-FFF2-40B4-BE49-F238E27FC236}">
                      <a16:creationId xmlns:a16="http://schemas.microsoft.com/office/drawing/2014/main" id="{13CD18E3-23A8-F520-9284-CCEE70681BD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396" name="TextBox 2395">
                <a:extLst>
                  <a:ext uri="{FF2B5EF4-FFF2-40B4-BE49-F238E27FC236}">
                    <a16:creationId xmlns:a16="http://schemas.microsoft.com/office/drawing/2014/main" id="{CE283346-E929-3E41-0DDF-6B9C6ACDEEE8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Og</a:t>
                </a:r>
              </a:p>
            </p:txBody>
          </p:sp>
          <p:sp>
            <p:nvSpPr>
              <p:cNvPr id="2398" name="TextBox 2397">
                <a:extLst>
                  <a:ext uri="{FF2B5EF4-FFF2-40B4-BE49-F238E27FC236}">
                    <a16:creationId xmlns:a16="http://schemas.microsoft.com/office/drawing/2014/main" id="{3819A22F-6390-3EC7-CD84-A25D19B8E326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7s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7p</a:t>
                </a:r>
                <a:r>
                  <a:rPr lang="en-US" sz="13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</a:t>
                </a:r>
              </a:p>
            </p:txBody>
          </p:sp>
        </p:grpSp>
        <p:grpSp>
          <p:nvGrpSpPr>
            <p:cNvPr id="2433" name="Group 2432">
              <a:extLst>
                <a:ext uri="{FF2B5EF4-FFF2-40B4-BE49-F238E27FC236}">
                  <a16:creationId xmlns:a16="http://schemas.microsoft.com/office/drawing/2014/main" id="{946D8EE9-8A7F-63BF-9A02-1F55C7D1F54E}"/>
                </a:ext>
              </a:extLst>
            </p:cNvPr>
            <p:cNvGrpSpPr/>
            <p:nvPr/>
          </p:nvGrpSpPr>
          <p:grpSpPr>
            <a:xfrm>
              <a:off x="2239032" y="5205031"/>
              <a:ext cx="593115" cy="636569"/>
              <a:chOff x="463397" y="471805"/>
              <a:chExt cx="593115" cy="636569"/>
            </a:xfrm>
            <a:solidFill>
              <a:srgbClr val="38A3A5"/>
            </a:solidFill>
          </p:grpSpPr>
          <p:grpSp>
            <p:nvGrpSpPr>
              <p:cNvPr id="2434" name="Group 2433">
                <a:extLst>
                  <a:ext uri="{FF2B5EF4-FFF2-40B4-BE49-F238E27FC236}">
                    <a16:creationId xmlns:a16="http://schemas.microsoft.com/office/drawing/2014/main" id="{8408AB4C-4B59-00E5-68FA-267383C33AFA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437" name="Rectangle: Rounded Corners 2436">
                  <a:extLst>
                    <a:ext uri="{FF2B5EF4-FFF2-40B4-BE49-F238E27FC236}">
                      <a16:creationId xmlns:a16="http://schemas.microsoft.com/office/drawing/2014/main" id="{47478BC7-9E8C-20B4-1892-659767432CCF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38" name="Rectangle: Rounded Corners 2437">
                  <a:extLst>
                    <a:ext uri="{FF2B5EF4-FFF2-40B4-BE49-F238E27FC236}">
                      <a16:creationId xmlns:a16="http://schemas.microsoft.com/office/drawing/2014/main" id="{5E152FDE-3B83-AC9A-9F6E-860497F70E1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435" name="TextBox 2434">
                <a:extLst>
                  <a:ext uri="{FF2B5EF4-FFF2-40B4-BE49-F238E27FC236}">
                    <a16:creationId xmlns:a16="http://schemas.microsoft.com/office/drawing/2014/main" id="{A334F13C-7F33-D600-B259-2A8C4451660F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Ce</a:t>
                </a:r>
              </a:p>
            </p:txBody>
          </p:sp>
          <p:sp>
            <p:nvSpPr>
              <p:cNvPr id="2436" name="TextBox 2435">
                <a:extLst>
                  <a:ext uri="{FF2B5EF4-FFF2-40B4-BE49-F238E27FC236}">
                    <a16:creationId xmlns:a16="http://schemas.microsoft.com/office/drawing/2014/main" id="{F7DE3676-E7F9-9B5A-20D3-B8E08C584759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439" name="Group 2438">
              <a:extLst>
                <a:ext uri="{FF2B5EF4-FFF2-40B4-BE49-F238E27FC236}">
                  <a16:creationId xmlns:a16="http://schemas.microsoft.com/office/drawing/2014/main" id="{BE77711F-DC58-45D9-E7BD-31155147D53B}"/>
                </a:ext>
              </a:extLst>
            </p:cNvPr>
            <p:cNvGrpSpPr/>
            <p:nvPr/>
          </p:nvGrpSpPr>
          <p:grpSpPr>
            <a:xfrm>
              <a:off x="2886732" y="5205031"/>
              <a:ext cx="599464" cy="636569"/>
              <a:chOff x="463397" y="471805"/>
              <a:chExt cx="599464" cy="636569"/>
            </a:xfrm>
            <a:solidFill>
              <a:srgbClr val="38A3A5"/>
            </a:solidFill>
          </p:grpSpPr>
          <p:grpSp>
            <p:nvGrpSpPr>
              <p:cNvPr id="2440" name="Group 2439">
                <a:extLst>
                  <a:ext uri="{FF2B5EF4-FFF2-40B4-BE49-F238E27FC236}">
                    <a16:creationId xmlns:a16="http://schemas.microsoft.com/office/drawing/2014/main" id="{8CC4E01A-CE85-DA03-A1B8-A5F7E4A973A3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443" name="Rectangle: Rounded Corners 2442">
                  <a:extLst>
                    <a:ext uri="{FF2B5EF4-FFF2-40B4-BE49-F238E27FC236}">
                      <a16:creationId xmlns:a16="http://schemas.microsoft.com/office/drawing/2014/main" id="{3092C540-D7C1-A391-D7C2-5922AECF6EFF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44" name="Rectangle: Rounded Corners 2443">
                  <a:extLst>
                    <a:ext uri="{FF2B5EF4-FFF2-40B4-BE49-F238E27FC236}">
                      <a16:creationId xmlns:a16="http://schemas.microsoft.com/office/drawing/2014/main" id="{3ECE8BED-8C46-B1A8-4BF2-EE21C4BA292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441" name="TextBox 2440">
                <a:extLst>
                  <a:ext uri="{FF2B5EF4-FFF2-40B4-BE49-F238E27FC236}">
                    <a16:creationId xmlns:a16="http://schemas.microsoft.com/office/drawing/2014/main" id="{C76C5051-8FFA-3202-09C0-206373DBBD1F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Pr</a:t>
                </a:r>
              </a:p>
            </p:txBody>
          </p:sp>
          <p:sp>
            <p:nvSpPr>
              <p:cNvPr id="2442" name="TextBox 2441">
                <a:extLst>
                  <a:ext uri="{FF2B5EF4-FFF2-40B4-BE49-F238E27FC236}">
                    <a16:creationId xmlns:a16="http://schemas.microsoft.com/office/drawing/2014/main" id="{34213FA9-6D3E-68EE-2E3C-DAD37F9869E4}"/>
                  </a:ext>
                </a:extLst>
              </p:cNvPr>
              <p:cNvSpPr txBox="1"/>
              <p:nvPr/>
            </p:nvSpPr>
            <p:spPr>
              <a:xfrm>
                <a:off x="46974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445" name="Group 2444">
              <a:extLst>
                <a:ext uri="{FF2B5EF4-FFF2-40B4-BE49-F238E27FC236}">
                  <a16:creationId xmlns:a16="http://schemas.microsoft.com/office/drawing/2014/main" id="{D9CB986B-EF23-E034-8B8C-5AB6F17BED7C}"/>
                </a:ext>
              </a:extLst>
            </p:cNvPr>
            <p:cNvGrpSpPr/>
            <p:nvPr/>
          </p:nvGrpSpPr>
          <p:grpSpPr>
            <a:xfrm>
              <a:off x="3534432" y="5205031"/>
              <a:ext cx="596289" cy="636569"/>
              <a:chOff x="463397" y="471805"/>
              <a:chExt cx="596289" cy="636569"/>
            </a:xfrm>
            <a:solidFill>
              <a:srgbClr val="38A3A5"/>
            </a:solidFill>
          </p:grpSpPr>
          <p:grpSp>
            <p:nvGrpSpPr>
              <p:cNvPr id="2446" name="Group 2445">
                <a:extLst>
                  <a:ext uri="{FF2B5EF4-FFF2-40B4-BE49-F238E27FC236}">
                    <a16:creationId xmlns:a16="http://schemas.microsoft.com/office/drawing/2014/main" id="{0D7C526A-5DF1-6AFD-EE5B-F56C40438FD2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449" name="Rectangle: Rounded Corners 2448">
                  <a:extLst>
                    <a:ext uri="{FF2B5EF4-FFF2-40B4-BE49-F238E27FC236}">
                      <a16:creationId xmlns:a16="http://schemas.microsoft.com/office/drawing/2014/main" id="{A15134A3-F4EF-5EBB-F5C4-CB93B04A8FE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50" name="Rectangle: Rounded Corners 2449">
                  <a:extLst>
                    <a:ext uri="{FF2B5EF4-FFF2-40B4-BE49-F238E27FC236}">
                      <a16:creationId xmlns:a16="http://schemas.microsoft.com/office/drawing/2014/main" id="{2294A12A-45A4-0D13-E801-7F42E983E352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447" name="TextBox 2446">
                <a:extLst>
                  <a:ext uri="{FF2B5EF4-FFF2-40B4-BE49-F238E27FC236}">
                    <a16:creationId xmlns:a16="http://schemas.microsoft.com/office/drawing/2014/main" id="{BDBCA8A7-A215-5217-B5FB-1B5FD74F01E0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Nd</a:t>
                </a:r>
              </a:p>
            </p:txBody>
          </p:sp>
          <p:sp>
            <p:nvSpPr>
              <p:cNvPr id="2448" name="TextBox 2447">
                <a:extLst>
                  <a:ext uri="{FF2B5EF4-FFF2-40B4-BE49-F238E27FC236}">
                    <a16:creationId xmlns:a16="http://schemas.microsoft.com/office/drawing/2014/main" id="{B2C746DF-4388-7043-67FE-93541A1CE1C8}"/>
                  </a:ext>
                </a:extLst>
              </p:cNvPr>
              <p:cNvSpPr txBox="1"/>
              <p:nvPr/>
            </p:nvSpPr>
            <p:spPr>
              <a:xfrm>
                <a:off x="466572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451" name="Group 2450">
              <a:extLst>
                <a:ext uri="{FF2B5EF4-FFF2-40B4-BE49-F238E27FC236}">
                  <a16:creationId xmlns:a16="http://schemas.microsoft.com/office/drawing/2014/main" id="{205EC664-70A3-5F0C-B522-BCAC0B7D806D}"/>
                </a:ext>
              </a:extLst>
            </p:cNvPr>
            <p:cNvGrpSpPr/>
            <p:nvPr/>
          </p:nvGrpSpPr>
          <p:grpSpPr>
            <a:xfrm>
              <a:off x="4182132" y="5205031"/>
              <a:ext cx="593115" cy="636569"/>
              <a:chOff x="463397" y="471805"/>
              <a:chExt cx="593115" cy="636569"/>
            </a:xfrm>
            <a:solidFill>
              <a:srgbClr val="38A3A5"/>
            </a:solidFill>
          </p:grpSpPr>
          <p:grpSp>
            <p:nvGrpSpPr>
              <p:cNvPr id="2452" name="Group 2451">
                <a:extLst>
                  <a:ext uri="{FF2B5EF4-FFF2-40B4-BE49-F238E27FC236}">
                    <a16:creationId xmlns:a16="http://schemas.microsoft.com/office/drawing/2014/main" id="{C74C57BF-1EEA-F133-5923-B85DCF436960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455" name="Rectangle: Rounded Corners 2454">
                  <a:extLst>
                    <a:ext uri="{FF2B5EF4-FFF2-40B4-BE49-F238E27FC236}">
                      <a16:creationId xmlns:a16="http://schemas.microsoft.com/office/drawing/2014/main" id="{F5E5049F-6EDF-FC90-2211-D216AFEDF20A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56" name="Rectangle: Rounded Corners 2455">
                  <a:extLst>
                    <a:ext uri="{FF2B5EF4-FFF2-40B4-BE49-F238E27FC236}">
                      <a16:creationId xmlns:a16="http://schemas.microsoft.com/office/drawing/2014/main" id="{6481A753-94C0-6A07-6F0E-8428411E8F1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453" name="TextBox 2452">
                <a:extLst>
                  <a:ext uri="{FF2B5EF4-FFF2-40B4-BE49-F238E27FC236}">
                    <a16:creationId xmlns:a16="http://schemas.microsoft.com/office/drawing/2014/main" id="{B5199280-C25E-1530-718E-18CFE9B049DF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Pm</a:t>
                </a:r>
              </a:p>
            </p:txBody>
          </p:sp>
          <p:sp>
            <p:nvSpPr>
              <p:cNvPr id="2454" name="TextBox 2453">
                <a:extLst>
                  <a:ext uri="{FF2B5EF4-FFF2-40B4-BE49-F238E27FC236}">
                    <a16:creationId xmlns:a16="http://schemas.microsoft.com/office/drawing/2014/main" id="{EE2B35A5-BCFA-D490-ACC0-81882B5DD085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457" name="Group 2456">
              <a:extLst>
                <a:ext uri="{FF2B5EF4-FFF2-40B4-BE49-F238E27FC236}">
                  <a16:creationId xmlns:a16="http://schemas.microsoft.com/office/drawing/2014/main" id="{DD2B2FC1-C23D-D173-739A-2189A22A6506}"/>
                </a:ext>
              </a:extLst>
            </p:cNvPr>
            <p:cNvGrpSpPr/>
            <p:nvPr/>
          </p:nvGrpSpPr>
          <p:grpSpPr>
            <a:xfrm>
              <a:off x="4829832" y="5205031"/>
              <a:ext cx="593115" cy="636569"/>
              <a:chOff x="463397" y="471805"/>
              <a:chExt cx="593115" cy="636569"/>
            </a:xfrm>
            <a:solidFill>
              <a:srgbClr val="38A3A5"/>
            </a:solidFill>
          </p:grpSpPr>
          <p:grpSp>
            <p:nvGrpSpPr>
              <p:cNvPr id="2458" name="Group 2457">
                <a:extLst>
                  <a:ext uri="{FF2B5EF4-FFF2-40B4-BE49-F238E27FC236}">
                    <a16:creationId xmlns:a16="http://schemas.microsoft.com/office/drawing/2014/main" id="{1A9AEFF7-7752-272E-B5CE-CF67348EA13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485" name="Rectangle: Rounded Corners 2484">
                  <a:extLst>
                    <a:ext uri="{FF2B5EF4-FFF2-40B4-BE49-F238E27FC236}">
                      <a16:creationId xmlns:a16="http://schemas.microsoft.com/office/drawing/2014/main" id="{1F3DB989-7ED5-22F6-6630-C00F836040F1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86" name="Rectangle: Rounded Corners 2485">
                  <a:extLst>
                    <a:ext uri="{FF2B5EF4-FFF2-40B4-BE49-F238E27FC236}">
                      <a16:creationId xmlns:a16="http://schemas.microsoft.com/office/drawing/2014/main" id="{D03C73A4-BD19-D795-C80E-9A8B072FD10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459" name="TextBox 2458">
                <a:extLst>
                  <a:ext uri="{FF2B5EF4-FFF2-40B4-BE49-F238E27FC236}">
                    <a16:creationId xmlns:a16="http://schemas.microsoft.com/office/drawing/2014/main" id="{D3CB58B9-CA82-3F36-D19F-CDFBDE9A391F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Sm</a:t>
                </a:r>
              </a:p>
            </p:txBody>
          </p:sp>
          <p:sp>
            <p:nvSpPr>
              <p:cNvPr id="2460" name="TextBox 2459">
                <a:extLst>
                  <a:ext uri="{FF2B5EF4-FFF2-40B4-BE49-F238E27FC236}">
                    <a16:creationId xmlns:a16="http://schemas.microsoft.com/office/drawing/2014/main" id="{5BE57CEE-2BB1-7468-9E8B-8FC296C4359C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487" name="Group 2486">
              <a:extLst>
                <a:ext uri="{FF2B5EF4-FFF2-40B4-BE49-F238E27FC236}">
                  <a16:creationId xmlns:a16="http://schemas.microsoft.com/office/drawing/2014/main" id="{62CBD807-8559-DD34-7A61-480BEC476497}"/>
                </a:ext>
              </a:extLst>
            </p:cNvPr>
            <p:cNvGrpSpPr/>
            <p:nvPr/>
          </p:nvGrpSpPr>
          <p:grpSpPr>
            <a:xfrm>
              <a:off x="5477532" y="5205031"/>
              <a:ext cx="593115" cy="636569"/>
              <a:chOff x="463397" y="471805"/>
              <a:chExt cx="593115" cy="636569"/>
            </a:xfrm>
            <a:solidFill>
              <a:srgbClr val="38A3A5"/>
            </a:solidFill>
          </p:grpSpPr>
          <p:grpSp>
            <p:nvGrpSpPr>
              <p:cNvPr id="2488" name="Group 2487">
                <a:extLst>
                  <a:ext uri="{FF2B5EF4-FFF2-40B4-BE49-F238E27FC236}">
                    <a16:creationId xmlns:a16="http://schemas.microsoft.com/office/drawing/2014/main" id="{F2C7D2CE-6D96-1705-8A63-0B235266DB2E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491" name="Rectangle: Rounded Corners 2490">
                  <a:extLst>
                    <a:ext uri="{FF2B5EF4-FFF2-40B4-BE49-F238E27FC236}">
                      <a16:creationId xmlns:a16="http://schemas.microsoft.com/office/drawing/2014/main" id="{2A432EE4-E35E-6C25-8ABC-62F4AC9B4ACA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92" name="Rectangle: Rounded Corners 2491">
                  <a:extLst>
                    <a:ext uri="{FF2B5EF4-FFF2-40B4-BE49-F238E27FC236}">
                      <a16:creationId xmlns:a16="http://schemas.microsoft.com/office/drawing/2014/main" id="{58711EF3-51A3-CE97-9C85-2A40B1AAB8A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489" name="TextBox 2488">
                <a:extLst>
                  <a:ext uri="{FF2B5EF4-FFF2-40B4-BE49-F238E27FC236}">
                    <a16:creationId xmlns:a16="http://schemas.microsoft.com/office/drawing/2014/main" id="{55633A98-E5A5-FCB0-BF98-8EA3F3D72892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Eu</a:t>
                </a:r>
              </a:p>
            </p:txBody>
          </p:sp>
          <p:sp>
            <p:nvSpPr>
              <p:cNvPr id="2490" name="TextBox 2489">
                <a:extLst>
                  <a:ext uri="{FF2B5EF4-FFF2-40B4-BE49-F238E27FC236}">
                    <a16:creationId xmlns:a16="http://schemas.microsoft.com/office/drawing/2014/main" id="{3A63575B-3422-630B-E906-A0243A874A32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493" name="Group 2492">
              <a:extLst>
                <a:ext uri="{FF2B5EF4-FFF2-40B4-BE49-F238E27FC236}">
                  <a16:creationId xmlns:a16="http://schemas.microsoft.com/office/drawing/2014/main" id="{959D9E73-31EF-2845-9F44-C721BED17AF8}"/>
                </a:ext>
              </a:extLst>
            </p:cNvPr>
            <p:cNvGrpSpPr/>
            <p:nvPr/>
          </p:nvGrpSpPr>
          <p:grpSpPr>
            <a:xfrm>
              <a:off x="6125232" y="5205031"/>
              <a:ext cx="593115" cy="636569"/>
              <a:chOff x="463397" y="471805"/>
              <a:chExt cx="593115" cy="636569"/>
            </a:xfrm>
            <a:solidFill>
              <a:srgbClr val="38A3A5"/>
            </a:solidFill>
          </p:grpSpPr>
          <p:grpSp>
            <p:nvGrpSpPr>
              <p:cNvPr id="2494" name="Group 2493">
                <a:extLst>
                  <a:ext uri="{FF2B5EF4-FFF2-40B4-BE49-F238E27FC236}">
                    <a16:creationId xmlns:a16="http://schemas.microsoft.com/office/drawing/2014/main" id="{B97D836E-1E59-4CA8-1F81-61DC5FDAAA2F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497" name="Rectangle: Rounded Corners 2496">
                  <a:extLst>
                    <a:ext uri="{FF2B5EF4-FFF2-40B4-BE49-F238E27FC236}">
                      <a16:creationId xmlns:a16="http://schemas.microsoft.com/office/drawing/2014/main" id="{D4740733-9EBC-0E87-C362-6F12410FDCD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98" name="Rectangle: Rounded Corners 2497">
                  <a:extLst>
                    <a:ext uri="{FF2B5EF4-FFF2-40B4-BE49-F238E27FC236}">
                      <a16:creationId xmlns:a16="http://schemas.microsoft.com/office/drawing/2014/main" id="{A85235DA-7807-D47E-5D7A-F8085F67F42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495" name="TextBox 2494">
                <a:extLst>
                  <a:ext uri="{FF2B5EF4-FFF2-40B4-BE49-F238E27FC236}">
                    <a16:creationId xmlns:a16="http://schemas.microsoft.com/office/drawing/2014/main" id="{BECA9AF3-873A-82D7-5F12-0A384A442FFD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Gd</a:t>
                </a:r>
              </a:p>
            </p:txBody>
          </p:sp>
          <p:sp>
            <p:nvSpPr>
              <p:cNvPr id="2496" name="TextBox 2495">
                <a:extLst>
                  <a:ext uri="{FF2B5EF4-FFF2-40B4-BE49-F238E27FC236}">
                    <a16:creationId xmlns:a16="http://schemas.microsoft.com/office/drawing/2014/main" id="{918DB49C-58BC-7FEF-8749-AC9F9F2E8607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499" name="Group 2498">
              <a:extLst>
                <a:ext uri="{FF2B5EF4-FFF2-40B4-BE49-F238E27FC236}">
                  <a16:creationId xmlns:a16="http://schemas.microsoft.com/office/drawing/2014/main" id="{3024DF25-3FD0-88F2-51FD-C4B6D9D46A9D}"/>
                </a:ext>
              </a:extLst>
            </p:cNvPr>
            <p:cNvGrpSpPr/>
            <p:nvPr/>
          </p:nvGrpSpPr>
          <p:grpSpPr>
            <a:xfrm>
              <a:off x="6772932" y="5205031"/>
              <a:ext cx="593115" cy="636569"/>
              <a:chOff x="463397" y="471805"/>
              <a:chExt cx="593115" cy="636569"/>
            </a:xfrm>
            <a:solidFill>
              <a:srgbClr val="38A3A5"/>
            </a:solidFill>
          </p:grpSpPr>
          <p:grpSp>
            <p:nvGrpSpPr>
              <p:cNvPr id="2500" name="Group 2499">
                <a:extLst>
                  <a:ext uri="{FF2B5EF4-FFF2-40B4-BE49-F238E27FC236}">
                    <a16:creationId xmlns:a16="http://schemas.microsoft.com/office/drawing/2014/main" id="{5E51AF24-651E-9486-46EF-054A685619DB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503" name="Rectangle: Rounded Corners 2502">
                  <a:extLst>
                    <a:ext uri="{FF2B5EF4-FFF2-40B4-BE49-F238E27FC236}">
                      <a16:creationId xmlns:a16="http://schemas.microsoft.com/office/drawing/2014/main" id="{EC39A218-3DA6-BFBB-2E64-97C824803A0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04" name="Rectangle: Rounded Corners 2503">
                  <a:extLst>
                    <a:ext uri="{FF2B5EF4-FFF2-40B4-BE49-F238E27FC236}">
                      <a16:creationId xmlns:a16="http://schemas.microsoft.com/office/drawing/2014/main" id="{CDB272BE-6181-32CE-567A-80B6F036CCF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501" name="TextBox 2500">
                <a:extLst>
                  <a:ext uri="{FF2B5EF4-FFF2-40B4-BE49-F238E27FC236}">
                    <a16:creationId xmlns:a16="http://schemas.microsoft.com/office/drawing/2014/main" id="{FB77C5FF-0750-0BC8-7388-9FDA7D439393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Tb</a:t>
                </a:r>
              </a:p>
            </p:txBody>
          </p:sp>
          <p:sp>
            <p:nvSpPr>
              <p:cNvPr id="2502" name="TextBox 2501">
                <a:extLst>
                  <a:ext uri="{FF2B5EF4-FFF2-40B4-BE49-F238E27FC236}">
                    <a16:creationId xmlns:a16="http://schemas.microsoft.com/office/drawing/2014/main" id="{C864223E-AE59-9F4A-8F80-FF219F3DA3C5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9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505" name="Group 2504">
              <a:extLst>
                <a:ext uri="{FF2B5EF4-FFF2-40B4-BE49-F238E27FC236}">
                  <a16:creationId xmlns:a16="http://schemas.microsoft.com/office/drawing/2014/main" id="{BE7FC3CA-A734-B5BA-4AAE-159286271687}"/>
                </a:ext>
              </a:extLst>
            </p:cNvPr>
            <p:cNvGrpSpPr/>
            <p:nvPr/>
          </p:nvGrpSpPr>
          <p:grpSpPr>
            <a:xfrm>
              <a:off x="7420632" y="5205031"/>
              <a:ext cx="596289" cy="636569"/>
              <a:chOff x="463397" y="471805"/>
              <a:chExt cx="596289" cy="636569"/>
            </a:xfrm>
            <a:solidFill>
              <a:srgbClr val="38A3A5"/>
            </a:solidFill>
          </p:grpSpPr>
          <p:grpSp>
            <p:nvGrpSpPr>
              <p:cNvPr id="2506" name="Group 2505">
                <a:extLst>
                  <a:ext uri="{FF2B5EF4-FFF2-40B4-BE49-F238E27FC236}">
                    <a16:creationId xmlns:a16="http://schemas.microsoft.com/office/drawing/2014/main" id="{1A357018-CFC9-90B7-208B-9A4C0DDD9D4A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509" name="Rectangle: Rounded Corners 2508">
                  <a:extLst>
                    <a:ext uri="{FF2B5EF4-FFF2-40B4-BE49-F238E27FC236}">
                      <a16:creationId xmlns:a16="http://schemas.microsoft.com/office/drawing/2014/main" id="{834A0C0B-BA53-50A6-DB54-6DE5F509351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10" name="Rectangle: Rounded Corners 2509">
                  <a:extLst>
                    <a:ext uri="{FF2B5EF4-FFF2-40B4-BE49-F238E27FC236}">
                      <a16:creationId xmlns:a16="http://schemas.microsoft.com/office/drawing/2014/main" id="{8F6D1DD6-33B1-3BDC-4E76-17A776C1449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507" name="TextBox 2506">
                <a:extLst>
                  <a:ext uri="{FF2B5EF4-FFF2-40B4-BE49-F238E27FC236}">
                    <a16:creationId xmlns:a16="http://schemas.microsoft.com/office/drawing/2014/main" id="{D298B108-44AE-6838-599F-C04995470A06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Dy</a:t>
                </a:r>
              </a:p>
            </p:txBody>
          </p:sp>
          <p:sp>
            <p:nvSpPr>
              <p:cNvPr id="2508" name="TextBox 2507">
                <a:extLst>
                  <a:ext uri="{FF2B5EF4-FFF2-40B4-BE49-F238E27FC236}">
                    <a16:creationId xmlns:a16="http://schemas.microsoft.com/office/drawing/2014/main" id="{C3E270F6-2353-7591-B1A5-CCD9AE50F293}"/>
                  </a:ext>
                </a:extLst>
              </p:cNvPr>
              <p:cNvSpPr txBox="1"/>
              <p:nvPr/>
            </p:nvSpPr>
            <p:spPr>
              <a:xfrm>
                <a:off x="466572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10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511" name="Group 2510">
              <a:extLst>
                <a:ext uri="{FF2B5EF4-FFF2-40B4-BE49-F238E27FC236}">
                  <a16:creationId xmlns:a16="http://schemas.microsoft.com/office/drawing/2014/main" id="{7E2B75CA-623A-A7B3-5094-1A06CFD866F2}"/>
                </a:ext>
              </a:extLst>
            </p:cNvPr>
            <p:cNvGrpSpPr/>
            <p:nvPr/>
          </p:nvGrpSpPr>
          <p:grpSpPr>
            <a:xfrm>
              <a:off x="8068332" y="5205031"/>
              <a:ext cx="593115" cy="636569"/>
              <a:chOff x="463397" y="471805"/>
              <a:chExt cx="593115" cy="636569"/>
            </a:xfrm>
            <a:solidFill>
              <a:srgbClr val="38A3A5"/>
            </a:solidFill>
          </p:grpSpPr>
          <p:grpSp>
            <p:nvGrpSpPr>
              <p:cNvPr id="2512" name="Group 2511">
                <a:extLst>
                  <a:ext uri="{FF2B5EF4-FFF2-40B4-BE49-F238E27FC236}">
                    <a16:creationId xmlns:a16="http://schemas.microsoft.com/office/drawing/2014/main" id="{7519BB42-7BE0-573B-6BC4-F8D8AA42AD6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515" name="Rectangle: Rounded Corners 2514">
                  <a:extLst>
                    <a:ext uri="{FF2B5EF4-FFF2-40B4-BE49-F238E27FC236}">
                      <a16:creationId xmlns:a16="http://schemas.microsoft.com/office/drawing/2014/main" id="{23B125A0-EAB5-7070-B71D-AE80D7A1701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16" name="Rectangle: Rounded Corners 2515">
                  <a:extLst>
                    <a:ext uri="{FF2B5EF4-FFF2-40B4-BE49-F238E27FC236}">
                      <a16:creationId xmlns:a16="http://schemas.microsoft.com/office/drawing/2014/main" id="{A759F972-4502-1C89-8A84-2381780651C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513" name="TextBox 2512">
                <a:extLst>
                  <a:ext uri="{FF2B5EF4-FFF2-40B4-BE49-F238E27FC236}">
                    <a16:creationId xmlns:a16="http://schemas.microsoft.com/office/drawing/2014/main" id="{661DEF97-2391-6787-1B6F-1D5CA8A91C58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Ho</a:t>
                </a:r>
              </a:p>
            </p:txBody>
          </p:sp>
          <p:sp>
            <p:nvSpPr>
              <p:cNvPr id="2514" name="TextBox 2513">
                <a:extLst>
                  <a:ext uri="{FF2B5EF4-FFF2-40B4-BE49-F238E27FC236}">
                    <a16:creationId xmlns:a16="http://schemas.microsoft.com/office/drawing/2014/main" id="{93E69122-9312-8C69-E15E-5A273D175DE1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11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541" name="Group 2540">
              <a:extLst>
                <a:ext uri="{FF2B5EF4-FFF2-40B4-BE49-F238E27FC236}">
                  <a16:creationId xmlns:a16="http://schemas.microsoft.com/office/drawing/2014/main" id="{0778DC7D-09B2-DF3D-7C7D-C95F62584F4D}"/>
                </a:ext>
              </a:extLst>
            </p:cNvPr>
            <p:cNvGrpSpPr/>
            <p:nvPr/>
          </p:nvGrpSpPr>
          <p:grpSpPr>
            <a:xfrm>
              <a:off x="8716032" y="5205031"/>
              <a:ext cx="593115" cy="636569"/>
              <a:chOff x="463397" y="471805"/>
              <a:chExt cx="593115" cy="636569"/>
            </a:xfrm>
            <a:solidFill>
              <a:srgbClr val="38A3A5"/>
            </a:solidFill>
          </p:grpSpPr>
          <p:grpSp>
            <p:nvGrpSpPr>
              <p:cNvPr id="2542" name="Group 2541">
                <a:extLst>
                  <a:ext uri="{FF2B5EF4-FFF2-40B4-BE49-F238E27FC236}">
                    <a16:creationId xmlns:a16="http://schemas.microsoft.com/office/drawing/2014/main" id="{5E583424-27DA-D457-C37F-46C663E7D0F4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545" name="Rectangle: Rounded Corners 2544">
                  <a:extLst>
                    <a:ext uri="{FF2B5EF4-FFF2-40B4-BE49-F238E27FC236}">
                      <a16:creationId xmlns:a16="http://schemas.microsoft.com/office/drawing/2014/main" id="{B1B08E50-F61B-04D8-0532-2D21DD635E5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46" name="Rectangle: Rounded Corners 2545">
                  <a:extLst>
                    <a:ext uri="{FF2B5EF4-FFF2-40B4-BE49-F238E27FC236}">
                      <a16:creationId xmlns:a16="http://schemas.microsoft.com/office/drawing/2014/main" id="{9F947EA4-6D88-6B5B-9317-9F4E51F7113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543" name="TextBox 2542">
                <a:extLst>
                  <a:ext uri="{FF2B5EF4-FFF2-40B4-BE49-F238E27FC236}">
                    <a16:creationId xmlns:a16="http://schemas.microsoft.com/office/drawing/2014/main" id="{33B7136C-3EFF-5E54-D04C-80CBEDF0D05E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Er</a:t>
                </a:r>
              </a:p>
            </p:txBody>
          </p:sp>
          <p:sp>
            <p:nvSpPr>
              <p:cNvPr id="2544" name="TextBox 2543">
                <a:extLst>
                  <a:ext uri="{FF2B5EF4-FFF2-40B4-BE49-F238E27FC236}">
                    <a16:creationId xmlns:a16="http://schemas.microsoft.com/office/drawing/2014/main" id="{4A05927A-1C77-7F29-5377-006202EDCC2E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547" name="Group 2546">
              <a:extLst>
                <a:ext uri="{FF2B5EF4-FFF2-40B4-BE49-F238E27FC236}">
                  <a16:creationId xmlns:a16="http://schemas.microsoft.com/office/drawing/2014/main" id="{A8EC5E2F-6ACE-4D85-FEDC-A0067E3773D0}"/>
                </a:ext>
              </a:extLst>
            </p:cNvPr>
            <p:cNvGrpSpPr/>
            <p:nvPr/>
          </p:nvGrpSpPr>
          <p:grpSpPr>
            <a:xfrm>
              <a:off x="9363732" y="5205031"/>
              <a:ext cx="599464" cy="636569"/>
              <a:chOff x="463397" y="471805"/>
              <a:chExt cx="599464" cy="636569"/>
            </a:xfrm>
            <a:solidFill>
              <a:srgbClr val="38A3A5"/>
            </a:solidFill>
          </p:grpSpPr>
          <p:grpSp>
            <p:nvGrpSpPr>
              <p:cNvPr id="2548" name="Group 2547">
                <a:extLst>
                  <a:ext uri="{FF2B5EF4-FFF2-40B4-BE49-F238E27FC236}">
                    <a16:creationId xmlns:a16="http://schemas.microsoft.com/office/drawing/2014/main" id="{D14103C0-94D5-7930-9B45-C9205A6F1F32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551" name="Rectangle: Rounded Corners 2550">
                  <a:extLst>
                    <a:ext uri="{FF2B5EF4-FFF2-40B4-BE49-F238E27FC236}">
                      <a16:creationId xmlns:a16="http://schemas.microsoft.com/office/drawing/2014/main" id="{599C9EA4-8D82-0412-A0C5-F3F9DB0D6D8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52" name="Rectangle: Rounded Corners 2551">
                  <a:extLst>
                    <a:ext uri="{FF2B5EF4-FFF2-40B4-BE49-F238E27FC236}">
                      <a16:creationId xmlns:a16="http://schemas.microsoft.com/office/drawing/2014/main" id="{4B56FB72-F690-90C6-6BAB-7DBDA3F8E43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549" name="TextBox 2548">
                <a:extLst>
                  <a:ext uri="{FF2B5EF4-FFF2-40B4-BE49-F238E27FC236}">
                    <a16:creationId xmlns:a16="http://schemas.microsoft.com/office/drawing/2014/main" id="{9CED1E13-4076-4F02-0659-FEE7CACA75C1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Tm</a:t>
                </a:r>
              </a:p>
            </p:txBody>
          </p:sp>
          <p:sp>
            <p:nvSpPr>
              <p:cNvPr id="2550" name="TextBox 2549">
                <a:extLst>
                  <a:ext uri="{FF2B5EF4-FFF2-40B4-BE49-F238E27FC236}">
                    <a16:creationId xmlns:a16="http://schemas.microsoft.com/office/drawing/2014/main" id="{3A13D3A8-5A2B-F08D-942A-00CB1A8E3460}"/>
                  </a:ext>
                </a:extLst>
              </p:cNvPr>
              <p:cNvSpPr txBox="1"/>
              <p:nvPr/>
            </p:nvSpPr>
            <p:spPr>
              <a:xfrm>
                <a:off x="46974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13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553" name="Group 2552">
              <a:extLst>
                <a:ext uri="{FF2B5EF4-FFF2-40B4-BE49-F238E27FC236}">
                  <a16:creationId xmlns:a16="http://schemas.microsoft.com/office/drawing/2014/main" id="{7C55D3B7-B48F-2729-0F83-BAE934D7FF3F}"/>
                </a:ext>
              </a:extLst>
            </p:cNvPr>
            <p:cNvGrpSpPr/>
            <p:nvPr/>
          </p:nvGrpSpPr>
          <p:grpSpPr>
            <a:xfrm>
              <a:off x="10011432" y="5205031"/>
              <a:ext cx="599464" cy="636569"/>
              <a:chOff x="463397" y="471805"/>
              <a:chExt cx="599464" cy="636569"/>
            </a:xfrm>
            <a:solidFill>
              <a:srgbClr val="38A3A5"/>
            </a:solidFill>
          </p:grpSpPr>
          <p:grpSp>
            <p:nvGrpSpPr>
              <p:cNvPr id="2554" name="Group 2553">
                <a:extLst>
                  <a:ext uri="{FF2B5EF4-FFF2-40B4-BE49-F238E27FC236}">
                    <a16:creationId xmlns:a16="http://schemas.microsoft.com/office/drawing/2014/main" id="{0500E238-940A-898D-C09D-A9CE9D412CAA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557" name="Rectangle: Rounded Corners 2556">
                  <a:extLst>
                    <a:ext uri="{FF2B5EF4-FFF2-40B4-BE49-F238E27FC236}">
                      <a16:creationId xmlns:a16="http://schemas.microsoft.com/office/drawing/2014/main" id="{673FBF46-296F-5EA1-9E59-71E00B76A676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58" name="Rectangle: Rounded Corners 2557">
                  <a:extLst>
                    <a:ext uri="{FF2B5EF4-FFF2-40B4-BE49-F238E27FC236}">
                      <a16:creationId xmlns:a16="http://schemas.microsoft.com/office/drawing/2014/main" id="{02A4BAAD-CE85-4FD0-DDFD-C1C6C8E7591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555" name="TextBox 2554">
                <a:extLst>
                  <a:ext uri="{FF2B5EF4-FFF2-40B4-BE49-F238E27FC236}">
                    <a16:creationId xmlns:a16="http://schemas.microsoft.com/office/drawing/2014/main" id="{634573C5-35D8-0C01-EAFF-EFBB5F272C46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Yb</a:t>
                </a:r>
              </a:p>
            </p:txBody>
          </p:sp>
          <p:sp>
            <p:nvSpPr>
              <p:cNvPr id="2556" name="TextBox 2555">
                <a:extLst>
                  <a:ext uri="{FF2B5EF4-FFF2-40B4-BE49-F238E27FC236}">
                    <a16:creationId xmlns:a16="http://schemas.microsoft.com/office/drawing/2014/main" id="{85890FBF-E7D0-8B5D-1245-FEEAC1715780}"/>
                  </a:ext>
                </a:extLst>
              </p:cNvPr>
              <p:cNvSpPr txBox="1"/>
              <p:nvPr/>
            </p:nvSpPr>
            <p:spPr>
              <a:xfrm>
                <a:off x="46974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14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562" name="Group 2561">
              <a:extLst>
                <a:ext uri="{FF2B5EF4-FFF2-40B4-BE49-F238E27FC236}">
                  <a16:creationId xmlns:a16="http://schemas.microsoft.com/office/drawing/2014/main" id="{ADE3C76B-0D71-22CA-EB0A-274902DFFE95}"/>
                </a:ext>
              </a:extLst>
            </p:cNvPr>
            <p:cNvGrpSpPr/>
            <p:nvPr/>
          </p:nvGrpSpPr>
          <p:grpSpPr>
            <a:xfrm>
              <a:off x="2235155" y="592377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563" name="Group 2562">
                <a:extLst>
                  <a:ext uri="{FF2B5EF4-FFF2-40B4-BE49-F238E27FC236}">
                    <a16:creationId xmlns:a16="http://schemas.microsoft.com/office/drawing/2014/main" id="{EF237825-34CA-E6F5-F806-B3474AE7EED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566" name="Rectangle: Rounded Corners 2565">
                  <a:extLst>
                    <a:ext uri="{FF2B5EF4-FFF2-40B4-BE49-F238E27FC236}">
                      <a16:creationId xmlns:a16="http://schemas.microsoft.com/office/drawing/2014/main" id="{EF1FFBBC-71F4-8DC6-F0F4-7702B1B569E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67" name="Rectangle: Rounded Corners 2566">
                  <a:extLst>
                    <a:ext uri="{FF2B5EF4-FFF2-40B4-BE49-F238E27FC236}">
                      <a16:creationId xmlns:a16="http://schemas.microsoft.com/office/drawing/2014/main" id="{D0934FFF-6393-2914-FB6D-15FCFCFDDA3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564" name="TextBox 2563">
                <a:extLst>
                  <a:ext uri="{FF2B5EF4-FFF2-40B4-BE49-F238E27FC236}">
                    <a16:creationId xmlns:a16="http://schemas.microsoft.com/office/drawing/2014/main" id="{CB74C0F5-1FF6-A260-5377-A33E440CB295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Th</a:t>
                </a:r>
              </a:p>
            </p:txBody>
          </p:sp>
          <p:sp>
            <p:nvSpPr>
              <p:cNvPr id="2565" name="TextBox 2564">
                <a:extLst>
                  <a:ext uri="{FF2B5EF4-FFF2-40B4-BE49-F238E27FC236}">
                    <a16:creationId xmlns:a16="http://schemas.microsoft.com/office/drawing/2014/main" id="{ED340247-3B11-D1BF-5DF0-BEC756AC4C61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568" name="Group 2567">
              <a:extLst>
                <a:ext uri="{FF2B5EF4-FFF2-40B4-BE49-F238E27FC236}">
                  <a16:creationId xmlns:a16="http://schemas.microsoft.com/office/drawing/2014/main" id="{B7DA784E-3F75-026E-B26B-A17591030915}"/>
                </a:ext>
              </a:extLst>
            </p:cNvPr>
            <p:cNvGrpSpPr/>
            <p:nvPr/>
          </p:nvGrpSpPr>
          <p:grpSpPr>
            <a:xfrm>
              <a:off x="2882855" y="592377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569" name="Group 2568">
                <a:extLst>
                  <a:ext uri="{FF2B5EF4-FFF2-40B4-BE49-F238E27FC236}">
                    <a16:creationId xmlns:a16="http://schemas.microsoft.com/office/drawing/2014/main" id="{57860DEC-AB54-2BD5-3FE0-14E9B571AB86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572" name="Rectangle: Rounded Corners 2571">
                  <a:extLst>
                    <a:ext uri="{FF2B5EF4-FFF2-40B4-BE49-F238E27FC236}">
                      <a16:creationId xmlns:a16="http://schemas.microsoft.com/office/drawing/2014/main" id="{8587F4B7-F4F9-3454-87C1-EFF1573403F1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97" name="Rectangle: Rounded Corners 2596">
                  <a:extLst>
                    <a:ext uri="{FF2B5EF4-FFF2-40B4-BE49-F238E27FC236}">
                      <a16:creationId xmlns:a16="http://schemas.microsoft.com/office/drawing/2014/main" id="{D51BE454-3535-B23F-F779-3426530694A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570" name="TextBox 2569">
                <a:extLst>
                  <a:ext uri="{FF2B5EF4-FFF2-40B4-BE49-F238E27FC236}">
                    <a16:creationId xmlns:a16="http://schemas.microsoft.com/office/drawing/2014/main" id="{7F9F2C54-41CB-B6E0-E6DA-F3CEF055CF2F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Pa</a:t>
                </a:r>
              </a:p>
            </p:txBody>
          </p:sp>
          <p:sp>
            <p:nvSpPr>
              <p:cNvPr id="2571" name="TextBox 2570">
                <a:extLst>
                  <a:ext uri="{FF2B5EF4-FFF2-40B4-BE49-F238E27FC236}">
                    <a16:creationId xmlns:a16="http://schemas.microsoft.com/office/drawing/2014/main" id="{4EB1B4CA-8556-7038-BC41-C16E06A3A47C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598" name="Group 2597">
              <a:extLst>
                <a:ext uri="{FF2B5EF4-FFF2-40B4-BE49-F238E27FC236}">
                  <a16:creationId xmlns:a16="http://schemas.microsoft.com/office/drawing/2014/main" id="{65C83307-4EFE-1CDE-E664-5CD28D0A5EF0}"/>
                </a:ext>
              </a:extLst>
            </p:cNvPr>
            <p:cNvGrpSpPr/>
            <p:nvPr/>
          </p:nvGrpSpPr>
          <p:grpSpPr>
            <a:xfrm>
              <a:off x="3530555" y="592377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599" name="Group 2598">
                <a:extLst>
                  <a:ext uri="{FF2B5EF4-FFF2-40B4-BE49-F238E27FC236}">
                    <a16:creationId xmlns:a16="http://schemas.microsoft.com/office/drawing/2014/main" id="{FCC2654C-6541-04CD-11F7-62F5A3A7BE49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602" name="Rectangle: Rounded Corners 2601">
                  <a:extLst>
                    <a:ext uri="{FF2B5EF4-FFF2-40B4-BE49-F238E27FC236}">
                      <a16:creationId xmlns:a16="http://schemas.microsoft.com/office/drawing/2014/main" id="{097A937A-835B-A10C-7C5E-84B3BF08C7DA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03" name="Rectangle: Rounded Corners 2602">
                  <a:extLst>
                    <a:ext uri="{FF2B5EF4-FFF2-40B4-BE49-F238E27FC236}">
                      <a16:creationId xmlns:a16="http://schemas.microsoft.com/office/drawing/2014/main" id="{3A178494-EB2D-3F44-1BE6-7F3C85C5DD04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00" name="TextBox 2599">
                <a:extLst>
                  <a:ext uri="{FF2B5EF4-FFF2-40B4-BE49-F238E27FC236}">
                    <a16:creationId xmlns:a16="http://schemas.microsoft.com/office/drawing/2014/main" id="{0A2DB36B-16C9-4E65-E4D4-7F4F5A127ABE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U</a:t>
                </a:r>
              </a:p>
            </p:txBody>
          </p:sp>
          <p:sp>
            <p:nvSpPr>
              <p:cNvPr id="2601" name="TextBox 2600">
                <a:extLst>
                  <a:ext uri="{FF2B5EF4-FFF2-40B4-BE49-F238E27FC236}">
                    <a16:creationId xmlns:a16="http://schemas.microsoft.com/office/drawing/2014/main" id="{43244041-C170-4A8E-F6A2-2E9FF150B7C0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3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604" name="Group 2603">
              <a:extLst>
                <a:ext uri="{FF2B5EF4-FFF2-40B4-BE49-F238E27FC236}">
                  <a16:creationId xmlns:a16="http://schemas.microsoft.com/office/drawing/2014/main" id="{CC401690-FC71-28DD-186D-99A24A7EF3AB}"/>
                </a:ext>
              </a:extLst>
            </p:cNvPr>
            <p:cNvGrpSpPr/>
            <p:nvPr/>
          </p:nvGrpSpPr>
          <p:grpSpPr>
            <a:xfrm>
              <a:off x="4178255" y="592377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605" name="Group 2604">
                <a:extLst>
                  <a:ext uri="{FF2B5EF4-FFF2-40B4-BE49-F238E27FC236}">
                    <a16:creationId xmlns:a16="http://schemas.microsoft.com/office/drawing/2014/main" id="{F30EF942-EC72-9BE3-CFD3-1F313C3AC252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608" name="Rectangle: Rounded Corners 2607">
                  <a:extLst>
                    <a:ext uri="{FF2B5EF4-FFF2-40B4-BE49-F238E27FC236}">
                      <a16:creationId xmlns:a16="http://schemas.microsoft.com/office/drawing/2014/main" id="{7980F3AB-E82D-EC52-4F23-F9B4402860E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09" name="Rectangle: Rounded Corners 2608">
                  <a:extLst>
                    <a:ext uri="{FF2B5EF4-FFF2-40B4-BE49-F238E27FC236}">
                      <a16:creationId xmlns:a16="http://schemas.microsoft.com/office/drawing/2014/main" id="{864C5AD8-F584-C52F-EB60-81D768E52B6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06" name="TextBox 2605">
                <a:extLst>
                  <a:ext uri="{FF2B5EF4-FFF2-40B4-BE49-F238E27FC236}">
                    <a16:creationId xmlns:a16="http://schemas.microsoft.com/office/drawing/2014/main" id="{4679AFDE-F1B9-C701-CF12-D7BEF9198DC4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Np</a:t>
                </a:r>
              </a:p>
            </p:txBody>
          </p:sp>
          <p:sp>
            <p:nvSpPr>
              <p:cNvPr id="2607" name="TextBox 2606">
                <a:extLst>
                  <a:ext uri="{FF2B5EF4-FFF2-40B4-BE49-F238E27FC236}">
                    <a16:creationId xmlns:a16="http://schemas.microsoft.com/office/drawing/2014/main" id="{2423901A-6C65-9DA9-F419-FF6AFB921ABA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610" name="Group 2609">
              <a:extLst>
                <a:ext uri="{FF2B5EF4-FFF2-40B4-BE49-F238E27FC236}">
                  <a16:creationId xmlns:a16="http://schemas.microsoft.com/office/drawing/2014/main" id="{FF9DB3BE-2F74-2E01-A9EF-B8850ED39482}"/>
                </a:ext>
              </a:extLst>
            </p:cNvPr>
            <p:cNvGrpSpPr/>
            <p:nvPr/>
          </p:nvGrpSpPr>
          <p:grpSpPr>
            <a:xfrm>
              <a:off x="4825955" y="592377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611" name="Group 2610">
                <a:extLst>
                  <a:ext uri="{FF2B5EF4-FFF2-40B4-BE49-F238E27FC236}">
                    <a16:creationId xmlns:a16="http://schemas.microsoft.com/office/drawing/2014/main" id="{92F731EF-3A1A-2CDF-70E0-D9B6217EFB3D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614" name="Rectangle: Rounded Corners 2613">
                  <a:extLst>
                    <a:ext uri="{FF2B5EF4-FFF2-40B4-BE49-F238E27FC236}">
                      <a16:creationId xmlns:a16="http://schemas.microsoft.com/office/drawing/2014/main" id="{5EF77A2D-2665-6F17-37B0-65338FE59A11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15" name="Rectangle: Rounded Corners 2614">
                  <a:extLst>
                    <a:ext uri="{FF2B5EF4-FFF2-40B4-BE49-F238E27FC236}">
                      <a16:creationId xmlns:a16="http://schemas.microsoft.com/office/drawing/2014/main" id="{99CEF9E6-43F1-4208-7218-CD226021667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12" name="TextBox 2611">
                <a:extLst>
                  <a:ext uri="{FF2B5EF4-FFF2-40B4-BE49-F238E27FC236}">
                    <a16:creationId xmlns:a16="http://schemas.microsoft.com/office/drawing/2014/main" id="{5DC24471-7782-7DE3-619D-AB59018BDA34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Pu</a:t>
                </a:r>
              </a:p>
            </p:txBody>
          </p:sp>
          <p:sp>
            <p:nvSpPr>
              <p:cNvPr id="2613" name="TextBox 2612">
                <a:extLst>
                  <a:ext uri="{FF2B5EF4-FFF2-40B4-BE49-F238E27FC236}">
                    <a16:creationId xmlns:a16="http://schemas.microsoft.com/office/drawing/2014/main" id="{B7A77882-B98D-A0A2-A77D-B0AF96E87C79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616" name="Group 2615">
              <a:extLst>
                <a:ext uri="{FF2B5EF4-FFF2-40B4-BE49-F238E27FC236}">
                  <a16:creationId xmlns:a16="http://schemas.microsoft.com/office/drawing/2014/main" id="{84AF3AE6-83FE-D0C1-F7D1-BBD07A528221}"/>
                </a:ext>
              </a:extLst>
            </p:cNvPr>
            <p:cNvGrpSpPr/>
            <p:nvPr/>
          </p:nvGrpSpPr>
          <p:grpSpPr>
            <a:xfrm>
              <a:off x="5473655" y="592377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617" name="Group 2616">
                <a:extLst>
                  <a:ext uri="{FF2B5EF4-FFF2-40B4-BE49-F238E27FC236}">
                    <a16:creationId xmlns:a16="http://schemas.microsoft.com/office/drawing/2014/main" id="{191127F1-20BD-3F8A-BE82-1DD40D725EFE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620" name="Rectangle: Rounded Corners 2619">
                  <a:extLst>
                    <a:ext uri="{FF2B5EF4-FFF2-40B4-BE49-F238E27FC236}">
                      <a16:creationId xmlns:a16="http://schemas.microsoft.com/office/drawing/2014/main" id="{22E5F702-8BE7-8469-6FF6-3011FEA63C7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21" name="Rectangle: Rounded Corners 2620">
                  <a:extLst>
                    <a:ext uri="{FF2B5EF4-FFF2-40B4-BE49-F238E27FC236}">
                      <a16:creationId xmlns:a16="http://schemas.microsoft.com/office/drawing/2014/main" id="{494D7EBF-6FD6-CBB5-A200-F1E1BA0B3E0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18" name="TextBox 2617">
                <a:extLst>
                  <a:ext uri="{FF2B5EF4-FFF2-40B4-BE49-F238E27FC236}">
                    <a16:creationId xmlns:a16="http://schemas.microsoft.com/office/drawing/2014/main" id="{29D211F9-3FE4-F47E-0A6B-C929C7C7D786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Am</a:t>
                </a:r>
              </a:p>
            </p:txBody>
          </p:sp>
          <p:sp>
            <p:nvSpPr>
              <p:cNvPr id="2619" name="TextBox 2618">
                <a:extLst>
                  <a:ext uri="{FF2B5EF4-FFF2-40B4-BE49-F238E27FC236}">
                    <a16:creationId xmlns:a16="http://schemas.microsoft.com/office/drawing/2014/main" id="{702DB334-60D6-390A-DD87-E573636A7EDE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622" name="Group 2621">
              <a:extLst>
                <a:ext uri="{FF2B5EF4-FFF2-40B4-BE49-F238E27FC236}">
                  <a16:creationId xmlns:a16="http://schemas.microsoft.com/office/drawing/2014/main" id="{9E5C9BDD-E487-449E-26D2-621C9C19D3BB}"/>
                </a:ext>
              </a:extLst>
            </p:cNvPr>
            <p:cNvGrpSpPr/>
            <p:nvPr/>
          </p:nvGrpSpPr>
          <p:grpSpPr>
            <a:xfrm>
              <a:off x="6121355" y="592377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623" name="Group 2622">
                <a:extLst>
                  <a:ext uri="{FF2B5EF4-FFF2-40B4-BE49-F238E27FC236}">
                    <a16:creationId xmlns:a16="http://schemas.microsoft.com/office/drawing/2014/main" id="{E872C740-3E01-03FC-730B-9FFCE25F7F9E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626" name="Rectangle: Rounded Corners 2625">
                  <a:extLst>
                    <a:ext uri="{FF2B5EF4-FFF2-40B4-BE49-F238E27FC236}">
                      <a16:creationId xmlns:a16="http://schemas.microsoft.com/office/drawing/2014/main" id="{1E563B5B-0E8D-FE09-C342-CEC7A1C21A9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27" name="Rectangle: Rounded Corners 2626">
                  <a:extLst>
                    <a:ext uri="{FF2B5EF4-FFF2-40B4-BE49-F238E27FC236}">
                      <a16:creationId xmlns:a16="http://schemas.microsoft.com/office/drawing/2014/main" id="{D319C45A-56DB-0662-0FFA-F2A38220CD4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24" name="TextBox 2623">
                <a:extLst>
                  <a:ext uri="{FF2B5EF4-FFF2-40B4-BE49-F238E27FC236}">
                    <a16:creationId xmlns:a16="http://schemas.microsoft.com/office/drawing/2014/main" id="{4BD0FEC5-C520-D28F-7782-5E381CA66038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Cm</a:t>
                </a:r>
              </a:p>
            </p:txBody>
          </p:sp>
          <p:sp>
            <p:nvSpPr>
              <p:cNvPr id="2625" name="TextBox 2624">
                <a:extLst>
                  <a:ext uri="{FF2B5EF4-FFF2-40B4-BE49-F238E27FC236}">
                    <a16:creationId xmlns:a16="http://schemas.microsoft.com/office/drawing/2014/main" id="{473A6730-52C4-386F-978B-72BACD34EB25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7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628" name="Group 2627">
              <a:extLst>
                <a:ext uri="{FF2B5EF4-FFF2-40B4-BE49-F238E27FC236}">
                  <a16:creationId xmlns:a16="http://schemas.microsoft.com/office/drawing/2014/main" id="{CDF21DC0-58A3-F860-229B-DE146EB74E68}"/>
                </a:ext>
              </a:extLst>
            </p:cNvPr>
            <p:cNvGrpSpPr/>
            <p:nvPr/>
          </p:nvGrpSpPr>
          <p:grpSpPr>
            <a:xfrm>
              <a:off x="6769055" y="592377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653" name="Group 2652">
                <a:extLst>
                  <a:ext uri="{FF2B5EF4-FFF2-40B4-BE49-F238E27FC236}">
                    <a16:creationId xmlns:a16="http://schemas.microsoft.com/office/drawing/2014/main" id="{5C2EEA2B-B0BF-2FE3-D970-8CB3CC8C531A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656" name="Rectangle: Rounded Corners 2655">
                  <a:extLst>
                    <a:ext uri="{FF2B5EF4-FFF2-40B4-BE49-F238E27FC236}">
                      <a16:creationId xmlns:a16="http://schemas.microsoft.com/office/drawing/2014/main" id="{5A04D953-6799-B8F5-3480-7A218A3A115E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57" name="Rectangle: Rounded Corners 2656">
                  <a:extLst>
                    <a:ext uri="{FF2B5EF4-FFF2-40B4-BE49-F238E27FC236}">
                      <a16:creationId xmlns:a16="http://schemas.microsoft.com/office/drawing/2014/main" id="{3B34EB28-52B4-FA73-9529-EA624C605695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54" name="TextBox 2653">
                <a:extLst>
                  <a:ext uri="{FF2B5EF4-FFF2-40B4-BE49-F238E27FC236}">
                    <a16:creationId xmlns:a16="http://schemas.microsoft.com/office/drawing/2014/main" id="{44B5695D-D8A2-08B7-E5EB-D0EF9C91515D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Bk</a:t>
                </a:r>
              </a:p>
            </p:txBody>
          </p:sp>
          <p:sp>
            <p:nvSpPr>
              <p:cNvPr id="2655" name="TextBox 2654">
                <a:extLst>
                  <a:ext uri="{FF2B5EF4-FFF2-40B4-BE49-F238E27FC236}">
                    <a16:creationId xmlns:a16="http://schemas.microsoft.com/office/drawing/2014/main" id="{2D05F603-086C-0DB9-C4DD-3D755F812ED6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9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658" name="Group 2657">
              <a:extLst>
                <a:ext uri="{FF2B5EF4-FFF2-40B4-BE49-F238E27FC236}">
                  <a16:creationId xmlns:a16="http://schemas.microsoft.com/office/drawing/2014/main" id="{CC31FC9C-2A19-A6FA-2310-39BD11C8D99B}"/>
                </a:ext>
              </a:extLst>
            </p:cNvPr>
            <p:cNvGrpSpPr/>
            <p:nvPr/>
          </p:nvGrpSpPr>
          <p:grpSpPr>
            <a:xfrm>
              <a:off x="7416755" y="592377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659" name="Group 2658">
                <a:extLst>
                  <a:ext uri="{FF2B5EF4-FFF2-40B4-BE49-F238E27FC236}">
                    <a16:creationId xmlns:a16="http://schemas.microsoft.com/office/drawing/2014/main" id="{E8364321-7F1E-B110-1180-B18504C79F62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662" name="Rectangle: Rounded Corners 2661">
                  <a:extLst>
                    <a:ext uri="{FF2B5EF4-FFF2-40B4-BE49-F238E27FC236}">
                      <a16:creationId xmlns:a16="http://schemas.microsoft.com/office/drawing/2014/main" id="{A2D55A87-5BB4-712F-5D23-EE80CF15EBE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63" name="Rectangle: Rounded Corners 2662">
                  <a:extLst>
                    <a:ext uri="{FF2B5EF4-FFF2-40B4-BE49-F238E27FC236}">
                      <a16:creationId xmlns:a16="http://schemas.microsoft.com/office/drawing/2014/main" id="{F63ED32E-E712-292A-A648-268C9AFB478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60" name="TextBox 2659">
                <a:extLst>
                  <a:ext uri="{FF2B5EF4-FFF2-40B4-BE49-F238E27FC236}">
                    <a16:creationId xmlns:a16="http://schemas.microsoft.com/office/drawing/2014/main" id="{DD130F75-C49D-77E9-2EDF-FBC7B3B69487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Cf</a:t>
                </a:r>
              </a:p>
            </p:txBody>
          </p:sp>
          <p:sp>
            <p:nvSpPr>
              <p:cNvPr id="2661" name="TextBox 2660">
                <a:extLst>
                  <a:ext uri="{FF2B5EF4-FFF2-40B4-BE49-F238E27FC236}">
                    <a16:creationId xmlns:a16="http://schemas.microsoft.com/office/drawing/2014/main" id="{48A6F3B2-8E39-9B98-ED28-3BF72E4F0AC8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10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664" name="Group 2663">
              <a:extLst>
                <a:ext uri="{FF2B5EF4-FFF2-40B4-BE49-F238E27FC236}">
                  <a16:creationId xmlns:a16="http://schemas.microsoft.com/office/drawing/2014/main" id="{2BE2E802-DBA5-5D8D-FF33-850A5B47DC9D}"/>
                </a:ext>
              </a:extLst>
            </p:cNvPr>
            <p:cNvGrpSpPr/>
            <p:nvPr/>
          </p:nvGrpSpPr>
          <p:grpSpPr>
            <a:xfrm>
              <a:off x="8064455" y="592377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665" name="Group 2664">
                <a:extLst>
                  <a:ext uri="{FF2B5EF4-FFF2-40B4-BE49-F238E27FC236}">
                    <a16:creationId xmlns:a16="http://schemas.microsoft.com/office/drawing/2014/main" id="{3AAB2C40-7A78-6BE2-721C-50FAAF7022D8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668" name="Rectangle: Rounded Corners 2667">
                  <a:extLst>
                    <a:ext uri="{FF2B5EF4-FFF2-40B4-BE49-F238E27FC236}">
                      <a16:creationId xmlns:a16="http://schemas.microsoft.com/office/drawing/2014/main" id="{972E6BFC-62AA-1F76-B4E2-006DF0E6D6B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69" name="Rectangle: Rounded Corners 2668">
                  <a:extLst>
                    <a:ext uri="{FF2B5EF4-FFF2-40B4-BE49-F238E27FC236}">
                      <a16:creationId xmlns:a16="http://schemas.microsoft.com/office/drawing/2014/main" id="{07C41CE1-E467-C591-BC07-D0B607A7926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66" name="TextBox 2665">
                <a:extLst>
                  <a:ext uri="{FF2B5EF4-FFF2-40B4-BE49-F238E27FC236}">
                    <a16:creationId xmlns:a16="http://schemas.microsoft.com/office/drawing/2014/main" id="{07CAE4BA-8FE7-CF03-554F-6BB1CC857F67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Es</a:t>
                </a:r>
              </a:p>
            </p:txBody>
          </p:sp>
          <p:sp>
            <p:nvSpPr>
              <p:cNvPr id="2667" name="TextBox 2666">
                <a:extLst>
                  <a:ext uri="{FF2B5EF4-FFF2-40B4-BE49-F238E27FC236}">
                    <a16:creationId xmlns:a16="http://schemas.microsoft.com/office/drawing/2014/main" id="{4840C32E-A6B9-759E-5638-256E46F0C158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11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670" name="Group 2669">
              <a:extLst>
                <a:ext uri="{FF2B5EF4-FFF2-40B4-BE49-F238E27FC236}">
                  <a16:creationId xmlns:a16="http://schemas.microsoft.com/office/drawing/2014/main" id="{E25C852A-F4C6-39A3-FCA4-22BE6AAB823A}"/>
                </a:ext>
              </a:extLst>
            </p:cNvPr>
            <p:cNvGrpSpPr/>
            <p:nvPr/>
          </p:nvGrpSpPr>
          <p:grpSpPr>
            <a:xfrm>
              <a:off x="8712155" y="592377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671" name="Group 2670">
                <a:extLst>
                  <a:ext uri="{FF2B5EF4-FFF2-40B4-BE49-F238E27FC236}">
                    <a16:creationId xmlns:a16="http://schemas.microsoft.com/office/drawing/2014/main" id="{313CFD59-121A-3E16-2566-D4A3EC2C046B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674" name="Rectangle: Rounded Corners 2673">
                  <a:extLst>
                    <a:ext uri="{FF2B5EF4-FFF2-40B4-BE49-F238E27FC236}">
                      <a16:creationId xmlns:a16="http://schemas.microsoft.com/office/drawing/2014/main" id="{9EDD2571-67D8-D6EF-5A59-22C84CF5F28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75" name="Rectangle: Rounded Corners 2674">
                  <a:extLst>
                    <a:ext uri="{FF2B5EF4-FFF2-40B4-BE49-F238E27FC236}">
                      <a16:creationId xmlns:a16="http://schemas.microsoft.com/office/drawing/2014/main" id="{ABA8865F-C8E3-D6FF-C3A6-81858D68CB19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72" name="TextBox 2671">
                <a:extLst>
                  <a:ext uri="{FF2B5EF4-FFF2-40B4-BE49-F238E27FC236}">
                    <a16:creationId xmlns:a16="http://schemas.microsoft.com/office/drawing/2014/main" id="{D9BF78B1-5A92-B126-1817-D2D677916AEA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Fm</a:t>
                </a:r>
              </a:p>
            </p:txBody>
          </p:sp>
          <p:sp>
            <p:nvSpPr>
              <p:cNvPr id="2673" name="TextBox 2672">
                <a:extLst>
                  <a:ext uri="{FF2B5EF4-FFF2-40B4-BE49-F238E27FC236}">
                    <a16:creationId xmlns:a16="http://schemas.microsoft.com/office/drawing/2014/main" id="{109264CE-9ABD-B5CA-28C7-B3ADD123F8F3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676" name="Group 2675">
              <a:extLst>
                <a:ext uri="{FF2B5EF4-FFF2-40B4-BE49-F238E27FC236}">
                  <a16:creationId xmlns:a16="http://schemas.microsoft.com/office/drawing/2014/main" id="{916F644C-1194-D9D8-1A06-610A85D2B36C}"/>
                </a:ext>
              </a:extLst>
            </p:cNvPr>
            <p:cNvGrpSpPr/>
            <p:nvPr/>
          </p:nvGrpSpPr>
          <p:grpSpPr>
            <a:xfrm>
              <a:off x="9359855" y="592377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677" name="Group 2676">
                <a:extLst>
                  <a:ext uri="{FF2B5EF4-FFF2-40B4-BE49-F238E27FC236}">
                    <a16:creationId xmlns:a16="http://schemas.microsoft.com/office/drawing/2014/main" id="{FB2852C0-218A-EDFE-1316-EE8F11FEE222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680" name="Rectangle: Rounded Corners 2679">
                  <a:extLst>
                    <a:ext uri="{FF2B5EF4-FFF2-40B4-BE49-F238E27FC236}">
                      <a16:creationId xmlns:a16="http://schemas.microsoft.com/office/drawing/2014/main" id="{E1EFEB44-0208-4A11-F6FC-2800FA68881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81" name="Rectangle: Rounded Corners 2680">
                  <a:extLst>
                    <a:ext uri="{FF2B5EF4-FFF2-40B4-BE49-F238E27FC236}">
                      <a16:creationId xmlns:a16="http://schemas.microsoft.com/office/drawing/2014/main" id="{A0382598-6839-4469-3C3A-94DB5D906DA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78" name="TextBox 2677">
                <a:extLst>
                  <a:ext uri="{FF2B5EF4-FFF2-40B4-BE49-F238E27FC236}">
                    <a16:creationId xmlns:a16="http://schemas.microsoft.com/office/drawing/2014/main" id="{1B8D41B3-E25B-E17F-5EA0-11B14D566C8F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Md</a:t>
                </a:r>
              </a:p>
            </p:txBody>
          </p:sp>
          <p:sp>
            <p:nvSpPr>
              <p:cNvPr id="2679" name="TextBox 2678">
                <a:extLst>
                  <a:ext uri="{FF2B5EF4-FFF2-40B4-BE49-F238E27FC236}">
                    <a16:creationId xmlns:a16="http://schemas.microsoft.com/office/drawing/2014/main" id="{723C3FD7-9848-030E-A3EE-78F4B96036BA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13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682" name="Group 2681">
              <a:extLst>
                <a:ext uri="{FF2B5EF4-FFF2-40B4-BE49-F238E27FC236}">
                  <a16:creationId xmlns:a16="http://schemas.microsoft.com/office/drawing/2014/main" id="{261AB1CC-5254-A44C-E076-5976C36AA53B}"/>
                </a:ext>
              </a:extLst>
            </p:cNvPr>
            <p:cNvGrpSpPr/>
            <p:nvPr/>
          </p:nvGrpSpPr>
          <p:grpSpPr>
            <a:xfrm>
              <a:off x="10007555" y="592377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683" name="Group 2682">
                <a:extLst>
                  <a:ext uri="{FF2B5EF4-FFF2-40B4-BE49-F238E27FC236}">
                    <a16:creationId xmlns:a16="http://schemas.microsoft.com/office/drawing/2014/main" id="{BE21AFA8-9542-609A-6D8D-630C191E1AED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710" name="Rectangle: Rounded Corners 2709">
                  <a:extLst>
                    <a:ext uri="{FF2B5EF4-FFF2-40B4-BE49-F238E27FC236}">
                      <a16:creationId xmlns:a16="http://schemas.microsoft.com/office/drawing/2014/main" id="{B7950534-86D4-B81A-4C62-DDC74D1DCA4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11" name="Rectangle: Rounded Corners 2710">
                  <a:extLst>
                    <a:ext uri="{FF2B5EF4-FFF2-40B4-BE49-F238E27FC236}">
                      <a16:creationId xmlns:a16="http://schemas.microsoft.com/office/drawing/2014/main" id="{29A5D5DD-532F-706F-D0DA-419130B74BD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84" name="TextBox 2683">
                <a:extLst>
                  <a:ext uri="{FF2B5EF4-FFF2-40B4-BE49-F238E27FC236}">
                    <a16:creationId xmlns:a16="http://schemas.microsoft.com/office/drawing/2014/main" id="{2D329FA1-4A9C-2793-702F-A143951E8D8E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No</a:t>
                </a:r>
              </a:p>
            </p:txBody>
          </p:sp>
          <p:sp>
            <p:nvSpPr>
              <p:cNvPr id="2709" name="TextBox 2708">
                <a:extLst>
                  <a:ext uri="{FF2B5EF4-FFF2-40B4-BE49-F238E27FC236}">
                    <a16:creationId xmlns:a16="http://schemas.microsoft.com/office/drawing/2014/main" id="{F04ACD0C-A8C8-DC11-FA5C-D6375E197B06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14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0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713" name="Group 2712">
              <a:extLst>
                <a:ext uri="{FF2B5EF4-FFF2-40B4-BE49-F238E27FC236}">
                  <a16:creationId xmlns:a16="http://schemas.microsoft.com/office/drawing/2014/main" id="{E515F120-5FD7-495C-D980-13EAFA5DB378}"/>
                </a:ext>
              </a:extLst>
            </p:cNvPr>
            <p:cNvGrpSpPr/>
            <p:nvPr/>
          </p:nvGrpSpPr>
          <p:grpSpPr>
            <a:xfrm>
              <a:off x="10659132" y="5215791"/>
              <a:ext cx="599464" cy="636569"/>
              <a:chOff x="463397" y="471805"/>
              <a:chExt cx="599464" cy="636569"/>
            </a:xfrm>
            <a:solidFill>
              <a:srgbClr val="38A3A5"/>
            </a:solidFill>
          </p:grpSpPr>
          <p:grpSp>
            <p:nvGrpSpPr>
              <p:cNvPr id="2714" name="Group 2713">
                <a:extLst>
                  <a:ext uri="{FF2B5EF4-FFF2-40B4-BE49-F238E27FC236}">
                    <a16:creationId xmlns:a16="http://schemas.microsoft.com/office/drawing/2014/main" id="{51F6D038-16F0-911F-1237-33C7DCCEF82E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717" name="Rectangle: Rounded Corners 2716">
                  <a:extLst>
                    <a:ext uri="{FF2B5EF4-FFF2-40B4-BE49-F238E27FC236}">
                      <a16:creationId xmlns:a16="http://schemas.microsoft.com/office/drawing/2014/main" id="{FABD7A57-3275-090F-6A48-0646A2D9E82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18" name="Rectangle: Rounded Corners 2717">
                  <a:extLst>
                    <a:ext uri="{FF2B5EF4-FFF2-40B4-BE49-F238E27FC236}">
                      <a16:creationId xmlns:a16="http://schemas.microsoft.com/office/drawing/2014/main" id="{C071AF2C-A12D-54BE-CA62-9EAD0099F61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715" name="TextBox 2714">
                <a:extLst>
                  <a:ext uri="{FF2B5EF4-FFF2-40B4-BE49-F238E27FC236}">
                    <a16:creationId xmlns:a16="http://schemas.microsoft.com/office/drawing/2014/main" id="{8A9E9DB9-1BE7-D47C-2B32-ECCAAB2716A2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Lu</a:t>
                </a:r>
              </a:p>
            </p:txBody>
          </p:sp>
          <p:sp>
            <p:nvSpPr>
              <p:cNvPr id="2716" name="TextBox 2715">
                <a:extLst>
                  <a:ext uri="{FF2B5EF4-FFF2-40B4-BE49-F238E27FC236}">
                    <a16:creationId xmlns:a16="http://schemas.microsoft.com/office/drawing/2014/main" id="{4CA2C8EE-2DB8-2037-751B-163318DE199B}"/>
                  </a:ext>
                </a:extLst>
              </p:cNvPr>
              <p:cNvSpPr txBox="1"/>
              <p:nvPr/>
            </p:nvSpPr>
            <p:spPr>
              <a:xfrm>
                <a:off x="46974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4f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14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719" name="Group 2718">
              <a:extLst>
                <a:ext uri="{FF2B5EF4-FFF2-40B4-BE49-F238E27FC236}">
                  <a16:creationId xmlns:a16="http://schemas.microsoft.com/office/drawing/2014/main" id="{9FF1CB25-1468-31A5-905A-F9D463E47BB2}"/>
                </a:ext>
              </a:extLst>
            </p:cNvPr>
            <p:cNvGrpSpPr/>
            <p:nvPr/>
          </p:nvGrpSpPr>
          <p:grpSpPr>
            <a:xfrm>
              <a:off x="10655255" y="5934538"/>
              <a:ext cx="593115" cy="636569"/>
              <a:chOff x="463397" y="471805"/>
              <a:chExt cx="593115" cy="636569"/>
            </a:xfrm>
            <a:solidFill>
              <a:srgbClr val="00C49A"/>
            </a:solidFill>
          </p:grpSpPr>
          <p:grpSp>
            <p:nvGrpSpPr>
              <p:cNvPr id="2720" name="Group 2719">
                <a:extLst>
                  <a:ext uri="{FF2B5EF4-FFF2-40B4-BE49-F238E27FC236}">
                    <a16:creationId xmlns:a16="http://schemas.microsoft.com/office/drawing/2014/main" id="{E8172642-33D7-343C-0374-81C773B6A653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723" name="Rectangle: Rounded Corners 2722">
                  <a:extLst>
                    <a:ext uri="{FF2B5EF4-FFF2-40B4-BE49-F238E27FC236}">
                      <a16:creationId xmlns:a16="http://schemas.microsoft.com/office/drawing/2014/main" id="{76B6B32E-074C-9F9D-9BDF-B7CAC752BCDE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24" name="Rectangle: Rounded Corners 2723">
                  <a:extLst>
                    <a:ext uri="{FF2B5EF4-FFF2-40B4-BE49-F238E27FC236}">
                      <a16:creationId xmlns:a16="http://schemas.microsoft.com/office/drawing/2014/main" id="{818FD6EF-AD69-297F-73F6-E50FB5670F84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721" name="TextBox 2720">
                <a:extLst>
                  <a:ext uri="{FF2B5EF4-FFF2-40B4-BE49-F238E27FC236}">
                    <a16:creationId xmlns:a16="http://schemas.microsoft.com/office/drawing/2014/main" id="{57499036-8EAC-6C94-CA55-CEDBDF6AD88F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Lr</a:t>
                </a:r>
              </a:p>
            </p:txBody>
          </p:sp>
          <p:sp>
            <p:nvSpPr>
              <p:cNvPr id="2722" name="TextBox 2721">
                <a:extLst>
                  <a:ext uri="{FF2B5EF4-FFF2-40B4-BE49-F238E27FC236}">
                    <a16:creationId xmlns:a16="http://schemas.microsoft.com/office/drawing/2014/main" id="{44A34CFD-E161-0254-1A3E-37314736D91B}"/>
                  </a:ext>
                </a:extLst>
              </p:cNvPr>
              <p:cNvSpPr txBox="1"/>
              <p:nvPr/>
            </p:nvSpPr>
            <p:spPr>
              <a:xfrm>
                <a:off x="46339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5f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14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726" name="Group 2725">
              <a:extLst>
                <a:ext uri="{FF2B5EF4-FFF2-40B4-BE49-F238E27FC236}">
                  <a16:creationId xmlns:a16="http://schemas.microsoft.com/office/drawing/2014/main" id="{8BD5A18C-5122-A3E3-8AA6-093DBB0A6130}"/>
                </a:ext>
              </a:extLst>
            </p:cNvPr>
            <p:cNvGrpSpPr/>
            <p:nvPr/>
          </p:nvGrpSpPr>
          <p:grpSpPr>
            <a:xfrm>
              <a:off x="1585517" y="5205031"/>
              <a:ext cx="602640" cy="636569"/>
              <a:chOff x="463397" y="471805"/>
              <a:chExt cx="602640" cy="636569"/>
            </a:xfrm>
            <a:solidFill>
              <a:srgbClr val="38A3A5"/>
            </a:solidFill>
          </p:grpSpPr>
          <p:grpSp>
            <p:nvGrpSpPr>
              <p:cNvPr id="2727" name="Group 2726">
                <a:extLst>
                  <a:ext uri="{FF2B5EF4-FFF2-40B4-BE49-F238E27FC236}">
                    <a16:creationId xmlns:a16="http://schemas.microsoft.com/office/drawing/2014/main" id="{02621994-5DDB-E403-2CF9-2657B61997A8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730" name="Rectangle: Rounded Corners 2729">
                  <a:extLst>
                    <a:ext uri="{FF2B5EF4-FFF2-40B4-BE49-F238E27FC236}">
                      <a16:creationId xmlns:a16="http://schemas.microsoft.com/office/drawing/2014/main" id="{529F92B5-0847-3E3D-973B-C782B27E950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31" name="Rectangle: Rounded Corners 2730">
                  <a:extLst>
                    <a:ext uri="{FF2B5EF4-FFF2-40B4-BE49-F238E27FC236}">
                      <a16:creationId xmlns:a16="http://schemas.microsoft.com/office/drawing/2014/main" id="{86E78E3E-94C3-B902-4086-BF915169B7A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728" name="TextBox 2727">
                <a:extLst>
                  <a:ext uri="{FF2B5EF4-FFF2-40B4-BE49-F238E27FC236}">
                    <a16:creationId xmlns:a16="http://schemas.microsoft.com/office/drawing/2014/main" id="{BF0985B2-B3D1-D896-60E6-414C854FC0DA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La</a:t>
                </a:r>
              </a:p>
            </p:txBody>
          </p:sp>
          <p:sp>
            <p:nvSpPr>
              <p:cNvPr id="2729" name="TextBox 2728">
                <a:extLst>
                  <a:ext uri="{FF2B5EF4-FFF2-40B4-BE49-F238E27FC236}">
                    <a16:creationId xmlns:a16="http://schemas.microsoft.com/office/drawing/2014/main" id="{9A50FE30-AE41-56F1-180B-8D4491689236}"/>
                  </a:ext>
                </a:extLst>
              </p:cNvPr>
              <p:cNvSpPr txBox="1"/>
              <p:nvPr/>
            </p:nvSpPr>
            <p:spPr>
              <a:xfrm>
                <a:off x="472923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5d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6s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</a:p>
            </p:txBody>
          </p:sp>
        </p:grpSp>
        <p:grpSp>
          <p:nvGrpSpPr>
            <p:cNvPr id="2732" name="Group 2731">
              <a:extLst>
                <a:ext uri="{FF2B5EF4-FFF2-40B4-BE49-F238E27FC236}">
                  <a16:creationId xmlns:a16="http://schemas.microsoft.com/office/drawing/2014/main" id="{A1EB2705-B6EB-88C3-E1E9-654270EB09D4}"/>
                </a:ext>
              </a:extLst>
            </p:cNvPr>
            <p:cNvGrpSpPr/>
            <p:nvPr/>
          </p:nvGrpSpPr>
          <p:grpSpPr>
            <a:xfrm>
              <a:off x="1581640" y="5923778"/>
              <a:ext cx="599464" cy="636569"/>
              <a:chOff x="463397" y="471805"/>
              <a:chExt cx="599464" cy="636569"/>
            </a:xfrm>
            <a:solidFill>
              <a:srgbClr val="00C49A"/>
            </a:solidFill>
          </p:grpSpPr>
          <p:grpSp>
            <p:nvGrpSpPr>
              <p:cNvPr id="2733" name="Group 2732">
                <a:extLst>
                  <a:ext uri="{FF2B5EF4-FFF2-40B4-BE49-F238E27FC236}">
                    <a16:creationId xmlns:a16="http://schemas.microsoft.com/office/drawing/2014/main" id="{565BCECD-5847-0E39-E8D5-A8B47DBCE5F5}"/>
                  </a:ext>
                </a:extLst>
              </p:cNvPr>
              <p:cNvGrpSpPr/>
              <p:nvPr/>
            </p:nvGrpSpPr>
            <p:grpSpPr>
              <a:xfrm>
                <a:off x="463397" y="47180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2736" name="Rectangle: Rounded Corners 2735">
                  <a:extLst>
                    <a:ext uri="{FF2B5EF4-FFF2-40B4-BE49-F238E27FC236}">
                      <a16:creationId xmlns:a16="http://schemas.microsoft.com/office/drawing/2014/main" id="{2D5E3B46-053D-7CD0-714A-AFAC3A0B9E6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37" name="Rectangle: Rounded Corners 2736">
                  <a:extLst>
                    <a:ext uri="{FF2B5EF4-FFF2-40B4-BE49-F238E27FC236}">
                      <a16:creationId xmlns:a16="http://schemas.microsoft.com/office/drawing/2014/main" id="{ABBC7248-A3F7-F743-4CB1-FC87089EEA6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734" name="TextBox 2733">
                <a:extLst>
                  <a:ext uri="{FF2B5EF4-FFF2-40B4-BE49-F238E27FC236}">
                    <a16:creationId xmlns:a16="http://schemas.microsoft.com/office/drawing/2014/main" id="{7526BB78-4620-5B43-8269-FF39202DCD60}"/>
                  </a:ext>
                </a:extLst>
              </p:cNvPr>
              <p:cNvSpPr txBox="1"/>
              <p:nvPr/>
            </p:nvSpPr>
            <p:spPr>
              <a:xfrm>
                <a:off x="548360" y="482565"/>
                <a:ext cx="423190" cy="302337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Ac</a:t>
                </a:r>
              </a:p>
            </p:txBody>
          </p:sp>
          <p:sp>
            <p:nvSpPr>
              <p:cNvPr id="2735" name="TextBox 2734">
                <a:extLst>
                  <a:ext uri="{FF2B5EF4-FFF2-40B4-BE49-F238E27FC236}">
                    <a16:creationId xmlns:a16="http://schemas.microsoft.com/office/drawing/2014/main" id="{B3ECDA9F-CFB9-EF40-105E-320271555A6E}"/>
                  </a:ext>
                </a:extLst>
              </p:cNvPr>
              <p:cNvSpPr txBox="1"/>
              <p:nvPr/>
            </p:nvSpPr>
            <p:spPr>
              <a:xfrm>
                <a:off x="469747" y="809801"/>
                <a:ext cx="593114" cy="1989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6d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1</a:t>
                </a:r>
                <a:r>
                  <a:rPr lang="en-US" sz="8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7s</a:t>
                </a:r>
                <a:r>
                  <a:rPr lang="en-US" sz="85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2</a:t>
                </a:r>
                <a:r>
                  <a:rPr lang="en-US" sz="850" baseline="-25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Medium" panose="00000600000000000000" pitchFamily="2" charset="0"/>
                    <a:cs typeface="Poppins" panose="00000500000000000000" pitchFamily="2" charset="0"/>
                  </a:rPr>
                  <a:t> </a:t>
                </a:r>
                <a:endParaRPr lang="en-US" sz="8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Medium" panose="000006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A41FBC9-03D5-89DB-A66B-7872B32FE8A5}"/>
                </a:ext>
              </a:extLst>
            </p:cNvPr>
            <p:cNvGrpSpPr/>
            <p:nvPr/>
          </p:nvGrpSpPr>
          <p:grpSpPr>
            <a:xfrm>
              <a:off x="1585082" y="4353858"/>
              <a:ext cx="593115" cy="636569"/>
              <a:chOff x="1840464" y="441325"/>
              <a:chExt cx="593115" cy="636569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328FCE59-6CBC-8FA4-94AC-9EA3CD68F6F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AE506E31-4249-02E8-5CBD-71985BBA77C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884952"/>
      </p:ext>
    </p:extLst>
  </p:cSld>
  <p:clrMapOvr>
    <a:masterClrMapping/>
  </p:clrMapOvr>
  <p:transition spd="slow">
    <p:push dir="u"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84FC81B-0A5A-F48A-B01C-9710E467D1EC}"/>
              </a:ext>
            </a:extLst>
          </p:cNvPr>
          <p:cNvGrpSpPr/>
          <p:nvPr/>
        </p:nvGrpSpPr>
        <p:grpSpPr>
          <a:xfrm>
            <a:off x="293993" y="307536"/>
            <a:ext cx="593115" cy="636569"/>
            <a:chOff x="564114" y="441325"/>
            <a:chExt cx="593115" cy="63656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8C8C0FD-9A76-8564-04A3-06C1489EC93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962883F9-7F61-2FDF-F146-86FC21A94AA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2FCF38AF-52CE-4CB7-9BCC-2AA5BB7D8FB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1110942-B77D-7521-AA3A-C708DAD9BB9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87" name="TextBox 386">
                <a:extLst>
                  <a:ext uri="{FF2B5EF4-FFF2-40B4-BE49-F238E27FC236}">
                    <a16:creationId xmlns:a16="http://schemas.microsoft.com/office/drawing/2014/main" id="{4D753D08-D4CB-F1C4-4A33-B78AF0D0061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</a:t>
                </a:r>
              </a:p>
            </p:txBody>
          </p:sp>
          <p:sp>
            <p:nvSpPr>
              <p:cNvPr id="388" name="TextBox 387">
                <a:extLst>
                  <a:ext uri="{FF2B5EF4-FFF2-40B4-BE49-F238E27FC236}">
                    <a16:creationId xmlns:a16="http://schemas.microsoft.com/office/drawing/2014/main" id="{1FA4F523-E00E-D9F9-BA6A-067C6EA7425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</a:t>
                </a: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BD24871-20DC-DF36-C53E-221CEC309EF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1.008</a:t>
                </a:r>
              </a:p>
            </p:txBody>
          </p:sp>
        </p:grpSp>
      </p:grpSp>
      <p:grpSp>
        <p:nvGrpSpPr>
          <p:cNvPr id="1293" name="Group 1292">
            <a:extLst>
              <a:ext uri="{FF2B5EF4-FFF2-40B4-BE49-F238E27FC236}">
                <a16:creationId xmlns:a16="http://schemas.microsoft.com/office/drawing/2014/main" id="{197857E2-8891-FB52-EFB4-F2FAEB4DE68B}"/>
              </a:ext>
            </a:extLst>
          </p:cNvPr>
          <p:cNvGrpSpPr/>
          <p:nvPr/>
        </p:nvGrpSpPr>
        <p:grpSpPr>
          <a:xfrm>
            <a:off x="293993" y="984790"/>
            <a:ext cx="593115" cy="636569"/>
            <a:chOff x="564114" y="441325"/>
            <a:chExt cx="593115" cy="636569"/>
          </a:xfrm>
        </p:grpSpPr>
        <p:grpSp>
          <p:nvGrpSpPr>
            <p:cNvPr id="1294" name="Group 1293">
              <a:extLst>
                <a:ext uri="{FF2B5EF4-FFF2-40B4-BE49-F238E27FC236}">
                  <a16:creationId xmlns:a16="http://schemas.microsoft.com/office/drawing/2014/main" id="{D1DF67BF-40BA-DD3A-D72D-811EE2CEE67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299" name="Rectangle: Rounded Corners 1298">
                <a:extLst>
                  <a:ext uri="{FF2B5EF4-FFF2-40B4-BE49-F238E27FC236}">
                    <a16:creationId xmlns:a16="http://schemas.microsoft.com/office/drawing/2014/main" id="{6A109A15-47D5-66AC-1D6B-FDDBC30A5CB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0" name="Rectangle: Rounded Corners 1299">
                <a:extLst>
                  <a:ext uri="{FF2B5EF4-FFF2-40B4-BE49-F238E27FC236}">
                    <a16:creationId xmlns:a16="http://schemas.microsoft.com/office/drawing/2014/main" id="{EEBD9CDB-CD0A-AB38-33E8-15738105CB8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95" name="Group 1294">
              <a:extLst>
                <a:ext uri="{FF2B5EF4-FFF2-40B4-BE49-F238E27FC236}">
                  <a16:creationId xmlns:a16="http://schemas.microsoft.com/office/drawing/2014/main" id="{8D412317-FEDD-315C-C034-9B7E0F25C93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296" name="TextBox 1295">
                <a:extLst>
                  <a:ext uri="{FF2B5EF4-FFF2-40B4-BE49-F238E27FC236}">
                    <a16:creationId xmlns:a16="http://schemas.microsoft.com/office/drawing/2014/main" id="{72D75280-F823-B02F-4A86-627EADD631B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Li</a:t>
                </a:r>
              </a:p>
            </p:txBody>
          </p:sp>
          <p:sp>
            <p:nvSpPr>
              <p:cNvPr id="1297" name="TextBox 1296">
                <a:extLst>
                  <a:ext uri="{FF2B5EF4-FFF2-40B4-BE49-F238E27FC236}">
                    <a16:creationId xmlns:a16="http://schemas.microsoft.com/office/drawing/2014/main" id="{5989EEDE-FF62-D1BB-318E-B93D853BA22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</a:t>
                </a:r>
              </a:p>
            </p:txBody>
          </p:sp>
          <p:sp>
            <p:nvSpPr>
              <p:cNvPr id="1298" name="TextBox 1297">
                <a:extLst>
                  <a:ext uri="{FF2B5EF4-FFF2-40B4-BE49-F238E27FC236}">
                    <a16:creationId xmlns:a16="http://schemas.microsoft.com/office/drawing/2014/main" id="{6087D41A-DECB-67FB-7A7C-B82D0C72402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6.94</a:t>
                </a:r>
              </a:p>
            </p:txBody>
          </p:sp>
        </p:grpSp>
      </p:grpSp>
      <p:grpSp>
        <p:nvGrpSpPr>
          <p:cNvPr id="1301" name="Group 1300">
            <a:extLst>
              <a:ext uri="{FF2B5EF4-FFF2-40B4-BE49-F238E27FC236}">
                <a16:creationId xmlns:a16="http://schemas.microsoft.com/office/drawing/2014/main" id="{FE5065A6-2EBE-2B54-14E8-90A6AD2606E2}"/>
              </a:ext>
            </a:extLst>
          </p:cNvPr>
          <p:cNvGrpSpPr/>
          <p:nvPr/>
        </p:nvGrpSpPr>
        <p:grpSpPr>
          <a:xfrm>
            <a:off x="293993" y="1662044"/>
            <a:ext cx="593115" cy="636569"/>
            <a:chOff x="564114" y="441325"/>
            <a:chExt cx="593115" cy="636569"/>
          </a:xfrm>
        </p:grpSpPr>
        <p:grpSp>
          <p:nvGrpSpPr>
            <p:cNvPr id="1302" name="Group 1301">
              <a:extLst>
                <a:ext uri="{FF2B5EF4-FFF2-40B4-BE49-F238E27FC236}">
                  <a16:creationId xmlns:a16="http://schemas.microsoft.com/office/drawing/2014/main" id="{4558EEB8-8B4D-99B4-F3A5-E7103927B29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07" name="Rectangle: Rounded Corners 1306">
                <a:extLst>
                  <a:ext uri="{FF2B5EF4-FFF2-40B4-BE49-F238E27FC236}">
                    <a16:creationId xmlns:a16="http://schemas.microsoft.com/office/drawing/2014/main" id="{9F5710B3-26AB-9D46-4D9A-1BBDD16B3CA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8" name="Rectangle: Rounded Corners 1307">
                <a:extLst>
                  <a:ext uri="{FF2B5EF4-FFF2-40B4-BE49-F238E27FC236}">
                    <a16:creationId xmlns:a16="http://schemas.microsoft.com/office/drawing/2014/main" id="{0A28574C-94F0-B323-21D6-70EB29D4A28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03" name="Group 1302">
              <a:extLst>
                <a:ext uri="{FF2B5EF4-FFF2-40B4-BE49-F238E27FC236}">
                  <a16:creationId xmlns:a16="http://schemas.microsoft.com/office/drawing/2014/main" id="{EA479251-0824-70AC-0156-3974076A33F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04" name="TextBox 1303">
                <a:extLst>
                  <a:ext uri="{FF2B5EF4-FFF2-40B4-BE49-F238E27FC236}">
                    <a16:creationId xmlns:a16="http://schemas.microsoft.com/office/drawing/2014/main" id="{38EB3E83-F882-B417-BB34-2AC03589787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Na</a:t>
                </a:r>
              </a:p>
            </p:txBody>
          </p:sp>
          <p:sp>
            <p:nvSpPr>
              <p:cNvPr id="1305" name="TextBox 1304">
                <a:extLst>
                  <a:ext uri="{FF2B5EF4-FFF2-40B4-BE49-F238E27FC236}">
                    <a16:creationId xmlns:a16="http://schemas.microsoft.com/office/drawing/2014/main" id="{68B49832-41B4-7284-C7E4-9242CF501C9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</a:t>
                </a:r>
              </a:p>
            </p:txBody>
          </p:sp>
          <p:sp>
            <p:nvSpPr>
              <p:cNvPr id="1306" name="TextBox 1305">
                <a:extLst>
                  <a:ext uri="{FF2B5EF4-FFF2-40B4-BE49-F238E27FC236}">
                    <a16:creationId xmlns:a16="http://schemas.microsoft.com/office/drawing/2014/main" id="{21BB7D6F-C158-A22B-1325-AC657AF74FD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22.99</a:t>
                </a:r>
              </a:p>
            </p:txBody>
          </p:sp>
        </p:grpSp>
      </p:grpSp>
      <p:grpSp>
        <p:nvGrpSpPr>
          <p:cNvPr id="1309" name="Group 1308">
            <a:extLst>
              <a:ext uri="{FF2B5EF4-FFF2-40B4-BE49-F238E27FC236}">
                <a16:creationId xmlns:a16="http://schemas.microsoft.com/office/drawing/2014/main" id="{8922B3EC-2107-93AC-C786-FECEE4DF0832}"/>
              </a:ext>
            </a:extLst>
          </p:cNvPr>
          <p:cNvGrpSpPr/>
          <p:nvPr/>
        </p:nvGrpSpPr>
        <p:grpSpPr>
          <a:xfrm>
            <a:off x="293993" y="2339298"/>
            <a:ext cx="593115" cy="636569"/>
            <a:chOff x="564114" y="441325"/>
            <a:chExt cx="593115" cy="636569"/>
          </a:xfrm>
        </p:grpSpPr>
        <p:grpSp>
          <p:nvGrpSpPr>
            <p:cNvPr id="1310" name="Group 1309">
              <a:extLst>
                <a:ext uri="{FF2B5EF4-FFF2-40B4-BE49-F238E27FC236}">
                  <a16:creationId xmlns:a16="http://schemas.microsoft.com/office/drawing/2014/main" id="{84369081-A0F7-F423-19F4-BBEFE9BF8B9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15" name="Rectangle: Rounded Corners 1314">
                <a:extLst>
                  <a:ext uri="{FF2B5EF4-FFF2-40B4-BE49-F238E27FC236}">
                    <a16:creationId xmlns:a16="http://schemas.microsoft.com/office/drawing/2014/main" id="{5EA60E2A-2661-1463-593B-46EF23E6453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6" name="Rectangle: Rounded Corners 1315">
                <a:extLst>
                  <a:ext uri="{FF2B5EF4-FFF2-40B4-BE49-F238E27FC236}">
                    <a16:creationId xmlns:a16="http://schemas.microsoft.com/office/drawing/2014/main" id="{44A4C7CC-05DB-B396-AF1F-929DE26F94A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11" name="Group 1310">
              <a:extLst>
                <a:ext uri="{FF2B5EF4-FFF2-40B4-BE49-F238E27FC236}">
                  <a16:creationId xmlns:a16="http://schemas.microsoft.com/office/drawing/2014/main" id="{6E309457-FDAF-579A-C21B-19080EE7642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12" name="TextBox 1311">
                <a:extLst>
                  <a:ext uri="{FF2B5EF4-FFF2-40B4-BE49-F238E27FC236}">
                    <a16:creationId xmlns:a16="http://schemas.microsoft.com/office/drawing/2014/main" id="{C5614A22-87B7-9CAB-7604-EE49233D871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K</a:t>
                </a:r>
              </a:p>
            </p:txBody>
          </p:sp>
          <p:sp>
            <p:nvSpPr>
              <p:cNvPr id="1313" name="TextBox 1312">
                <a:extLst>
                  <a:ext uri="{FF2B5EF4-FFF2-40B4-BE49-F238E27FC236}">
                    <a16:creationId xmlns:a16="http://schemas.microsoft.com/office/drawing/2014/main" id="{304DA545-D7BC-4E27-F6A4-3CFF86465FC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</a:t>
                </a:r>
              </a:p>
            </p:txBody>
          </p:sp>
          <p:sp>
            <p:nvSpPr>
              <p:cNvPr id="1314" name="TextBox 1313">
                <a:extLst>
                  <a:ext uri="{FF2B5EF4-FFF2-40B4-BE49-F238E27FC236}">
                    <a16:creationId xmlns:a16="http://schemas.microsoft.com/office/drawing/2014/main" id="{A2E87F34-DE20-DF3F-54D6-FC966196BC6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39.10</a:t>
                </a:r>
              </a:p>
            </p:txBody>
          </p:sp>
        </p:grpSp>
      </p:grpSp>
      <p:grpSp>
        <p:nvGrpSpPr>
          <p:cNvPr id="1317" name="Group 1316">
            <a:extLst>
              <a:ext uri="{FF2B5EF4-FFF2-40B4-BE49-F238E27FC236}">
                <a16:creationId xmlns:a16="http://schemas.microsoft.com/office/drawing/2014/main" id="{D7741A2B-99DC-7669-65B4-0728E28ADDF8}"/>
              </a:ext>
            </a:extLst>
          </p:cNvPr>
          <p:cNvGrpSpPr/>
          <p:nvPr/>
        </p:nvGrpSpPr>
        <p:grpSpPr>
          <a:xfrm>
            <a:off x="293993" y="3016552"/>
            <a:ext cx="593115" cy="636569"/>
            <a:chOff x="564114" y="441325"/>
            <a:chExt cx="593115" cy="636569"/>
          </a:xfrm>
        </p:grpSpPr>
        <p:grpSp>
          <p:nvGrpSpPr>
            <p:cNvPr id="1318" name="Group 1317">
              <a:extLst>
                <a:ext uri="{FF2B5EF4-FFF2-40B4-BE49-F238E27FC236}">
                  <a16:creationId xmlns:a16="http://schemas.microsoft.com/office/drawing/2014/main" id="{C6ED210A-3124-78EF-D3FD-EFDE552E615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23" name="Rectangle: Rounded Corners 1322">
                <a:extLst>
                  <a:ext uri="{FF2B5EF4-FFF2-40B4-BE49-F238E27FC236}">
                    <a16:creationId xmlns:a16="http://schemas.microsoft.com/office/drawing/2014/main" id="{C532EE15-EC45-DCCF-B405-D99B69511BB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24" name="Rectangle: Rounded Corners 1323">
                <a:extLst>
                  <a:ext uri="{FF2B5EF4-FFF2-40B4-BE49-F238E27FC236}">
                    <a16:creationId xmlns:a16="http://schemas.microsoft.com/office/drawing/2014/main" id="{D90E8CB5-B86B-92A6-3346-2665B6EC855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19" name="Group 1318">
              <a:extLst>
                <a:ext uri="{FF2B5EF4-FFF2-40B4-BE49-F238E27FC236}">
                  <a16:creationId xmlns:a16="http://schemas.microsoft.com/office/drawing/2014/main" id="{DA6E54A0-9F91-B705-854A-4393F0C9775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20" name="TextBox 1319">
                <a:extLst>
                  <a:ext uri="{FF2B5EF4-FFF2-40B4-BE49-F238E27FC236}">
                    <a16:creationId xmlns:a16="http://schemas.microsoft.com/office/drawing/2014/main" id="{07858DE7-17E7-7DB3-CF07-26386F223A3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Rb</a:t>
                </a:r>
              </a:p>
            </p:txBody>
          </p:sp>
          <p:sp>
            <p:nvSpPr>
              <p:cNvPr id="1321" name="TextBox 1320">
                <a:extLst>
                  <a:ext uri="{FF2B5EF4-FFF2-40B4-BE49-F238E27FC236}">
                    <a16:creationId xmlns:a16="http://schemas.microsoft.com/office/drawing/2014/main" id="{04AB91DF-42F1-69A2-823B-6104C9420B0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37</a:t>
                </a:r>
              </a:p>
            </p:txBody>
          </p:sp>
          <p:sp>
            <p:nvSpPr>
              <p:cNvPr id="1322" name="TextBox 1321">
                <a:extLst>
                  <a:ext uri="{FF2B5EF4-FFF2-40B4-BE49-F238E27FC236}">
                    <a16:creationId xmlns:a16="http://schemas.microsoft.com/office/drawing/2014/main" id="{AC71A683-CA02-2E89-A43A-D289F941A4D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85.47</a:t>
                </a:r>
              </a:p>
            </p:txBody>
          </p:sp>
        </p:grpSp>
      </p:grpSp>
      <p:grpSp>
        <p:nvGrpSpPr>
          <p:cNvPr id="1325" name="Group 1324">
            <a:extLst>
              <a:ext uri="{FF2B5EF4-FFF2-40B4-BE49-F238E27FC236}">
                <a16:creationId xmlns:a16="http://schemas.microsoft.com/office/drawing/2014/main" id="{F2B78D3F-0C78-2C16-0964-61A868434580}"/>
              </a:ext>
            </a:extLst>
          </p:cNvPr>
          <p:cNvGrpSpPr/>
          <p:nvPr/>
        </p:nvGrpSpPr>
        <p:grpSpPr>
          <a:xfrm>
            <a:off x="293993" y="3693806"/>
            <a:ext cx="593115" cy="636569"/>
            <a:chOff x="564114" y="441325"/>
            <a:chExt cx="593115" cy="636569"/>
          </a:xfrm>
        </p:grpSpPr>
        <p:grpSp>
          <p:nvGrpSpPr>
            <p:cNvPr id="1326" name="Group 1325">
              <a:extLst>
                <a:ext uri="{FF2B5EF4-FFF2-40B4-BE49-F238E27FC236}">
                  <a16:creationId xmlns:a16="http://schemas.microsoft.com/office/drawing/2014/main" id="{302BC612-27C7-3833-8125-55B68E1C9A5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31" name="Rectangle: Rounded Corners 1330">
                <a:extLst>
                  <a:ext uri="{FF2B5EF4-FFF2-40B4-BE49-F238E27FC236}">
                    <a16:creationId xmlns:a16="http://schemas.microsoft.com/office/drawing/2014/main" id="{F0BF3EA9-52B6-E1F1-E0FF-8ADA62579BF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2" name="Rectangle: Rounded Corners 1331">
                <a:extLst>
                  <a:ext uri="{FF2B5EF4-FFF2-40B4-BE49-F238E27FC236}">
                    <a16:creationId xmlns:a16="http://schemas.microsoft.com/office/drawing/2014/main" id="{C5883247-DB38-9348-5CB2-8D856DFDD7C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27" name="Group 1326">
              <a:extLst>
                <a:ext uri="{FF2B5EF4-FFF2-40B4-BE49-F238E27FC236}">
                  <a16:creationId xmlns:a16="http://schemas.microsoft.com/office/drawing/2014/main" id="{8E747CBF-EF1B-69C1-7F7D-21F1FFC226B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28" name="TextBox 1327">
                <a:extLst>
                  <a:ext uri="{FF2B5EF4-FFF2-40B4-BE49-F238E27FC236}">
                    <a16:creationId xmlns:a16="http://schemas.microsoft.com/office/drawing/2014/main" id="{67917A3D-167E-D2D2-7D45-2736093F2EB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Cs</a:t>
                </a:r>
              </a:p>
            </p:txBody>
          </p:sp>
          <p:sp>
            <p:nvSpPr>
              <p:cNvPr id="1329" name="TextBox 1328">
                <a:extLst>
                  <a:ext uri="{FF2B5EF4-FFF2-40B4-BE49-F238E27FC236}">
                    <a16:creationId xmlns:a16="http://schemas.microsoft.com/office/drawing/2014/main" id="{71065BB0-590C-6D7F-91D5-9F083DE3975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55</a:t>
                </a:r>
              </a:p>
            </p:txBody>
          </p:sp>
          <p:sp>
            <p:nvSpPr>
              <p:cNvPr id="1330" name="TextBox 1329">
                <a:extLst>
                  <a:ext uri="{FF2B5EF4-FFF2-40B4-BE49-F238E27FC236}">
                    <a16:creationId xmlns:a16="http://schemas.microsoft.com/office/drawing/2014/main" id="{090E4260-9354-E7DA-7F1E-B36CD9AA6AA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132.9</a:t>
                </a:r>
              </a:p>
            </p:txBody>
          </p:sp>
        </p:grpSp>
      </p:grpSp>
      <p:grpSp>
        <p:nvGrpSpPr>
          <p:cNvPr id="1333" name="Group 1332">
            <a:extLst>
              <a:ext uri="{FF2B5EF4-FFF2-40B4-BE49-F238E27FC236}">
                <a16:creationId xmlns:a16="http://schemas.microsoft.com/office/drawing/2014/main" id="{C8A1B352-BDEB-ECEE-7FDB-BC917421EF65}"/>
              </a:ext>
            </a:extLst>
          </p:cNvPr>
          <p:cNvGrpSpPr/>
          <p:nvPr/>
        </p:nvGrpSpPr>
        <p:grpSpPr>
          <a:xfrm>
            <a:off x="293993" y="4371060"/>
            <a:ext cx="593115" cy="636569"/>
            <a:chOff x="564114" y="441325"/>
            <a:chExt cx="593115" cy="636569"/>
          </a:xfrm>
        </p:grpSpPr>
        <p:grpSp>
          <p:nvGrpSpPr>
            <p:cNvPr id="1334" name="Group 1333">
              <a:extLst>
                <a:ext uri="{FF2B5EF4-FFF2-40B4-BE49-F238E27FC236}">
                  <a16:creationId xmlns:a16="http://schemas.microsoft.com/office/drawing/2014/main" id="{6CCA2BD3-5058-9C75-0F75-0946CDD3437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39" name="Rectangle: Rounded Corners 1338">
                <a:extLst>
                  <a:ext uri="{FF2B5EF4-FFF2-40B4-BE49-F238E27FC236}">
                    <a16:creationId xmlns:a16="http://schemas.microsoft.com/office/drawing/2014/main" id="{7601133F-DCB2-2542-C7D2-3F5FBDCD69E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40" name="Rectangle: Rounded Corners 1339">
                <a:extLst>
                  <a:ext uri="{FF2B5EF4-FFF2-40B4-BE49-F238E27FC236}">
                    <a16:creationId xmlns:a16="http://schemas.microsoft.com/office/drawing/2014/main" id="{D20C903E-84F7-1686-9849-6AEB128DF24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35" name="Group 1334">
              <a:extLst>
                <a:ext uri="{FF2B5EF4-FFF2-40B4-BE49-F238E27FC236}">
                  <a16:creationId xmlns:a16="http://schemas.microsoft.com/office/drawing/2014/main" id="{5E97C32A-8BC9-FF72-B4BC-28D70B97287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36" name="TextBox 1335">
                <a:extLst>
                  <a:ext uri="{FF2B5EF4-FFF2-40B4-BE49-F238E27FC236}">
                    <a16:creationId xmlns:a16="http://schemas.microsoft.com/office/drawing/2014/main" id="{4D67786E-1131-CC33-5FBD-B5EAEB7F276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Fr</a:t>
                </a:r>
              </a:p>
            </p:txBody>
          </p:sp>
          <p:sp>
            <p:nvSpPr>
              <p:cNvPr id="1337" name="TextBox 1336">
                <a:extLst>
                  <a:ext uri="{FF2B5EF4-FFF2-40B4-BE49-F238E27FC236}">
                    <a16:creationId xmlns:a16="http://schemas.microsoft.com/office/drawing/2014/main" id="{4D79B409-3881-ECBA-5DF5-CC74262ACAD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87</a:t>
                </a:r>
              </a:p>
            </p:txBody>
          </p:sp>
          <p:sp>
            <p:nvSpPr>
              <p:cNvPr id="1338" name="TextBox 1337">
                <a:extLst>
                  <a:ext uri="{FF2B5EF4-FFF2-40B4-BE49-F238E27FC236}">
                    <a16:creationId xmlns:a16="http://schemas.microsoft.com/office/drawing/2014/main" id="{127B2B0A-BDF2-A0B5-1FAC-76495C53307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(223)</a:t>
                </a:r>
              </a:p>
            </p:txBody>
          </p:sp>
        </p:grpSp>
      </p:grpSp>
      <p:grpSp>
        <p:nvGrpSpPr>
          <p:cNvPr id="2301" name="Group 2300">
            <a:extLst>
              <a:ext uri="{FF2B5EF4-FFF2-40B4-BE49-F238E27FC236}">
                <a16:creationId xmlns:a16="http://schemas.microsoft.com/office/drawing/2014/main" id="{BE0BA14E-3459-55FD-D7E1-1863BD4C3385}"/>
              </a:ext>
            </a:extLst>
          </p:cNvPr>
          <p:cNvGrpSpPr/>
          <p:nvPr/>
        </p:nvGrpSpPr>
        <p:grpSpPr>
          <a:xfrm>
            <a:off x="941693" y="984790"/>
            <a:ext cx="593115" cy="636569"/>
            <a:chOff x="564114" y="441325"/>
            <a:chExt cx="593115" cy="636569"/>
          </a:xfrm>
        </p:grpSpPr>
        <p:grpSp>
          <p:nvGrpSpPr>
            <p:cNvPr id="2302" name="Group 2301">
              <a:extLst>
                <a:ext uri="{FF2B5EF4-FFF2-40B4-BE49-F238E27FC236}">
                  <a16:creationId xmlns:a16="http://schemas.microsoft.com/office/drawing/2014/main" id="{3137727A-6DCD-F3FE-9A54-97FE1683349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07" name="Rectangle: Rounded Corners 2306">
                <a:extLst>
                  <a:ext uri="{FF2B5EF4-FFF2-40B4-BE49-F238E27FC236}">
                    <a16:creationId xmlns:a16="http://schemas.microsoft.com/office/drawing/2014/main" id="{A702A8EF-1FED-0A22-4C65-3045ACBE4F9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08" name="Rectangle: Rounded Corners 2307">
                <a:extLst>
                  <a:ext uri="{FF2B5EF4-FFF2-40B4-BE49-F238E27FC236}">
                    <a16:creationId xmlns:a16="http://schemas.microsoft.com/office/drawing/2014/main" id="{61B6F077-112E-5A62-D3A1-2247AF64437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03" name="Group 2302">
              <a:extLst>
                <a:ext uri="{FF2B5EF4-FFF2-40B4-BE49-F238E27FC236}">
                  <a16:creationId xmlns:a16="http://schemas.microsoft.com/office/drawing/2014/main" id="{95D8BB63-4DFD-2338-4FBD-AEC2E592878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04" name="TextBox 2303">
                <a:extLst>
                  <a:ext uri="{FF2B5EF4-FFF2-40B4-BE49-F238E27FC236}">
                    <a16:creationId xmlns:a16="http://schemas.microsoft.com/office/drawing/2014/main" id="{22853955-79A6-9D69-2851-6E2D7005110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Be</a:t>
                </a:r>
              </a:p>
            </p:txBody>
          </p:sp>
          <p:sp>
            <p:nvSpPr>
              <p:cNvPr id="2305" name="TextBox 2304">
                <a:extLst>
                  <a:ext uri="{FF2B5EF4-FFF2-40B4-BE49-F238E27FC236}">
                    <a16:creationId xmlns:a16="http://schemas.microsoft.com/office/drawing/2014/main" id="{CAEEBB0A-70EB-7BEE-EF8C-DDA6A2D637E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</a:t>
                </a:r>
              </a:p>
            </p:txBody>
          </p:sp>
          <p:sp>
            <p:nvSpPr>
              <p:cNvPr id="2306" name="TextBox 2305">
                <a:extLst>
                  <a:ext uri="{FF2B5EF4-FFF2-40B4-BE49-F238E27FC236}">
                    <a16:creationId xmlns:a16="http://schemas.microsoft.com/office/drawing/2014/main" id="{D6EB810F-89C3-38BF-8C16-5FE0ED42CC6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9.012</a:t>
                </a:r>
              </a:p>
            </p:txBody>
          </p:sp>
        </p:grpSp>
      </p:grpSp>
      <p:grpSp>
        <p:nvGrpSpPr>
          <p:cNvPr id="2309" name="Group 2308">
            <a:extLst>
              <a:ext uri="{FF2B5EF4-FFF2-40B4-BE49-F238E27FC236}">
                <a16:creationId xmlns:a16="http://schemas.microsoft.com/office/drawing/2014/main" id="{FD470C2D-1B82-D209-582E-619D1A28A5FD}"/>
              </a:ext>
            </a:extLst>
          </p:cNvPr>
          <p:cNvGrpSpPr/>
          <p:nvPr/>
        </p:nvGrpSpPr>
        <p:grpSpPr>
          <a:xfrm>
            <a:off x="941693" y="1662044"/>
            <a:ext cx="593115" cy="636569"/>
            <a:chOff x="564114" y="441325"/>
            <a:chExt cx="593115" cy="636569"/>
          </a:xfrm>
        </p:grpSpPr>
        <p:grpSp>
          <p:nvGrpSpPr>
            <p:cNvPr id="2310" name="Group 2309">
              <a:extLst>
                <a:ext uri="{FF2B5EF4-FFF2-40B4-BE49-F238E27FC236}">
                  <a16:creationId xmlns:a16="http://schemas.microsoft.com/office/drawing/2014/main" id="{3D273675-2C61-4D29-CCD9-3394BB76FDC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15" name="Rectangle: Rounded Corners 2314">
                <a:extLst>
                  <a:ext uri="{FF2B5EF4-FFF2-40B4-BE49-F238E27FC236}">
                    <a16:creationId xmlns:a16="http://schemas.microsoft.com/office/drawing/2014/main" id="{2DA8465F-593C-D16F-0832-3ACD8B55AA5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16" name="Rectangle: Rounded Corners 2315">
                <a:extLst>
                  <a:ext uri="{FF2B5EF4-FFF2-40B4-BE49-F238E27FC236}">
                    <a16:creationId xmlns:a16="http://schemas.microsoft.com/office/drawing/2014/main" id="{7D188888-788D-17BD-B6D5-410A79C267D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11" name="Group 2310">
              <a:extLst>
                <a:ext uri="{FF2B5EF4-FFF2-40B4-BE49-F238E27FC236}">
                  <a16:creationId xmlns:a16="http://schemas.microsoft.com/office/drawing/2014/main" id="{778BA87B-1DF5-BC52-2EFC-DF06B57A32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12" name="TextBox 2311">
                <a:extLst>
                  <a:ext uri="{FF2B5EF4-FFF2-40B4-BE49-F238E27FC236}">
                    <a16:creationId xmlns:a16="http://schemas.microsoft.com/office/drawing/2014/main" id="{2DEA4DBA-909B-73CA-F394-A366439D9777}"/>
                  </a:ext>
                </a:extLst>
              </p:cNvPr>
              <p:cNvSpPr txBox="1"/>
              <p:nvPr/>
            </p:nvSpPr>
            <p:spPr>
              <a:xfrm>
                <a:off x="1925427" y="55640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Mg</a:t>
                </a:r>
              </a:p>
            </p:txBody>
          </p:sp>
          <p:sp>
            <p:nvSpPr>
              <p:cNvPr id="2313" name="TextBox 2312">
                <a:extLst>
                  <a:ext uri="{FF2B5EF4-FFF2-40B4-BE49-F238E27FC236}">
                    <a16:creationId xmlns:a16="http://schemas.microsoft.com/office/drawing/2014/main" id="{F1481CA0-9AA3-3E8D-338B-BC123C3AF0D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</a:t>
                </a:r>
              </a:p>
            </p:txBody>
          </p:sp>
          <p:sp>
            <p:nvSpPr>
              <p:cNvPr id="2314" name="TextBox 2313">
                <a:extLst>
                  <a:ext uri="{FF2B5EF4-FFF2-40B4-BE49-F238E27FC236}">
                    <a16:creationId xmlns:a16="http://schemas.microsoft.com/office/drawing/2014/main" id="{44B50B9E-B129-ADFB-D9E9-43E4EBFAA88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24.31</a:t>
                </a:r>
              </a:p>
            </p:txBody>
          </p:sp>
        </p:grpSp>
      </p:grpSp>
      <p:grpSp>
        <p:nvGrpSpPr>
          <p:cNvPr id="2317" name="Group 2316">
            <a:extLst>
              <a:ext uri="{FF2B5EF4-FFF2-40B4-BE49-F238E27FC236}">
                <a16:creationId xmlns:a16="http://schemas.microsoft.com/office/drawing/2014/main" id="{DD817972-7A60-843C-9EC6-C8F4B31C21D5}"/>
              </a:ext>
            </a:extLst>
          </p:cNvPr>
          <p:cNvGrpSpPr/>
          <p:nvPr/>
        </p:nvGrpSpPr>
        <p:grpSpPr>
          <a:xfrm>
            <a:off x="941693" y="2339298"/>
            <a:ext cx="593115" cy="636569"/>
            <a:chOff x="564114" y="441325"/>
            <a:chExt cx="593115" cy="636569"/>
          </a:xfrm>
        </p:grpSpPr>
        <p:grpSp>
          <p:nvGrpSpPr>
            <p:cNvPr id="2318" name="Group 2317">
              <a:extLst>
                <a:ext uri="{FF2B5EF4-FFF2-40B4-BE49-F238E27FC236}">
                  <a16:creationId xmlns:a16="http://schemas.microsoft.com/office/drawing/2014/main" id="{BCC12FDD-32EA-D021-B08E-D89D1A08664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23" name="Rectangle: Rounded Corners 2322">
                <a:extLst>
                  <a:ext uri="{FF2B5EF4-FFF2-40B4-BE49-F238E27FC236}">
                    <a16:creationId xmlns:a16="http://schemas.microsoft.com/office/drawing/2014/main" id="{EA8262F9-ED11-1A12-7A96-F9C90227953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24" name="Rectangle: Rounded Corners 2323">
                <a:extLst>
                  <a:ext uri="{FF2B5EF4-FFF2-40B4-BE49-F238E27FC236}">
                    <a16:creationId xmlns:a16="http://schemas.microsoft.com/office/drawing/2014/main" id="{A9EBA764-8670-C5ED-EA2A-E4BB0778912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19" name="Group 2318">
              <a:extLst>
                <a:ext uri="{FF2B5EF4-FFF2-40B4-BE49-F238E27FC236}">
                  <a16:creationId xmlns:a16="http://schemas.microsoft.com/office/drawing/2014/main" id="{0BFC14AC-BA2D-784F-AB30-D3359DBB3F3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20" name="TextBox 2319">
                <a:extLst>
                  <a:ext uri="{FF2B5EF4-FFF2-40B4-BE49-F238E27FC236}">
                    <a16:creationId xmlns:a16="http://schemas.microsoft.com/office/drawing/2014/main" id="{55547827-B5CD-A721-0084-D89AC1676AD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Ca</a:t>
                </a:r>
              </a:p>
            </p:txBody>
          </p:sp>
          <p:sp>
            <p:nvSpPr>
              <p:cNvPr id="2321" name="TextBox 2320">
                <a:extLst>
                  <a:ext uri="{FF2B5EF4-FFF2-40B4-BE49-F238E27FC236}">
                    <a16:creationId xmlns:a16="http://schemas.microsoft.com/office/drawing/2014/main" id="{2B671E82-70CF-EFB0-4A18-1191A84E773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</a:t>
                </a:r>
              </a:p>
            </p:txBody>
          </p:sp>
          <p:sp>
            <p:nvSpPr>
              <p:cNvPr id="2322" name="TextBox 2321">
                <a:extLst>
                  <a:ext uri="{FF2B5EF4-FFF2-40B4-BE49-F238E27FC236}">
                    <a16:creationId xmlns:a16="http://schemas.microsoft.com/office/drawing/2014/main" id="{D6EC12F7-7847-F16F-7CEF-224044B69FD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40.08</a:t>
                </a:r>
              </a:p>
            </p:txBody>
          </p:sp>
        </p:grpSp>
      </p:grpSp>
      <p:grpSp>
        <p:nvGrpSpPr>
          <p:cNvPr id="2325" name="Group 2324">
            <a:extLst>
              <a:ext uri="{FF2B5EF4-FFF2-40B4-BE49-F238E27FC236}">
                <a16:creationId xmlns:a16="http://schemas.microsoft.com/office/drawing/2014/main" id="{F0D63C42-B499-73C5-560B-D4E78EAB3F1D}"/>
              </a:ext>
            </a:extLst>
          </p:cNvPr>
          <p:cNvGrpSpPr/>
          <p:nvPr/>
        </p:nvGrpSpPr>
        <p:grpSpPr>
          <a:xfrm>
            <a:off x="941693" y="3016552"/>
            <a:ext cx="593115" cy="636569"/>
            <a:chOff x="564114" y="441325"/>
            <a:chExt cx="593115" cy="636569"/>
          </a:xfrm>
        </p:grpSpPr>
        <p:grpSp>
          <p:nvGrpSpPr>
            <p:cNvPr id="2326" name="Group 2325">
              <a:extLst>
                <a:ext uri="{FF2B5EF4-FFF2-40B4-BE49-F238E27FC236}">
                  <a16:creationId xmlns:a16="http://schemas.microsoft.com/office/drawing/2014/main" id="{43052E7B-0D94-712E-AE61-B4388E3B722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31" name="Rectangle: Rounded Corners 2330">
                <a:extLst>
                  <a:ext uri="{FF2B5EF4-FFF2-40B4-BE49-F238E27FC236}">
                    <a16:creationId xmlns:a16="http://schemas.microsoft.com/office/drawing/2014/main" id="{24F654F7-E6EF-C07B-BE38-77B238B6B97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32" name="Rectangle: Rounded Corners 2331">
                <a:extLst>
                  <a:ext uri="{FF2B5EF4-FFF2-40B4-BE49-F238E27FC236}">
                    <a16:creationId xmlns:a16="http://schemas.microsoft.com/office/drawing/2014/main" id="{F8DAF3E5-67EB-15F6-60F4-5C18B42C5F1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27" name="Group 2326">
              <a:extLst>
                <a:ext uri="{FF2B5EF4-FFF2-40B4-BE49-F238E27FC236}">
                  <a16:creationId xmlns:a16="http://schemas.microsoft.com/office/drawing/2014/main" id="{EF151A74-B520-FB7C-CD0A-0393C89C904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28" name="TextBox 2327">
                <a:extLst>
                  <a:ext uri="{FF2B5EF4-FFF2-40B4-BE49-F238E27FC236}">
                    <a16:creationId xmlns:a16="http://schemas.microsoft.com/office/drawing/2014/main" id="{8C2C747B-2250-2A64-1829-C1E35493274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Sr</a:t>
                </a:r>
              </a:p>
            </p:txBody>
          </p:sp>
          <p:sp>
            <p:nvSpPr>
              <p:cNvPr id="2329" name="TextBox 2328">
                <a:extLst>
                  <a:ext uri="{FF2B5EF4-FFF2-40B4-BE49-F238E27FC236}">
                    <a16:creationId xmlns:a16="http://schemas.microsoft.com/office/drawing/2014/main" id="{3888BB42-A0B2-5261-2A5D-AE7333CE9D1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38</a:t>
                </a:r>
              </a:p>
            </p:txBody>
          </p:sp>
          <p:sp>
            <p:nvSpPr>
              <p:cNvPr id="2330" name="TextBox 2329">
                <a:extLst>
                  <a:ext uri="{FF2B5EF4-FFF2-40B4-BE49-F238E27FC236}">
                    <a16:creationId xmlns:a16="http://schemas.microsoft.com/office/drawing/2014/main" id="{02F8C6D7-85A1-A05F-BE89-703D0FC744C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87.62</a:t>
                </a:r>
              </a:p>
            </p:txBody>
          </p:sp>
        </p:grpSp>
      </p:grpSp>
      <p:grpSp>
        <p:nvGrpSpPr>
          <p:cNvPr id="2333" name="Group 2332">
            <a:extLst>
              <a:ext uri="{FF2B5EF4-FFF2-40B4-BE49-F238E27FC236}">
                <a16:creationId xmlns:a16="http://schemas.microsoft.com/office/drawing/2014/main" id="{2A9DC16A-2688-DFB8-0BA7-BC819E532FF9}"/>
              </a:ext>
            </a:extLst>
          </p:cNvPr>
          <p:cNvGrpSpPr/>
          <p:nvPr/>
        </p:nvGrpSpPr>
        <p:grpSpPr>
          <a:xfrm>
            <a:off x="941693" y="3693806"/>
            <a:ext cx="593115" cy="636569"/>
            <a:chOff x="564114" y="441325"/>
            <a:chExt cx="593115" cy="636569"/>
          </a:xfrm>
        </p:grpSpPr>
        <p:grpSp>
          <p:nvGrpSpPr>
            <p:cNvPr id="2334" name="Group 2333">
              <a:extLst>
                <a:ext uri="{FF2B5EF4-FFF2-40B4-BE49-F238E27FC236}">
                  <a16:creationId xmlns:a16="http://schemas.microsoft.com/office/drawing/2014/main" id="{FEAFFB9A-F8B3-AE6A-897C-FACBCA88571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39" name="Rectangle: Rounded Corners 2338">
                <a:extLst>
                  <a:ext uri="{FF2B5EF4-FFF2-40B4-BE49-F238E27FC236}">
                    <a16:creationId xmlns:a16="http://schemas.microsoft.com/office/drawing/2014/main" id="{F004D7C8-C7B2-E15F-D87D-2919287C83D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0" name="Rectangle: Rounded Corners 2339">
                <a:extLst>
                  <a:ext uri="{FF2B5EF4-FFF2-40B4-BE49-F238E27FC236}">
                    <a16:creationId xmlns:a16="http://schemas.microsoft.com/office/drawing/2014/main" id="{4D3F082F-820C-ACC6-7B77-03F7D04231A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35" name="Group 2334">
              <a:extLst>
                <a:ext uri="{FF2B5EF4-FFF2-40B4-BE49-F238E27FC236}">
                  <a16:creationId xmlns:a16="http://schemas.microsoft.com/office/drawing/2014/main" id="{861575C7-A0CA-38CA-EEA1-BF8D8C1B84C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36" name="TextBox 2335">
                <a:extLst>
                  <a:ext uri="{FF2B5EF4-FFF2-40B4-BE49-F238E27FC236}">
                    <a16:creationId xmlns:a16="http://schemas.microsoft.com/office/drawing/2014/main" id="{D5C36987-7B81-02BD-25FC-C518F3CF1D0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Ba</a:t>
                </a:r>
              </a:p>
            </p:txBody>
          </p:sp>
          <p:sp>
            <p:nvSpPr>
              <p:cNvPr id="2337" name="TextBox 2336">
                <a:extLst>
                  <a:ext uri="{FF2B5EF4-FFF2-40B4-BE49-F238E27FC236}">
                    <a16:creationId xmlns:a16="http://schemas.microsoft.com/office/drawing/2014/main" id="{5EB998CB-85F1-DDAD-F0CD-33C171227BC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56</a:t>
                </a:r>
              </a:p>
            </p:txBody>
          </p:sp>
          <p:sp>
            <p:nvSpPr>
              <p:cNvPr id="2338" name="TextBox 2337">
                <a:extLst>
                  <a:ext uri="{FF2B5EF4-FFF2-40B4-BE49-F238E27FC236}">
                    <a16:creationId xmlns:a16="http://schemas.microsoft.com/office/drawing/2014/main" id="{9D2E3F83-6541-B8CB-08C9-72B15AB7921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137.3</a:t>
                </a:r>
              </a:p>
            </p:txBody>
          </p:sp>
        </p:grpSp>
      </p:grpSp>
      <p:grpSp>
        <p:nvGrpSpPr>
          <p:cNvPr id="2341" name="Group 2340">
            <a:extLst>
              <a:ext uri="{FF2B5EF4-FFF2-40B4-BE49-F238E27FC236}">
                <a16:creationId xmlns:a16="http://schemas.microsoft.com/office/drawing/2014/main" id="{BA0C28C0-DD07-0FA8-15DC-7C59B7ECD12A}"/>
              </a:ext>
            </a:extLst>
          </p:cNvPr>
          <p:cNvGrpSpPr/>
          <p:nvPr/>
        </p:nvGrpSpPr>
        <p:grpSpPr>
          <a:xfrm>
            <a:off x="941693" y="4371060"/>
            <a:ext cx="593115" cy="636569"/>
            <a:chOff x="564114" y="441325"/>
            <a:chExt cx="593115" cy="636569"/>
          </a:xfrm>
        </p:grpSpPr>
        <p:grpSp>
          <p:nvGrpSpPr>
            <p:cNvPr id="2342" name="Group 2341">
              <a:extLst>
                <a:ext uri="{FF2B5EF4-FFF2-40B4-BE49-F238E27FC236}">
                  <a16:creationId xmlns:a16="http://schemas.microsoft.com/office/drawing/2014/main" id="{3EC6E933-F1BC-16C8-191E-9CFDDD5CB4C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47" name="Rectangle: Rounded Corners 2346">
                <a:extLst>
                  <a:ext uri="{FF2B5EF4-FFF2-40B4-BE49-F238E27FC236}">
                    <a16:creationId xmlns:a16="http://schemas.microsoft.com/office/drawing/2014/main" id="{33CA0E26-8F8C-CA0D-D6DF-E4D8D438C61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8" name="Rectangle: Rounded Corners 2347">
                <a:extLst>
                  <a:ext uri="{FF2B5EF4-FFF2-40B4-BE49-F238E27FC236}">
                    <a16:creationId xmlns:a16="http://schemas.microsoft.com/office/drawing/2014/main" id="{C522BC2F-8DB6-2B03-83E6-1C1599F272E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43" name="Group 2342">
              <a:extLst>
                <a:ext uri="{FF2B5EF4-FFF2-40B4-BE49-F238E27FC236}">
                  <a16:creationId xmlns:a16="http://schemas.microsoft.com/office/drawing/2014/main" id="{719726C1-7587-732C-DD2A-1498149B427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44" name="TextBox 2343">
                <a:extLst>
                  <a:ext uri="{FF2B5EF4-FFF2-40B4-BE49-F238E27FC236}">
                    <a16:creationId xmlns:a16="http://schemas.microsoft.com/office/drawing/2014/main" id="{C514E31B-C384-588A-8060-97071D8CD09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Ra</a:t>
                </a:r>
              </a:p>
            </p:txBody>
          </p:sp>
          <p:sp>
            <p:nvSpPr>
              <p:cNvPr id="2345" name="TextBox 2344">
                <a:extLst>
                  <a:ext uri="{FF2B5EF4-FFF2-40B4-BE49-F238E27FC236}">
                    <a16:creationId xmlns:a16="http://schemas.microsoft.com/office/drawing/2014/main" id="{EB74C670-FCE8-309B-3D3D-7EDB88CB40D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88</a:t>
                </a:r>
              </a:p>
            </p:txBody>
          </p:sp>
          <p:sp>
            <p:nvSpPr>
              <p:cNvPr id="2346" name="TextBox 2345">
                <a:extLst>
                  <a:ext uri="{FF2B5EF4-FFF2-40B4-BE49-F238E27FC236}">
                    <a16:creationId xmlns:a16="http://schemas.microsoft.com/office/drawing/2014/main" id="{291D39F2-58EC-7329-4616-5E3355B3497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(226)</a:t>
                </a:r>
              </a:p>
            </p:txBody>
          </p:sp>
        </p:grpSp>
      </p:grpSp>
      <p:grpSp>
        <p:nvGrpSpPr>
          <p:cNvPr id="2373" name="Group 2372">
            <a:extLst>
              <a:ext uri="{FF2B5EF4-FFF2-40B4-BE49-F238E27FC236}">
                <a16:creationId xmlns:a16="http://schemas.microsoft.com/office/drawing/2014/main" id="{805A2B7E-C288-44F8-C976-912B2EAD21A0}"/>
              </a:ext>
            </a:extLst>
          </p:cNvPr>
          <p:cNvGrpSpPr/>
          <p:nvPr/>
        </p:nvGrpSpPr>
        <p:grpSpPr>
          <a:xfrm>
            <a:off x="1589393" y="2339298"/>
            <a:ext cx="593115" cy="636569"/>
            <a:chOff x="564114" y="441325"/>
            <a:chExt cx="593115" cy="636569"/>
          </a:xfrm>
        </p:grpSpPr>
        <p:grpSp>
          <p:nvGrpSpPr>
            <p:cNvPr id="2374" name="Group 2373">
              <a:extLst>
                <a:ext uri="{FF2B5EF4-FFF2-40B4-BE49-F238E27FC236}">
                  <a16:creationId xmlns:a16="http://schemas.microsoft.com/office/drawing/2014/main" id="{D9E923E1-F4FE-7947-FFDF-41CCC194FC2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79" name="Rectangle: Rounded Corners 2378">
                <a:extLst>
                  <a:ext uri="{FF2B5EF4-FFF2-40B4-BE49-F238E27FC236}">
                    <a16:creationId xmlns:a16="http://schemas.microsoft.com/office/drawing/2014/main" id="{96DA85D9-0953-3515-EBED-4B3BCE741F1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80" name="Rectangle: Rounded Corners 2379">
                <a:extLst>
                  <a:ext uri="{FF2B5EF4-FFF2-40B4-BE49-F238E27FC236}">
                    <a16:creationId xmlns:a16="http://schemas.microsoft.com/office/drawing/2014/main" id="{5552AA07-41A2-5675-03FF-07CB4C1ADA8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75" name="Group 2374">
              <a:extLst>
                <a:ext uri="{FF2B5EF4-FFF2-40B4-BE49-F238E27FC236}">
                  <a16:creationId xmlns:a16="http://schemas.microsoft.com/office/drawing/2014/main" id="{2FC85D59-325D-277F-DDB2-85E21DF2FA4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76" name="TextBox 2375">
                <a:extLst>
                  <a:ext uri="{FF2B5EF4-FFF2-40B4-BE49-F238E27FC236}">
                    <a16:creationId xmlns:a16="http://schemas.microsoft.com/office/drawing/2014/main" id="{F35600C1-0C6B-BB65-441C-D53A065C7A9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Sc</a:t>
                </a:r>
              </a:p>
            </p:txBody>
          </p:sp>
          <p:sp>
            <p:nvSpPr>
              <p:cNvPr id="2377" name="TextBox 2376">
                <a:extLst>
                  <a:ext uri="{FF2B5EF4-FFF2-40B4-BE49-F238E27FC236}">
                    <a16:creationId xmlns:a16="http://schemas.microsoft.com/office/drawing/2014/main" id="{1CE2BFE6-0CE3-D8AC-3103-F6120B3F7A5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21</a:t>
                </a:r>
              </a:p>
            </p:txBody>
          </p:sp>
          <p:sp>
            <p:nvSpPr>
              <p:cNvPr id="2378" name="TextBox 2377">
                <a:extLst>
                  <a:ext uri="{FF2B5EF4-FFF2-40B4-BE49-F238E27FC236}">
                    <a16:creationId xmlns:a16="http://schemas.microsoft.com/office/drawing/2014/main" id="{BA1D3BA8-4FF0-6ECD-9CDF-BA0381B1ABB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44.96</a:t>
                </a:r>
              </a:p>
            </p:txBody>
          </p:sp>
        </p:grpSp>
      </p:grpSp>
      <p:grpSp>
        <p:nvGrpSpPr>
          <p:cNvPr id="2381" name="Group 2380">
            <a:extLst>
              <a:ext uri="{FF2B5EF4-FFF2-40B4-BE49-F238E27FC236}">
                <a16:creationId xmlns:a16="http://schemas.microsoft.com/office/drawing/2014/main" id="{0B4DD5F9-53AA-AA2C-4435-8848EB0105B0}"/>
              </a:ext>
            </a:extLst>
          </p:cNvPr>
          <p:cNvGrpSpPr/>
          <p:nvPr/>
        </p:nvGrpSpPr>
        <p:grpSpPr>
          <a:xfrm>
            <a:off x="1589393" y="3016552"/>
            <a:ext cx="593115" cy="636569"/>
            <a:chOff x="564114" y="441325"/>
            <a:chExt cx="593115" cy="636569"/>
          </a:xfrm>
        </p:grpSpPr>
        <p:grpSp>
          <p:nvGrpSpPr>
            <p:cNvPr id="2382" name="Group 2381">
              <a:extLst>
                <a:ext uri="{FF2B5EF4-FFF2-40B4-BE49-F238E27FC236}">
                  <a16:creationId xmlns:a16="http://schemas.microsoft.com/office/drawing/2014/main" id="{825391E1-86F5-E7E3-D8C0-DE84816F8D4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87" name="Rectangle: Rounded Corners 2386">
                <a:extLst>
                  <a:ext uri="{FF2B5EF4-FFF2-40B4-BE49-F238E27FC236}">
                    <a16:creationId xmlns:a16="http://schemas.microsoft.com/office/drawing/2014/main" id="{F799FEE3-A40F-C513-363F-A00326A6E4D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88" name="Rectangle: Rounded Corners 2387">
                <a:extLst>
                  <a:ext uri="{FF2B5EF4-FFF2-40B4-BE49-F238E27FC236}">
                    <a16:creationId xmlns:a16="http://schemas.microsoft.com/office/drawing/2014/main" id="{DED9B55C-C91C-DD95-F059-48EAD3B8EB6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83" name="Group 2382">
              <a:extLst>
                <a:ext uri="{FF2B5EF4-FFF2-40B4-BE49-F238E27FC236}">
                  <a16:creationId xmlns:a16="http://schemas.microsoft.com/office/drawing/2014/main" id="{760E5D8D-6DDC-9CED-F26E-D14DC0F79ED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84" name="TextBox 2383">
                <a:extLst>
                  <a:ext uri="{FF2B5EF4-FFF2-40B4-BE49-F238E27FC236}">
                    <a16:creationId xmlns:a16="http://schemas.microsoft.com/office/drawing/2014/main" id="{D955F0D3-DC7F-AD05-D093-FF0CF9E091F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Y</a:t>
                </a:r>
              </a:p>
            </p:txBody>
          </p:sp>
          <p:sp>
            <p:nvSpPr>
              <p:cNvPr id="2385" name="TextBox 2384">
                <a:extLst>
                  <a:ext uri="{FF2B5EF4-FFF2-40B4-BE49-F238E27FC236}">
                    <a16:creationId xmlns:a16="http://schemas.microsoft.com/office/drawing/2014/main" id="{7A5028FA-198E-2DC1-8D85-D389608C41E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</a:t>
                </a:r>
              </a:p>
            </p:txBody>
          </p:sp>
          <p:sp>
            <p:nvSpPr>
              <p:cNvPr id="2386" name="TextBox 2385">
                <a:extLst>
                  <a:ext uri="{FF2B5EF4-FFF2-40B4-BE49-F238E27FC236}">
                    <a16:creationId xmlns:a16="http://schemas.microsoft.com/office/drawing/2014/main" id="{C1815ED3-D8D9-D71A-4636-B511EE4F97A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88.91</a:t>
                </a:r>
              </a:p>
            </p:txBody>
          </p:sp>
        </p:grpSp>
      </p:grpSp>
      <p:grpSp>
        <p:nvGrpSpPr>
          <p:cNvPr id="2390" name="Group 2389">
            <a:extLst>
              <a:ext uri="{FF2B5EF4-FFF2-40B4-BE49-F238E27FC236}">
                <a16:creationId xmlns:a16="http://schemas.microsoft.com/office/drawing/2014/main" id="{9EA45AE1-AB54-95B4-93C3-475F3CB460E1}"/>
              </a:ext>
            </a:extLst>
          </p:cNvPr>
          <p:cNvGrpSpPr/>
          <p:nvPr/>
        </p:nvGrpSpPr>
        <p:grpSpPr>
          <a:xfrm>
            <a:off x="1589393" y="3693806"/>
            <a:ext cx="593115" cy="636569"/>
            <a:chOff x="1840464" y="441325"/>
            <a:chExt cx="593115" cy="636569"/>
          </a:xfrm>
        </p:grpSpPr>
        <p:sp>
          <p:nvSpPr>
            <p:cNvPr id="2395" name="Rectangle: Rounded Corners 2394">
              <a:extLst>
                <a:ext uri="{FF2B5EF4-FFF2-40B4-BE49-F238E27FC236}">
                  <a16:creationId xmlns:a16="http://schemas.microsoft.com/office/drawing/2014/main" id="{440ACE8F-E010-F030-3AF3-7A7DD1B08FAC}"/>
                </a:ext>
              </a:extLst>
            </p:cNvPr>
            <p:cNvSpPr/>
            <p:nvPr/>
          </p:nvSpPr>
          <p:spPr>
            <a:xfrm>
              <a:off x="1840464" y="492030"/>
              <a:ext cx="593115" cy="585864"/>
            </a:xfrm>
            <a:prstGeom prst="roundRect">
              <a:avLst/>
            </a:prstGeom>
            <a:solidFill>
              <a:srgbClr val="2E84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96" name="Rectangle: Rounded Corners 2395">
              <a:extLst>
                <a:ext uri="{FF2B5EF4-FFF2-40B4-BE49-F238E27FC236}">
                  <a16:creationId xmlns:a16="http://schemas.microsoft.com/office/drawing/2014/main" id="{1B8CD176-F018-4471-E7D8-09401514B840}"/>
                </a:ext>
              </a:extLst>
            </p:cNvPr>
            <p:cNvSpPr/>
            <p:nvPr/>
          </p:nvSpPr>
          <p:spPr>
            <a:xfrm>
              <a:off x="1840464" y="441325"/>
              <a:ext cx="593115" cy="585864"/>
            </a:xfrm>
            <a:prstGeom prst="roundRect">
              <a:avLst/>
            </a:prstGeom>
            <a:solidFill>
              <a:srgbClr val="38A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398" name="Group 2397">
            <a:extLst>
              <a:ext uri="{FF2B5EF4-FFF2-40B4-BE49-F238E27FC236}">
                <a16:creationId xmlns:a16="http://schemas.microsoft.com/office/drawing/2014/main" id="{E7D17F9E-98B2-1E35-4090-F21C168E7A59}"/>
              </a:ext>
            </a:extLst>
          </p:cNvPr>
          <p:cNvGrpSpPr/>
          <p:nvPr/>
        </p:nvGrpSpPr>
        <p:grpSpPr>
          <a:xfrm>
            <a:off x="1589393" y="4371060"/>
            <a:ext cx="593115" cy="636569"/>
            <a:chOff x="1840464" y="441325"/>
            <a:chExt cx="593115" cy="636569"/>
          </a:xfrm>
        </p:grpSpPr>
        <p:sp>
          <p:nvSpPr>
            <p:cNvPr id="2403" name="Rectangle: Rounded Corners 2402">
              <a:extLst>
                <a:ext uri="{FF2B5EF4-FFF2-40B4-BE49-F238E27FC236}">
                  <a16:creationId xmlns:a16="http://schemas.microsoft.com/office/drawing/2014/main" id="{2F47CD44-2175-6232-82D0-35F063C53F0E}"/>
                </a:ext>
              </a:extLst>
            </p:cNvPr>
            <p:cNvSpPr/>
            <p:nvPr/>
          </p:nvSpPr>
          <p:spPr>
            <a:xfrm>
              <a:off x="1840464" y="492030"/>
              <a:ext cx="593115" cy="585864"/>
            </a:xfrm>
            <a:prstGeom prst="roundRect">
              <a:avLst/>
            </a:prstGeom>
            <a:solidFill>
              <a:srgbClr val="00A2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04" name="Rectangle: Rounded Corners 2403">
              <a:extLst>
                <a:ext uri="{FF2B5EF4-FFF2-40B4-BE49-F238E27FC236}">
                  <a16:creationId xmlns:a16="http://schemas.microsoft.com/office/drawing/2014/main" id="{BEDC7872-0347-9D27-7705-00B0B34F1A47}"/>
                </a:ext>
              </a:extLst>
            </p:cNvPr>
            <p:cNvSpPr/>
            <p:nvPr/>
          </p:nvSpPr>
          <p:spPr>
            <a:xfrm>
              <a:off x="1840464" y="441325"/>
              <a:ext cx="593115" cy="585864"/>
            </a:xfrm>
            <a:prstGeom prst="roundRect">
              <a:avLst/>
            </a:prstGeom>
            <a:solidFill>
              <a:srgbClr val="00C4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429" name="Group 2428">
            <a:extLst>
              <a:ext uri="{FF2B5EF4-FFF2-40B4-BE49-F238E27FC236}">
                <a16:creationId xmlns:a16="http://schemas.microsoft.com/office/drawing/2014/main" id="{F6E6ED47-FE94-C2BA-8632-45B762CB83E6}"/>
              </a:ext>
            </a:extLst>
          </p:cNvPr>
          <p:cNvGrpSpPr/>
          <p:nvPr/>
        </p:nvGrpSpPr>
        <p:grpSpPr>
          <a:xfrm>
            <a:off x="2237093" y="2339298"/>
            <a:ext cx="593115" cy="636569"/>
            <a:chOff x="564114" y="441325"/>
            <a:chExt cx="593115" cy="636569"/>
          </a:xfrm>
        </p:grpSpPr>
        <p:grpSp>
          <p:nvGrpSpPr>
            <p:cNvPr id="2430" name="Group 2429">
              <a:extLst>
                <a:ext uri="{FF2B5EF4-FFF2-40B4-BE49-F238E27FC236}">
                  <a16:creationId xmlns:a16="http://schemas.microsoft.com/office/drawing/2014/main" id="{CCDB0F6E-FA3B-5A25-9532-9E674FE23C9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35" name="Rectangle: Rounded Corners 2434">
                <a:extLst>
                  <a:ext uri="{FF2B5EF4-FFF2-40B4-BE49-F238E27FC236}">
                    <a16:creationId xmlns:a16="http://schemas.microsoft.com/office/drawing/2014/main" id="{F17A4AA3-14E8-63CE-1400-6B9C0AE3C7A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36" name="Rectangle: Rounded Corners 2435">
                <a:extLst>
                  <a:ext uri="{FF2B5EF4-FFF2-40B4-BE49-F238E27FC236}">
                    <a16:creationId xmlns:a16="http://schemas.microsoft.com/office/drawing/2014/main" id="{C70273B6-0F2A-DE3C-0BEA-5DCAEB33723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31" name="Group 2430">
              <a:extLst>
                <a:ext uri="{FF2B5EF4-FFF2-40B4-BE49-F238E27FC236}">
                  <a16:creationId xmlns:a16="http://schemas.microsoft.com/office/drawing/2014/main" id="{CA889C4F-9D51-3570-A36B-3443C54142E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32" name="TextBox 2431">
                <a:extLst>
                  <a:ext uri="{FF2B5EF4-FFF2-40B4-BE49-F238E27FC236}">
                    <a16:creationId xmlns:a16="http://schemas.microsoft.com/office/drawing/2014/main" id="{A2C2D5D1-F974-71FC-21B0-A6C59BCC38B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Ti</a:t>
                </a:r>
              </a:p>
            </p:txBody>
          </p:sp>
          <p:sp>
            <p:nvSpPr>
              <p:cNvPr id="2433" name="TextBox 2432">
                <a:extLst>
                  <a:ext uri="{FF2B5EF4-FFF2-40B4-BE49-F238E27FC236}">
                    <a16:creationId xmlns:a16="http://schemas.microsoft.com/office/drawing/2014/main" id="{431662EC-7F5A-EEEC-5EDD-0A67738DB7A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22</a:t>
                </a:r>
              </a:p>
            </p:txBody>
          </p:sp>
          <p:sp>
            <p:nvSpPr>
              <p:cNvPr id="2434" name="TextBox 2433">
                <a:extLst>
                  <a:ext uri="{FF2B5EF4-FFF2-40B4-BE49-F238E27FC236}">
                    <a16:creationId xmlns:a16="http://schemas.microsoft.com/office/drawing/2014/main" id="{E407C208-3B8E-8044-CB55-3B7E5B2FD9A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47.88</a:t>
                </a:r>
              </a:p>
            </p:txBody>
          </p:sp>
        </p:grpSp>
      </p:grpSp>
      <p:grpSp>
        <p:nvGrpSpPr>
          <p:cNvPr id="2437" name="Group 2436">
            <a:extLst>
              <a:ext uri="{FF2B5EF4-FFF2-40B4-BE49-F238E27FC236}">
                <a16:creationId xmlns:a16="http://schemas.microsoft.com/office/drawing/2014/main" id="{721119A1-7025-3499-A5E7-6B1458AFE18F}"/>
              </a:ext>
            </a:extLst>
          </p:cNvPr>
          <p:cNvGrpSpPr/>
          <p:nvPr/>
        </p:nvGrpSpPr>
        <p:grpSpPr>
          <a:xfrm>
            <a:off x="2237093" y="3016552"/>
            <a:ext cx="593115" cy="636569"/>
            <a:chOff x="564114" y="441325"/>
            <a:chExt cx="593115" cy="636569"/>
          </a:xfrm>
        </p:grpSpPr>
        <p:grpSp>
          <p:nvGrpSpPr>
            <p:cNvPr id="2438" name="Group 2437">
              <a:extLst>
                <a:ext uri="{FF2B5EF4-FFF2-40B4-BE49-F238E27FC236}">
                  <a16:creationId xmlns:a16="http://schemas.microsoft.com/office/drawing/2014/main" id="{B6389A87-4BCA-2014-254F-6A67980D0AA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43" name="Rectangle: Rounded Corners 2442">
                <a:extLst>
                  <a:ext uri="{FF2B5EF4-FFF2-40B4-BE49-F238E27FC236}">
                    <a16:creationId xmlns:a16="http://schemas.microsoft.com/office/drawing/2014/main" id="{DDFF96CE-D4D9-1122-65C7-5F38FFAEE0A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44" name="Rectangle: Rounded Corners 2443">
                <a:extLst>
                  <a:ext uri="{FF2B5EF4-FFF2-40B4-BE49-F238E27FC236}">
                    <a16:creationId xmlns:a16="http://schemas.microsoft.com/office/drawing/2014/main" id="{20406D24-FE82-5258-7D53-7E4E9C4F9A9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39" name="Group 2438">
              <a:extLst>
                <a:ext uri="{FF2B5EF4-FFF2-40B4-BE49-F238E27FC236}">
                  <a16:creationId xmlns:a16="http://schemas.microsoft.com/office/drawing/2014/main" id="{2EE1A18D-6799-3FCB-7EB7-1F7CA62BB40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40" name="TextBox 2439">
                <a:extLst>
                  <a:ext uri="{FF2B5EF4-FFF2-40B4-BE49-F238E27FC236}">
                    <a16:creationId xmlns:a16="http://schemas.microsoft.com/office/drawing/2014/main" id="{776908D7-05D6-1C18-419A-20B7C4360CF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Zr</a:t>
                </a:r>
              </a:p>
            </p:txBody>
          </p:sp>
          <p:sp>
            <p:nvSpPr>
              <p:cNvPr id="2441" name="TextBox 2440">
                <a:extLst>
                  <a:ext uri="{FF2B5EF4-FFF2-40B4-BE49-F238E27FC236}">
                    <a16:creationId xmlns:a16="http://schemas.microsoft.com/office/drawing/2014/main" id="{2B89186B-269A-4614-C709-56CA106ADB3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40</a:t>
                </a:r>
              </a:p>
            </p:txBody>
          </p:sp>
          <p:sp>
            <p:nvSpPr>
              <p:cNvPr id="2442" name="TextBox 2441">
                <a:extLst>
                  <a:ext uri="{FF2B5EF4-FFF2-40B4-BE49-F238E27FC236}">
                    <a16:creationId xmlns:a16="http://schemas.microsoft.com/office/drawing/2014/main" id="{6A5799DA-8DF8-9B0E-EEC5-97F4EBF5E82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91.22</a:t>
                </a:r>
              </a:p>
            </p:txBody>
          </p:sp>
        </p:grpSp>
      </p:grpSp>
      <p:grpSp>
        <p:nvGrpSpPr>
          <p:cNvPr id="2445" name="Group 2444">
            <a:extLst>
              <a:ext uri="{FF2B5EF4-FFF2-40B4-BE49-F238E27FC236}">
                <a16:creationId xmlns:a16="http://schemas.microsoft.com/office/drawing/2014/main" id="{EFE3A1CA-26DA-F095-6FF8-F34D6DD9583F}"/>
              </a:ext>
            </a:extLst>
          </p:cNvPr>
          <p:cNvGrpSpPr/>
          <p:nvPr/>
        </p:nvGrpSpPr>
        <p:grpSpPr>
          <a:xfrm>
            <a:off x="2237093" y="3693806"/>
            <a:ext cx="593115" cy="636569"/>
            <a:chOff x="564114" y="441325"/>
            <a:chExt cx="593115" cy="636569"/>
          </a:xfrm>
        </p:grpSpPr>
        <p:grpSp>
          <p:nvGrpSpPr>
            <p:cNvPr id="2446" name="Group 2445">
              <a:extLst>
                <a:ext uri="{FF2B5EF4-FFF2-40B4-BE49-F238E27FC236}">
                  <a16:creationId xmlns:a16="http://schemas.microsoft.com/office/drawing/2014/main" id="{CF225161-A5EF-9356-FA7D-9CE128561FA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51" name="Rectangle: Rounded Corners 2450">
                <a:extLst>
                  <a:ext uri="{FF2B5EF4-FFF2-40B4-BE49-F238E27FC236}">
                    <a16:creationId xmlns:a16="http://schemas.microsoft.com/office/drawing/2014/main" id="{B193C2E3-4AD1-5E1D-88AB-EC6CEDA97D2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52" name="Rectangle: Rounded Corners 2451">
                <a:extLst>
                  <a:ext uri="{FF2B5EF4-FFF2-40B4-BE49-F238E27FC236}">
                    <a16:creationId xmlns:a16="http://schemas.microsoft.com/office/drawing/2014/main" id="{2A50E2D5-342A-572D-61A5-B1C2B7F92D9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47" name="Group 2446">
              <a:extLst>
                <a:ext uri="{FF2B5EF4-FFF2-40B4-BE49-F238E27FC236}">
                  <a16:creationId xmlns:a16="http://schemas.microsoft.com/office/drawing/2014/main" id="{9792BAB9-FBF7-CA77-FD10-B2B8E1234BF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48" name="TextBox 2447">
                <a:extLst>
                  <a:ext uri="{FF2B5EF4-FFF2-40B4-BE49-F238E27FC236}">
                    <a16:creationId xmlns:a16="http://schemas.microsoft.com/office/drawing/2014/main" id="{EEE6C6F6-9744-5684-9734-514EBD87F0A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Hf</a:t>
                </a:r>
              </a:p>
            </p:txBody>
          </p:sp>
          <p:sp>
            <p:nvSpPr>
              <p:cNvPr id="2449" name="TextBox 2448">
                <a:extLst>
                  <a:ext uri="{FF2B5EF4-FFF2-40B4-BE49-F238E27FC236}">
                    <a16:creationId xmlns:a16="http://schemas.microsoft.com/office/drawing/2014/main" id="{BA3D75DB-BF6C-7ABE-923B-E61159FE3AE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72</a:t>
                </a:r>
              </a:p>
            </p:txBody>
          </p:sp>
          <p:sp>
            <p:nvSpPr>
              <p:cNvPr id="2450" name="TextBox 2449">
                <a:extLst>
                  <a:ext uri="{FF2B5EF4-FFF2-40B4-BE49-F238E27FC236}">
                    <a16:creationId xmlns:a16="http://schemas.microsoft.com/office/drawing/2014/main" id="{327030A8-0F6E-54E2-B2A9-910FDD9BBAF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178.5</a:t>
                </a:r>
              </a:p>
            </p:txBody>
          </p:sp>
        </p:grpSp>
      </p:grpSp>
      <p:grpSp>
        <p:nvGrpSpPr>
          <p:cNvPr id="2453" name="Group 2452">
            <a:extLst>
              <a:ext uri="{FF2B5EF4-FFF2-40B4-BE49-F238E27FC236}">
                <a16:creationId xmlns:a16="http://schemas.microsoft.com/office/drawing/2014/main" id="{08A4C47A-E40D-05BD-7A4F-852C3BCCB920}"/>
              </a:ext>
            </a:extLst>
          </p:cNvPr>
          <p:cNvGrpSpPr/>
          <p:nvPr/>
        </p:nvGrpSpPr>
        <p:grpSpPr>
          <a:xfrm>
            <a:off x="2237093" y="4371060"/>
            <a:ext cx="593115" cy="636569"/>
            <a:chOff x="564114" y="441325"/>
            <a:chExt cx="593115" cy="636569"/>
          </a:xfrm>
        </p:grpSpPr>
        <p:grpSp>
          <p:nvGrpSpPr>
            <p:cNvPr id="2454" name="Group 2453">
              <a:extLst>
                <a:ext uri="{FF2B5EF4-FFF2-40B4-BE49-F238E27FC236}">
                  <a16:creationId xmlns:a16="http://schemas.microsoft.com/office/drawing/2014/main" id="{8F342D1D-9A83-7002-DEA5-8274C44843C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59" name="Rectangle: Rounded Corners 2458">
                <a:extLst>
                  <a:ext uri="{FF2B5EF4-FFF2-40B4-BE49-F238E27FC236}">
                    <a16:creationId xmlns:a16="http://schemas.microsoft.com/office/drawing/2014/main" id="{46302FB5-1886-E1CF-4909-ADE1745F6AF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60" name="Rectangle: Rounded Corners 2459">
                <a:extLst>
                  <a:ext uri="{FF2B5EF4-FFF2-40B4-BE49-F238E27FC236}">
                    <a16:creationId xmlns:a16="http://schemas.microsoft.com/office/drawing/2014/main" id="{9E065D8F-FB77-62ED-9BA1-F5E4BE21696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55" name="Group 2454">
              <a:extLst>
                <a:ext uri="{FF2B5EF4-FFF2-40B4-BE49-F238E27FC236}">
                  <a16:creationId xmlns:a16="http://schemas.microsoft.com/office/drawing/2014/main" id="{6BEAA3E4-2854-D710-EF67-8053DF0202C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56" name="TextBox 2455">
                <a:extLst>
                  <a:ext uri="{FF2B5EF4-FFF2-40B4-BE49-F238E27FC236}">
                    <a16:creationId xmlns:a16="http://schemas.microsoft.com/office/drawing/2014/main" id="{BC345F77-10B8-FAA6-B869-99C3E0A5110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Rf</a:t>
                </a:r>
              </a:p>
            </p:txBody>
          </p:sp>
          <p:sp>
            <p:nvSpPr>
              <p:cNvPr id="2457" name="TextBox 2456">
                <a:extLst>
                  <a:ext uri="{FF2B5EF4-FFF2-40B4-BE49-F238E27FC236}">
                    <a16:creationId xmlns:a16="http://schemas.microsoft.com/office/drawing/2014/main" id="{AD27582D-C066-6FE2-1C4C-FB565AA177D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104</a:t>
                </a:r>
              </a:p>
            </p:txBody>
          </p:sp>
          <p:sp>
            <p:nvSpPr>
              <p:cNvPr id="2458" name="TextBox 2457">
                <a:extLst>
                  <a:ext uri="{FF2B5EF4-FFF2-40B4-BE49-F238E27FC236}">
                    <a16:creationId xmlns:a16="http://schemas.microsoft.com/office/drawing/2014/main" id="{D7A11BDF-20F4-BABA-36E3-012EFB7B780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(265)</a:t>
                </a:r>
              </a:p>
            </p:txBody>
          </p:sp>
        </p:grpSp>
      </p:grpSp>
      <p:grpSp>
        <p:nvGrpSpPr>
          <p:cNvPr id="2485" name="Group 2484">
            <a:extLst>
              <a:ext uri="{FF2B5EF4-FFF2-40B4-BE49-F238E27FC236}">
                <a16:creationId xmlns:a16="http://schemas.microsoft.com/office/drawing/2014/main" id="{6621031D-935A-398F-5FA0-71CDDCABDA2F}"/>
              </a:ext>
            </a:extLst>
          </p:cNvPr>
          <p:cNvGrpSpPr/>
          <p:nvPr/>
        </p:nvGrpSpPr>
        <p:grpSpPr>
          <a:xfrm>
            <a:off x="2884793" y="2339298"/>
            <a:ext cx="593115" cy="636569"/>
            <a:chOff x="564114" y="441325"/>
            <a:chExt cx="593115" cy="636569"/>
          </a:xfrm>
        </p:grpSpPr>
        <p:grpSp>
          <p:nvGrpSpPr>
            <p:cNvPr id="2486" name="Group 2485">
              <a:extLst>
                <a:ext uri="{FF2B5EF4-FFF2-40B4-BE49-F238E27FC236}">
                  <a16:creationId xmlns:a16="http://schemas.microsoft.com/office/drawing/2014/main" id="{E212ECC0-C077-0166-61A6-E6E479BBBFD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91" name="Rectangle: Rounded Corners 2490">
                <a:extLst>
                  <a:ext uri="{FF2B5EF4-FFF2-40B4-BE49-F238E27FC236}">
                    <a16:creationId xmlns:a16="http://schemas.microsoft.com/office/drawing/2014/main" id="{2A676C1D-D494-31FA-FC35-4728876353C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92" name="Rectangle: Rounded Corners 2491">
                <a:extLst>
                  <a:ext uri="{FF2B5EF4-FFF2-40B4-BE49-F238E27FC236}">
                    <a16:creationId xmlns:a16="http://schemas.microsoft.com/office/drawing/2014/main" id="{3AC46A74-1DF5-E0F3-7912-45E8208609C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87" name="Group 2486">
              <a:extLst>
                <a:ext uri="{FF2B5EF4-FFF2-40B4-BE49-F238E27FC236}">
                  <a16:creationId xmlns:a16="http://schemas.microsoft.com/office/drawing/2014/main" id="{FD1DCF2C-A811-4D11-9084-3E219375933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88" name="TextBox 2487">
                <a:extLst>
                  <a:ext uri="{FF2B5EF4-FFF2-40B4-BE49-F238E27FC236}">
                    <a16:creationId xmlns:a16="http://schemas.microsoft.com/office/drawing/2014/main" id="{69AF94C9-3ACC-FDBC-7EEB-C1BC885D7DA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V</a:t>
                </a:r>
              </a:p>
            </p:txBody>
          </p:sp>
          <p:sp>
            <p:nvSpPr>
              <p:cNvPr id="2489" name="TextBox 2488">
                <a:extLst>
                  <a:ext uri="{FF2B5EF4-FFF2-40B4-BE49-F238E27FC236}">
                    <a16:creationId xmlns:a16="http://schemas.microsoft.com/office/drawing/2014/main" id="{18246B46-EBCC-E7AB-49BC-352B7F7F68D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</a:t>
                </a:r>
              </a:p>
            </p:txBody>
          </p:sp>
          <p:sp>
            <p:nvSpPr>
              <p:cNvPr id="2490" name="TextBox 2489">
                <a:extLst>
                  <a:ext uri="{FF2B5EF4-FFF2-40B4-BE49-F238E27FC236}">
                    <a16:creationId xmlns:a16="http://schemas.microsoft.com/office/drawing/2014/main" id="{B187FCBC-1EF8-F1F0-5083-F6BE317569D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50.94</a:t>
                </a:r>
              </a:p>
            </p:txBody>
          </p:sp>
        </p:grpSp>
      </p:grpSp>
      <p:grpSp>
        <p:nvGrpSpPr>
          <p:cNvPr id="2493" name="Group 2492">
            <a:extLst>
              <a:ext uri="{FF2B5EF4-FFF2-40B4-BE49-F238E27FC236}">
                <a16:creationId xmlns:a16="http://schemas.microsoft.com/office/drawing/2014/main" id="{16FA9C51-27F1-C94C-A923-234954D056D5}"/>
              </a:ext>
            </a:extLst>
          </p:cNvPr>
          <p:cNvGrpSpPr/>
          <p:nvPr/>
        </p:nvGrpSpPr>
        <p:grpSpPr>
          <a:xfrm>
            <a:off x="2884793" y="3016552"/>
            <a:ext cx="593115" cy="636569"/>
            <a:chOff x="564114" y="441325"/>
            <a:chExt cx="593115" cy="636569"/>
          </a:xfrm>
        </p:grpSpPr>
        <p:grpSp>
          <p:nvGrpSpPr>
            <p:cNvPr id="2494" name="Group 2493">
              <a:extLst>
                <a:ext uri="{FF2B5EF4-FFF2-40B4-BE49-F238E27FC236}">
                  <a16:creationId xmlns:a16="http://schemas.microsoft.com/office/drawing/2014/main" id="{1F759D32-CC1E-7E0B-D0F4-7A50CBFB6E8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99" name="Rectangle: Rounded Corners 2498">
                <a:extLst>
                  <a:ext uri="{FF2B5EF4-FFF2-40B4-BE49-F238E27FC236}">
                    <a16:creationId xmlns:a16="http://schemas.microsoft.com/office/drawing/2014/main" id="{0233FFBE-07A3-148A-9765-493F35A90D0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00" name="Rectangle: Rounded Corners 2499">
                <a:extLst>
                  <a:ext uri="{FF2B5EF4-FFF2-40B4-BE49-F238E27FC236}">
                    <a16:creationId xmlns:a16="http://schemas.microsoft.com/office/drawing/2014/main" id="{29E8BEB1-2BE7-D12C-6D08-1065C771AAD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95" name="Group 2494">
              <a:extLst>
                <a:ext uri="{FF2B5EF4-FFF2-40B4-BE49-F238E27FC236}">
                  <a16:creationId xmlns:a16="http://schemas.microsoft.com/office/drawing/2014/main" id="{E2524610-F0C4-98AD-B1F7-6805087711A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96" name="TextBox 2495">
                <a:extLst>
                  <a:ext uri="{FF2B5EF4-FFF2-40B4-BE49-F238E27FC236}">
                    <a16:creationId xmlns:a16="http://schemas.microsoft.com/office/drawing/2014/main" id="{FA21DE88-CF64-12A0-01C6-93BAC687FD9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Nb</a:t>
                </a:r>
              </a:p>
            </p:txBody>
          </p:sp>
          <p:sp>
            <p:nvSpPr>
              <p:cNvPr id="2497" name="TextBox 2496">
                <a:extLst>
                  <a:ext uri="{FF2B5EF4-FFF2-40B4-BE49-F238E27FC236}">
                    <a16:creationId xmlns:a16="http://schemas.microsoft.com/office/drawing/2014/main" id="{BD66005C-78EF-8049-048A-4F12D6F61E4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41</a:t>
                </a:r>
              </a:p>
            </p:txBody>
          </p:sp>
          <p:sp>
            <p:nvSpPr>
              <p:cNvPr id="2498" name="TextBox 2497">
                <a:extLst>
                  <a:ext uri="{FF2B5EF4-FFF2-40B4-BE49-F238E27FC236}">
                    <a16:creationId xmlns:a16="http://schemas.microsoft.com/office/drawing/2014/main" id="{937EAD32-B71B-35FD-5325-246FC24516D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92.91</a:t>
                </a:r>
              </a:p>
            </p:txBody>
          </p:sp>
        </p:grpSp>
      </p:grpSp>
      <p:grpSp>
        <p:nvGrpSpPr>
          <p:cNvPr id="2501" name="Group 2500">
            <a:extLst>
              <a:ext uri="{FF2B5EF4-FFF2-40B4-BE49-F238E27FC236}">
                <a16:creationId xmlns:a16="http://schemas.microsoft.com/office/drawing/2014/main" id="{CDFF1E24-84D4-4EA7-1DC9-F2B5E1A34525}"/>
              </a:ext>
            </a:extLst>
          </p:cNvPr>
          <p:cNvGrpSpPr/>
          <p:nvPr/>
        </p:nvGrpSpPr>
        <p:grpSpPr>
          <a:xfrm>
            <a:off x="2884793" y="3693806"/>
            <a:ext cx="593115" cy="636569"/>
            <a:chOff x="564114" y="441325"/>
            <a:chExt cx="593115" cy="636569"/>
          </a:xfrm>
        </p:grpSpPr>
        <p:grpSp>
          <p:nvGrpSpPr>
            <p:cNvPr id="2502" name="Group 2501">
              <a:extLst>
                <a:ext uri="{FF2B5EF4-FFF2-40B4-BE49-F238E27FC236}">
                  <a16:creationId xmlns:a16="http://schemas.microsoft.com/office/drawing/2014/main" id="{A6E579AC-70E9-AE47-356C-7850D26F374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07" name="Rectangle: Rounded Corners 2506">
                <a:extLst>
                  <a:ext uri="{FF2B5EF4-FFF2-40B4-BE49-F238E27FC236}">
                    <a16:creationId xmlns:a16="http://schemas.microsoft.com/office/drawing/2014/main" id="{C6EC5CAE-E187-1165-D149-001A24F4F5B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08" name="Rectangle: Rounded Corners 2507">
                <a:extLst>
                  <a:ext uri="{FF2B5EF4-FFF2-40B4-BE49-F238E27FC236}">
                    <a16:creationId xmlns:a16="http://schemas.microsoft.com/office/drawing/2014/main" id="{15373C75-FF7D-DFAE-5A16-6BC9B2CCA0C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03" name="Group 2502">
              <a:extLst>
                <a:ext uri="{FF2B5EF4-FFF2-40B4-BE49-F238E27FC236}">
                  <a16:creationId xmlns:a16="http://schemas.microsoft.com/office/drawing/2014/main" id="{67A5ED0D-CF6F-94FE-C02C-5BB397850FF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04" name="TextBox 2503">
                <a:extLst>
                  <a:ext uri="{FF2B5EF4-FFF2-40B4-BE49-F238E27FC236}">
                    <a16:creationId xmlns:a16="http://schemas.microsoft.com/office/drawing/2014/main" id="{BBFE61D1-A845-E913-8A0E-6264299B480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Ta</a:t>
                </a:r>
              </a:p>
            </p:txBody>
          </p:sp>
          <p:sp>
            <p:nvSpPr>
              <p:cNvPr id="2505" name="TextBox 2504">
                <a:extLst>
                  <a:ext uri="{FF2B5EF4-FFF2-40B4-BE49-F238E27FC236}">
                    <a16:creationId xmlns:a16="http://schemas.microsoft.com/office/drawing/2014/main" id="{AB69C8A8-11DE-0C45-35FE-9C055F77E62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73</a:t>
                </a:r>
              </a:p>
            </p:txBody>
          </p:sp>
          <p:sp>
            <p:nvSpPr>
              <p:cNvPr id="2506" name="TextBox 2505">
                <a:extLst>
                  <a:ext uri="{FF2B5EF4-FFF2-40B4-BE49-F238E27FC236}">
                    <a16:creationId xmlns:a16="http://schemas.microsoft.com/office/drawing/2014/main" id="{F153318D-7E3C-351F-4147-BD72DDC3266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180.9</a:t>
                </a:r>
              </a:p>
            </p:txBody>
          </p:sp>
        </p:grpSp>
      </p:grpSp>
      <p:grpSp>
        <p:nvGrpSpPr>
          <p:cNvPr id="2509" name="Group 2508">
            <a:extLst>
              <a:ext uri="{FF2B5EF4-FFF2-40B4-BE49-F238E27FC236}">
                <a16:creationId xmlns:a16="http://schemas.microsoft.com/office/drawing/2014/main" id="{AF7D75CA-579D-D136-F828-DE45BF9EB8CC}"/>
              </a:ext>
            </a:extLst>
          </p:cNvPr>
          <p:cNvGrpSpPr/>
          <p:nvPr/>
        </p:nvGrpSpPr>
        <p:grpSpPr>
          <a:xfrm>
            <a:off x="2884793" y="4371060"/>
            <a:ext cx="593115" cy="636569"/>
            <a:chOff x="564114" y="441325"/>
            <a:chExt cx="593115" cy="636569"/>
          </a:xfrm>
        </p:grpSpPr>
        <p:grpSp>
          <p:nvGrpSpPr>
            <p:cNvPr id="2510" name="Group 2509">
              <a:extLst>
                <a:ext uri="{FF2B5EF4-FFF2-40B4-BE49-F238E27FC236}">
                  <a16:creationId xmlns:a16="http://schemas.microsoft.com/office/drawing/2014/main" id="{A5D7F9CE-6EB7-F392-9E6C-8B3F899813E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15" name="Rectangle: Rounded Corners 2514">
                <a:extLst>
                  <a:ext uri="{FF2B5EF4-FFF2-40B4-BE49-F238E27FC236}">
                    <a16:creationId xmlns:a16="http://schemas.microsoft.com/office/drawing/2014/main" id="{B63A8A21-58BB-A5FE-9E61-8B79494AF46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16" name="Rectangle: Rounded Corners 2515">
                <a:extLst>
                  <a:ext uri="{FF2B5EF4-FFF2-40B4-BE49-F238E27FC236}">
                    <a16:creationId xmlns:a16="http://schemas.microsoft.com/office/drawing/2014/main" id="{B9510A15-91E4-83ED-325C-ACFF29C3A1F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11" name="Group 2510">
              <a:extLst>
                <a:ext uri="{FF2B5EF4-FFF2-40B4-BE49-F238E27FC236}">
                  <a16:creationId xmlns:a16="http://schemas.microsoft.com/office/drawing/2014/main" id="{2B2DDE63-DEE5-D883-0F5A-4D345CBFA7C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12" name="TextBox 2511">
                <a:extLst>
                  <a:ext uri="{FF2B5EF4-FFF2-40B4-BE49-F238E27FC236}">
                    <a16:creationId xmlns:a16="http://schemas.microsoft.com/office/drawing/2014/main" id="{CCDD13A0-AD97-27F3-7489-28920670F2D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Db</a:t>
                </a:r>
              </a:p>
            </p:txBody>
          </p:sp>
          <p:sp>
            <p:nvSpPr>
              <p:cNvPr id="2513" name="TextBox 2512">
                <a:extLst>
                  <a:ext uri="{FF2B5EF4-FFF2-40B4-BE49-F238E27FC236}">
                    <a16:creationId xmlns:a16="http://schemas.microsoft.com/office/drawing/2014/main" id="{DED033AD-6BF0-095A-BFEB-3B77AC1B577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105</a:t>
                </a:r>
              </a:p>
            </p:txBody>
          </p:sp>
          <p:sp>
            <p:nvSpPr>
              <p:cNvPr id="2514" name="TextBox 2513">
                <a:extLst>
                  <a:ext uri="{FF2B5EF4-FFF2-40B4-BE49-F238E27FC236}">
                    <a16:creationId xmlns:a16="http://schemas.microsoft.com/office/drawing/2014/main" id="{12E23913-CF34-B044-5839-82E4C2EDC7A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(268)</a:t>
                </a:r>
              </a:p>
            </p:txBody>
          </p:sp>
        </p:grpSp>
      </p:grpSp>
      <p:grpSp>
        <p:nvGrpSpPr>
          <p:cNvPr id="2541" name="Group 2540">
            <a:extLst>
              <a:ext uri="{FF2B5EF4-FFF2-40B4-BE49-F238E27FC236}">
                <a16:creationId xmlns:a16="http://schemas.microsoft.com/office/drawing/2014/main" id="{C715FB9C-F308-D199-41E9-55412C655440}"/>
              </a:ext>
            </a:extLst>
          </p:cNvPr>
          <p:cNvGrpSpPr/>
          <p:nvPr/>
        </p:nvGrpSpPr>
        <p:grpSpPr>
          <a:xfrm>
            <a:off x="3532493" y="2339298"/>
            <a:ext cx="593115" cy="636569"/>
            <a:chOff x="564114" y="441325"/>
            <a:chExt cx="593115" cy="636569"/>
          </a:xfrm>
        </p:grpSpPr>
        <p:grpSp>
          <p:nvGrpSpPr>
            <p:cNvPr id="2542" name="Group 2541">
              <a:extLst>
                <a:ext uri="{FF2B5EF4-FFF2-40B4-BE49-F238E27FC236}">
                  <a16:creationId xmlns:a16="http://schemas.microsoft.com/office/drawing/2014/main" id="{2834E3C2-ED32-5D4C-390A-D1A4ECC64C8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47" name="Rectangle: Rounded Corners 2546">
                <a:extLst>
                  <a:ext uri="{FF2B5EF4-FFF2-40B4-BE49-F238E27FC236}">
                    <a16:creationId xmlns:a16="http://schemas.microsoft.com/office/drawing/2014/main" id="{67B028DB-8DC1-999C-F7C3-D2691B61CDD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48" name="Rectangle: Rounded Corners 2547">
                <a:extLst>
                  <a:ext uri="{FF2B5EF4-FFF2-40B4-BE49-F238E27FC236}">
                    <a16:creationId xmlns:a16="http://schemas.microsoft.com/office/drawing/2014/main" id="{53B104CC-4D70-F06A-5FC3-83CAFE18E0E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43" name="Group 2542">
              <a:extLst>
                <a:ext uri="{FF2B5EF4-FFF2-40B4-BE49-F238E27FC236}">
                  <a16:creationId xmlns:a16="http://schemas.microsoft.com/office/drawing/2014/main" id="{52B017FD-F70F-D1D1-5B57-95E972E94BD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44" name="TextBox 2543">
                <a:extLst>
                  <a:ext uri="{FF2B5EF4-FFF2-40B4-BE49-F238E27FC236}">
                    <a16:creationId xmlns:a16="http://schemas.microsoft.com/office/drawing/2014/main" id="{38276974-E6E9-2F6B-2381-B501016713B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Cr</a:t>
                </a:r>
              </a:p>
            </p:txBody>
          </p:sp>
          <p:sp>
            <p:nvSpPr>
              <p:cNvPr id="2545" name="TextBox 2544">
                <a:extLst>
                  <a:ext uri="{FF2B5EF4-FFF2-40B4-BE49-F238E27FC236}">
                    <a16:creationId xmlns:a16="http://schemas.microsoft.com/office/drawing/2014/main" id="{7A95A758-C76A-5D64-69D6-524426FBAFC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24</a:t>
                </a:r>
              </a:p>
            </p:txBody>
          </p:sp>
          <p:sp>
            <p:nvSpPr>
              <p:cNvPr id="2546" name="TextBox 2545">
                <a:extLst>
                  <a:ext uri="{FF2B5EF4-FFF2-40B4-BE49-F238E27FC236}">
                    <a16:creationId xmlns:a16="http://schemas.microsoft.com/office/drawing/2014/main" id="{1E1D6C55-3FF3-DE26-853B-A88DB64005B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52.00</a:t>
                </a:r>
              </a:p>
            </p:txBody>
          </p:sp>
        </p:grpSp>
      </p:grpSp>
      <p:grpSp>
        <p:nvGrpSpPr>
          <p:cNvPr id="2549" name="Group 2548">
            <a:extLst>
              <a:ext uri="{FF2B5EF4-FFF2-40B4-BE49-F238E27FC236}">
                <a16:creationId xmlns:a16="http://schemas.microsoft.com/office/drawing/2014/main" id="{BC3E0054-85B0-450F-A413-735AA7442847}"/>
              </a:ext>
            </a:extLst>
          </p:cNvPr>
          <p:cNvGrpSpPr/>
          <p:nvPr/>
        </p:nvGrpSpPr>
        <p:grpSpPr>
          <a:xfrm>
            <a:off x="3532493" y="3016552"/>
            <a:ext cx="593115" cy="636569"/>
            <a:chOff x="564114" y="441325"/>
            <a:chExt cx="593115" cy="636569"/>
          </a:xfrm>
        </p:grpSpPr>
        <p:grpSp>
          <p:nvGrpSpPr>
            <p:cNvPr id="2550" name="Group 2549">
              <a:extLst>
                <a:ext uri="{FF2B5EF4-FFF2-40B4-BE49-F238E27FC236}">
                  <a16:creationId xmlns:a16="http://schemas.microsoft.com/office/drawing/2014/main" id="{059A3812-F8CE-822C-5F16-A37AC2788B6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55" name="Rectangle: Rounded Corners 2554">
                <a:extLst>
                  <a:ext uri="{FF2B5EF4-FFF2-40B4-BE49-F238E27FC236}">
                    <a16:creationId xmlns:a16="http://schemas.microsoft.com/office/drawing/2014/main" id="{B37DE60E-9747-8F90-3FC6-F441B3E69CB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56" name="Rectangle: Rounded Corners 2555">
                <a:extLst>
                  <a:ext uri="{FF2B5EF4-FFF2-40B4-BE49-F238E27FC236}">
                    <a16:creationId xmlns:a16="http://schemas.microsoft.com/office/drawing/2014/main" id="{F950DB9C-603C-FD5A-0E52-A695FEB802A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51" name="Group 2550">
              <a:extLst>
                <a:ext uri="{FF2B5EF4-FFF2-40B4-BE49-F238E27FC236}">
                  <a16:creationId xmlns:a16="http://schemas.microsoft.com/office/drawing/2014/main" id="{DB4183DD-6502-7798-0C69-F4F57AF1047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52" name="TextBox 2551">
                <a:extLst>
                  <a:ext uri="{FF2B5EF4-FFF2-40B4-BE49-F238E27FC236}">
                    <a16:creationId xmlns:a16="http://schemas.microsoft.com/office/drawing/2014/main" id="{614D2D7A-33EF-C3D4-09B5-83706DEA44D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Mo</a:t>
                </a:r>
              </a:p>
            </p:txBody>
          </p:sp>
          <p:sp>
            <p:nvSpPr>
              <p:cNvPr id="2553" name="TextBox 2552">
                <a:extLst>
                  <a:ext uri="{FF2B5EF4-FFF2-40B4-BE49-F238E27FC236}">
                    <a16:creationId xmlns:a16="http://schemas.microsoft.com/office/drawing/2014/main" id="{EEEF11B9-BA13-BC43-8B51-6F614989D87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42</a:t>
                </a:r>
              </a:p>
            </p:txBody>
          </p:sp>
          <p:sp>
            <p:nvSpPr>
              <p:cNvPr id="2554" name="TextBox 2553">
                <a:extLst>
                  <a:ext uri="{FF2B5EF4-FFF2-40B4-BE49-F238E27FC236}">
                    <a16:creationId xmlns:a16="http://schemas.microsoft.com/office/drawing/2014/main" id="{9061F4DA-AF44-D937-3733-9F1DB28E5C5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95.96</a:t>
                </a:r>
              </a:p>
            </p:txBody>
          </p:sp>
        </p:grpSp>
      </p:grpSp>
      <p:grpSp>
        <p:nvGrpSpPr>
          <p:cNvPr id="2557" name="Group 2556">
            <a:extLst>
              <a:ext uri="{FF2B5EF4-FFF2-40B4-BE49-F238E27FC236}">
                <a16:creationId xmlns:a16="http://schemas.microsoft.com/office/drawing/2014/main" id="{295E7E12-021F-CCA0-8A90-A32930CC4B70}"/>
              </a:ext>
            </a:extLst>
          </p:cNvPr>
          <p:cNvGrpSpPr/>
          <p:nvPr/>
        </p:nvGrpSpPr>
        <p:grpSpPr>
          <a:xfrm>
            <a:off x="3532493" y="3693806"/>
            <a:ext cx="593115" cy="636569"/>
            <a:chOff x="564114" y="441325"/>
            <a:chExt cx="593115" cy="636569"/>
          </a:xfrm>
        </p:grpSpPr>
        <p:grpSp>
          <p:nvGrpSpPr>
            <p:cNvPr id="2558" name="Group 2557">
              <a:extLst>
                <a:ext uri="{FF2B5EF4-FFF2-40B4-BE49-F238E27FC236}">
                  <a16:creationId xmlns:a16="http://schemas.microsoft.com/office/drawing/2014/main" id="{93D16E5F-4EE7-6E37-261F-FD217EB580E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63" name="Rectangle: Rounded Corners 2562">
                <a:extLst>
                  <a:ext uri="{FF2B5EF4-FFF2-40B4-BE49-F238E27FC236}">
                    <a16:creationId xmlns:a16="http://schemas.microsoft.com/office/drawing/2014/main" id="{EE7583BF-DD0B-4363-B084-5A692706688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64" name="Rectangle: Rounded Corners 2563">
                <a:extLst>
                  <a:ext uri="{FF2B5EF4-FFF2-40B4-BE49-F238E27FC236}">
                    <a16:creationId xmlns:a16="http://schemas.microsoft.com/office/drawing/2014/main" id="{65A63ACD-8F90-184F-7AFE-C2AF8826826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59" name="Group 2558">
              <a:extLst>
                <a:ext uri="{FF2B5EF4-FFF2-40B4-BE49-F238E27FC236}">
                  <a16:creationId xmlns:a16="http://schemas.microsoft.com/office/drawing/2014/main" id="{42949DF4-B82A-0EF2-899C-889590818E3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60" name="TextBox 2559">
                <a:extLst>
                  <a:ext uri="{FF2B5EF4-FFF2-40B4-BE49-F238E27FC236}">
                    <a16:creationId xmlns:a16="http://schemas.microsoft.com/office/drawing/2014/main" id="{92FECC77-6460-948E-B688-4EA915D3B95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W</a:t>
                </a:r>
              </a:p>
            </p:txBody>
          </p:sp>
          <p:sp>
            <p:nvSpPr>
              <p:cNvPr id="2561" name="TextBox 2560">
                <a:extLst>
                  <a:ext uri="{FF2B5EF4-FFF2-40B4-BE49-F238E27FC236}">
                    <a16:creationId xmlns:a16="http://schemas.microsoft.com/office/drawing/2014/main" id="{73892C4A-A3D3-E194-7BEE-EFA124E7ECA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74</a:t>
                </a:r>
              </a:p>
            </p:txBody>
          </p:sp>
          <p:sp>
            <p:nvSpPr>
              <p:cNvPr id="2562" name="TextBox 2561">
                <a:extLst>
                  <a:ext uri="{FF2B5EF4-FFF2-40B4-BE49-F238E27FC236}">
                    <a16:creationId xmlns:a16="http://schemas.microsoft.com/office/drawing/2014/main" id="{C40E9308-0835-BEC4-96A5-6161F8F0CAB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183.9</a:t>
                </a:r>
              </a:p>
            </p:txBody>
          </p:sp>
        </p:grpSp>
      </p:grpSp>
      <p:grpSp>
        <p:nvGrpSpPr>
          <p:cNvPr id="2565" name="Group 2564">
            <a:extLst>
              <a:ext uri="{FF2B5EF4-FFF2-40B4-BE49-F238E27FC236}">
                <a16:creationId xmlns:a16="http://schemas.microsoft.com/office/drawing/2014/main" id="{1D3CE9AC-4550-28E2-ECC8-BDF87CCDE2C7}"/>
              </a:ext>
            </a:extLst>
          </p:cNvPr>
          <p:cNvGrpSpPr/>
          <p:nvPr/>
        </p:nvGrpSpPr>
        <p:grpSpPr>
          <a:xfrm>
            <a:off x="3532493" y="4371060"/>
            <a:ext cx="593115" cy="636569"/>
            <a:chOff x="564114" y="441325"/>
            <a:chExt cx="593115" cy="636569"/>
          </a:xfrm>
        </p:grpSpPr>
        <p:grpSp>
          <p:nvGrpSpPr>
            <p:cNvPr id="2566" name="Group 2565">
              <a:extLst>
                <a:ext uri="{FF2B5EF4-FFF2-40B4-BE49-F238E27FC236}">
                  <a16:creationId xmlns:a16="http://schemas.microsoft.com/office/drawing/2014/main" id="{8ECC9512-D9A4-5D70-656C-9E399E92775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71" name="Rectangle: Rounded Corners 2570">
                <a:extLst>
                  <a:ext uri="{FF2B5EF4-FFF2-40B4-BE49-F238E27FC236}">
                    <a16:creationId xmlns:a16="http://schemas.microsoft.com/office/drawing/2014/main" id="{93569711-2412-0F36-1D15-391B8DD3771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72" name="Rectangle: Rounded Corners 2571">
                <a:extLst>
                  <a:ext uri="{FF2B5EF4-FFF2-40B4-BE49-F238E27FC236}">
                    <a16:creationId xmlns:a16="http://schemas.microsoft.com/office/drawing/2014/main" id="{9CB44258-A787-9AAC-0D49-E0A30426BB0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67" name="Group 2566">
              <a:extLst>
                <a:ext uri="{FF2B5EF4-FFF2-40B4-BE49-F238E27FC236}">
                  <a16:creationId xmlns:a16="http://schemas.microsoft.com/office/drawing/2014/main" id="{2B06A54E-E47C-A5D6-FD7D-351C91AFE10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68" name="TextBox 2567">
                <a:extLst>
                  <a:ext uri="{FF2B5EF4-FFF2-40B4-BE49-F238E27FC236}">
                    <a16:creationId xmlns:a16="http://schemas.microsoft.com/office/drawing/2014/main" id="{57A6AC19-ADDB-B44E-02D0-0A83C7F5CBFE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Sg</a:t>
                </a:r>
              </a:p>
            </p:txBody>
          </p:sp>
          <p:sp>
            <p:nvSpPr>
              <p:cNvPr id="2569" name="TextBox 2568">
                <a:extLst>
                  <a:ext uri="{FF2B5EF4-FFF2-40B4-BE49-F238E27FC236}">
                    <a16:creationId xmlns:a16="http://schemas.microsoft.com/office/drawing/2014/main" id="{41D1A3BA-1014-B7BB-55E2-A3B1DC2CC5E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106</a:t>
                </a:r>
              </a:p>
            </p:txBody>
          </p:sp>
          <p:sp>
            <p:nvSpPr>
              <p:cNvPr id="2570" name="TextBox 2569">
                <a:extLst>
                  <a:ext uri="{FF2B5EF4-FFF2-40B4-BE49-F238E27FC236}">
                    <a16:creationId xmlns:a16="http://schemas.microsoft.com/office/drawing/2014/main" id="{D8883207-34FB-92C8-1A69-41D7E856076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(271)</a:t>
                </a:r>
              </a:p>
            </p:txBody>
          </p:sp>
        </p:grpSp>
      </p:grpSp>
      <p:grpSp>
        <p:nvGrpSpPr>
          <p:cNvPr id="2597" name="Group 2596">
            <a:extLst>
              <a:ext uri="{FF2B5EF4-FFF2-40B4-BE49-F238E27FC236}">
                <a16:creationId xmlns:a16="http://schemas.microsoft.com/office/drawing/2014/main" id="{C4E49E26-5733-A1B1-0ED9-5AFD8E7544E2}"/>
              </a:ext>
            </a:extLst>
          </p:cNvPr>
          <p:cNvGrpSpPr/>
          <p:nvPr/>
        </p:nvGrpSpPr>
        <p:grpSpPr>
          <a:xfrm>
            <a:off x="4180193" y="2339298"/>
            <a:ext cx="593115" cy="636569"/>
            <a:chOff x="564114" y="441325"/>
            <a:chExt cx="593115" cy="636569"/>
          </a:xfrm>
        </p:grpSpPr>
        <p:grpSp>
          <p:nvGrpSpPr>
            <p:cNvPr id="2598" name="Group 2597">
              <a:extLst>
                <a:ext uri="{FF2B5EF4-FFF2-40B4-BE49-F238E27FC236}">
                  <a16:creationId xmlns:a16="http://schemas.microsoft.com/office/drawing/2014/main" id="{1DD690EB-B8D4-FBF7-E8B8-341D3476C23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03" name="Rectangle: Rounded Corners 2602">
                <a:extLst>
                  <a:ext uri="{FF2B5EF4-FFF2-40B4-BE49-F238E27FC236}">
                    <a16:creationId xmlns:a16="http://schemas.microsoft.com/office/drawing/2014/main" id="{D6009ACE-6AB7-3094-397E-83D8F1661AE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04" name="Rectangle: Rounded Corners 2603">
                <a:extLst>
                  <a:ext uri="{FF2B5EF4-FFF2-40B4-BE49-F238E27FC236}">
                    <a16:creationId xmlns:a16="http://schemas.microsoft.com/office/drawing/2014/main" id="{75AB49DC-E2E0-2599-DC15-03DBA711C7B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99" name="Group 2598">
              <a:extLst>
                <a:ext uri="{FF2B5EF4-FFF2-40B4-BE49-F238E27FC236}">
                  <a16:creationId xmlns:a16="http://schemas.microsoft.com/office/drawing/2014/main" id="{D33C33F5-9213-20CB-B337-963DA111FE5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00" name="TextBox 2599">
                <a:extLst>
                  <a:ext uri="{FF2B5EF4-FFF2-40B4-BE49-F238E27FC236}">
                    <a16:creationId xmlns:a16="http://schemas.microsoft.com/office/drawing/2014/main" id="{717AE55C-B846-D43E-A3CD-C31D03DAC6F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Mn</a:t>
                </a:r>
              </a:p>
            </p:txBody>
          </p:sp>
          <p:sp>
            <p:nvSpPr>
              <p:cNvPr id="2601" name="TextBox 2600">
                <a:extLst>
                  <a:ext uri="{FF2B5EF4-FFF2-40B4-BE49-F238E27FC236}">
                    <a16:creationId xmlns:a16="http://schemas.microsoft.com/office/drawing/2014/main" id="{CEE9DE57-38A1-A7F5-F793-23AAB98BB8F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25</a:t>
                </a:r>
              </a:p>
            </p:txBody>
          </p:sp>
          <p:sp>
            <p:nvSpPr>
              <p:cNvPr id="2602" name="TextBox 2601">
                <a:extLst>
                  <a:ext uri="{FF2B5EF4-FFF2-40B4-BE49-F238E27FC236}">
                    <a16:creationId xmlns:a16="http://schemas.microsoft.com/office/drawing/2014/main" id="{1A1617A2-5956-FAEC-3B81-78C05A5C004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54.94</a:t>
                </a:r>
              </a:p>
            </p:txBody>
          </p:sp>
        </p:grpSp>
      </p:grpSp>
      <p:grpSp>
        <p:nvGrpSpPr>
          <p:cNvPr id="2605" name="Group 2604">
            <a:extLst>
              <a:ext uri="{FF2B5EF4-FFF2-40B4-BE49-F238E27FC236}">
                <a16:creationId xmlns:a16="http://schemas.microsoft.com/office/drawing/2014/main" id="{4237D73D-B76C-674D-0F0A-953B77DC23D5}"/>
              </a:ext>
            </a:extLst>
          </p:cNvPr>
          <p:cNvGrpSpPr/>
          <p:nvPr/>
        </p:nvGrpSpPr>
        <p:grpSpPr>
          <a:xfrm>
            <a:off x="4180193" y="3016552"/>
            <a:ext cx="593115" cy="636569"/>
            <a:chOff x="564114" y="441325"/>
            <a:chExt cx="593115" cy="636569"/>
          </a:xfrm>
        </p:grpSpPr>
        <p:grpSp>
          <p:nvGrpSpPr>
            <p:cNvPr id="2606" name="Group 2605">
              <a:extLst>
                <a:ext uri="{FF2B5EF4-FFF2-40B4-BE49-F238E27FC236}">
                  <a16:creationId xmlns:a16="http://schemas.microsoft.com/office/drawing/2014/main" id="{C43B3FFB-CBF7-7F48-2C10-8634E1940FB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11" name="Rectangle: Rounded Corners 2610">
                <a:extLst>
                  <a:ext uri="{FF2B5EF4-FFF2-40B4-BE49-F238E27FC236}">
                    <a16:creationId xmlns:a16="http://schemas.microsoft.com/office/drawing/2014/main" id="{A2A1F655-9EF8-2F6E-FD5C-E5307E2C206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12" name="Rectangle: Rounded Corners 2611">
                <a:extLst>
                  <a:ext uri="{FF2B5EF4-FFF2-40B4-BE49-F238E27FC236}">
                    <a16:creationId xmlns:a16="http://schemas.microsoft.com/office/drawing/2014/main" id="{D13340BD-B7D0-73E0-9A86-7A170A9AD57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07" name="Group 2606">
              <a:extLst>
                <a:ext uri="{FF2B5EF4-FFF2-40B4-BE49-F238E27FC236}">
                  <a16:creationId xmlns:a16="http://schemas.microsoft.com/office/drawing/2014/main" id="{EA917887-F152-A167-F6F0-45351600DC7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08" name="TextBox 2607">
                <a:extLst>
                  <a:ext uri="{FF2B5EF4-FFF2-40B4-BE49-F238E27FC236}">
                    <a16:creationId xmlns:a16="http://schemas.microsoft.com/office/drawing/2014/main" id="{EC732348-AAA5-7C97-B9DA-C1D51A10A0C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Tc</a:t>
                </a:r>
              </a:p>
            </p:txBody>
          </p:sp>
          <p:sp>
            <p:nvSpPr>
              <p:cNvPr id="2609" name="TextBox 2608">
                <a:extLst>
                  <a:ext uri="{FF2B5EF4-FFF2-40B4-BE49-F238E27FC236}">
                    <a16:creationId xmlns:a16="http://schemas.microsoft.com/office/drawing/2014/main" id="{3C6D8A7E-3069-B6D8-655E-216A8ED89C4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43</a:t>
                </a:r>
              </a:p>
            </p:txBody>
          </p:sp>
          <p:sp>
            <p:nvSpPr>
              <p:cNvPr id="2610" name="TextBox 2609">
                <a:extLst>
                  <a:ext uri="{FF2B5EF4-FFF2-40B4-BE49-F238E27FC236}">
                    <a16:creationId xmlns:a16="http://schemas.microsoft.com/office/drawing/2014/main" id="{FC878E61-EF8A-5E0B-F1E1-873B7333A88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(98)</a:t>
                </a:r>
              </a:p>
            </p:txBody>
          </p:sp>
        </p:grpSp>
      </p:grpSp>
      <p:grpSp>
        <p:nvGrpSpPr>
          <p:cNvPr id="2613" name="Group 2612">
            <a:extLst>
              <a:ext uri="{FF2B5EF4-FFF2-40B4-BE49-F238E27FC236}">
                <a16:creationId xmlns:a16="http://schemas.microsoft.com/office/drawing/2014/main" id="{2ED5C16C-79A3-0637-D546-8C33CC3259B9}"/>
              </a:ext>
            </a:extLst>
          </p:cNvPr>
          <p:cNvGrpSpPr/>
          <p:nvPr/>
        </p:nvGrpSpPr>
        <p:grpSpPr>
          <a:xfrm>
            <a:off x="4180193" y="3693806"/>
            <a:ext cx="593115" cy="636569"/>
            <a:chOff x="564114" y="441325"/>
            <a:chExt cx="593115" cy="636569"/>
          </a:xfrm>
        </p:grpSpPr>
        <p:grpSp>
          <p:nvGrpSpPr>
            <p:cNvPr id="2614" name="Group 2613">
              <a:extLst>
                <a:ext uri="{FF2B5EF4-FFF2-40B4-BE49-F238E27FC236}">
                  <a16:creationId xmlns:a16="http://schemas.microsoft.com/office/drawing/2014/main" id="{8D5689EF-F22A-1FA0-2DDD-34915632340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19" name="Rectangle: Rounded Corners 2618">
                <a:extLst>
                  <a:ext uri="{FF2B5EF4-FFF2-40B4-BE49-F238E27FC236}">
                    <a16:creationId xmlns:a16="http://schemas.microsoft.com/office/drawing/2014/main" id="{0D4BF0EF-3E90-5E2D-5321-F68500016E1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20" name="Rectangle: Rounded Corners 2619">
                <a:extLst>
                  <a:ext uri="{FF2B5EF4-FFF2-40B4-BE49-F238E27FC236}">
                    <a16:creationId xmlns:a16="http://schemas.microsoft.com/office/drawing/2014/main" id="{7136144D-3312-4667-3DD9-5C671620702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15" name="Group 2614">
              <a:extLst>
                <a:ext uri="{FF2B5EF4-FFF2-40B4-BE49-F238E27FC236}">
                  <a16:creationId xmlns:a16="http://schemas.microsoft.com/office/drawing/2014/main" id="{ACD4CF27-9F1F-530D-3A2A-BDCF9A2127E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16" name="TextBox 2615">
                <a:extLst>
                  <a:ext uri="{FF2B5EF4-FFF2-40B4-BE49-F238E27FC236}">
                    <a16:creationId xmlns:a16="http://schemas.microsoft.com/office/drawing/2014/main" id="{63A08A8A-70D9-E4FA-20CF-0DCD10DFA62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Re</a:t>
                </a:r>
              </a:p>
            </p:txBody>
          </p:sp>
          <p:sp>
            <p:nvSpPr>
              <p:cNvPr id="2617" name="TextBox 2616">
                <a:extLst>
                  <a:ext uri="{FF2B5EF4-FFF2-40B4-BE49-F238E27FC236}">
                    <a16:creationId xmlns:a16="http://schemas.microsoft.com/office/drawing/2014/main" id="{221124D8-ECB3-1EB6-5FD0-5F5E9E735B3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75</a:t>
                </a:r>
              </a:p>
            </p:txBody>
          </p:sp>
          <p:sp>
            <p:nvSpPr>
              <p:cNvPr id="2618" name="TextBox 2617">
                <a:extLst>
                  <a:ext uri="{FF2B5EF4-FFF2-40B4-BE49-F238E27FC236}">
                    <a16:creationId xmlns:a16="http://schemas.microsoft.com/office/drawing/2014/main" id="{271C65DC-6E4E-25EC-DAE0-68DC4D334D2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186.2</a:t>
                </a:r>
              </a:p>
            </p:txBody>
          </p:sp>
        </p:grpSp>
      </p:grpSp>
      <p:grpSp>
        <p:nvGrpSpPr>
          <p:cNvPr id="2621" name="Group 2620">
            <a:extLst>
              <a:ext uri="{FF2B5EF4-FFF2-40B4-BE49-F238E27FC236}">
                <a16:creationId xmlns:a16="http://schemas.microsoft.com/office/drawing/2014/main" id="{B84CA348-544B-AB29-CD8F-D953681DCFB2}"/>
              </a:ext>
            </a:extLst>
          </p:cNvPr>
          <p:cNvGrpSpPr/>
          <p:nvPr/>
        </p:nvGrpSpPr>
        <p:grpSpPr>
          <a:xfrm>
            <a:off x="4180193" y="4371060"/>
            <a:ext cx="593115" cy="636569"/>
            <a:chOff x="564114" y="441325"/>
            <a:chExt cx="593115" cy="636569"/>
          </a:xfrm>
        </p:grpSpPr>
        <p:grpSp>
          <p:nvGrpSpPr>
            <p:cNvPr id="2622" name="Group 2621">
              <a:extLst>
                <a:ext uri="{FF2B5EF4-FFF2-40B4-BE49-F238E27FC236}">
                  <a16:creationId xmlns:a16="http://schemas.microsoft.com/office/drawing/2014/main" id="{C82DE826-F0D9-250E-ADBB-6EBDD62E357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27" name="Rectangle: Rounded Corners 2626">
                <a:extLst>
                  <a:ext uri="{FF2B5EF4-FFF2-40B4-BE49-F238E27FC236}">
                    <a16:creationId xmlns:a16="http://schemas.microsoft.com/office/drawing/2014/main" id="{4DA8B1E2-B75C-D520-FF45-BC96436604B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28" name="Rectangle: Rounded Corners 2627">
                <a:extLst>
                  <a:ext uri="{FF2B5EF4-FFF2-40B4-BE49-F238E27FC236}">
                    <a16:creationId xmlns:a16="http://schemas.microsoft.com/office/drawing/2014/main" id="{97D566CC-1DDF-19F0-7A0A-FEFC0C385B3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23" name="Group 2622">
              <a:extLst>
                <a:ext uri="{FF2B5EF4-FFF2-40B4-BE49-F238E27FC236}">
                  <a16:creationId xmlns:a16="http://schemas.microsoft.com/office/drawing/2014/main" id="{52A696C5-8E3C-2521-3B70-CFAD91E7307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24" name="TextBox 2623">
                <a:extLst>
                  <a:ext uri="{FF2B5EF4-FFF2-40B4-BE49-F238E27FC236}">
                    <a16:creationId xmlns:a16="http://schemas.microsoft.com/office/drawing/2014/main" id="{87DB2581-D7DB-D199-A3FB-140FF1CEA33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Bh</a:t>
                </a:r>
              </a:p>
            </p:txBody>
          </p:sp>
          <p:sp>
            <p:nvSpPr>
              <p:cNvPr id="2625" name="TextBox 2624">
                <a:extLst>
                  <a:ext uri="{FF2B5EF4-FFF2-40B4-BE49-F238E27FC236}">
                    <a16:creationId xmlns:a16="http://schemas.microsoft.com/office/drawing/2014/main" id="{4285E9FD-9E93-376E-E1E4-B4DAF9B2599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107</a:t>
                </a:r>
              </a:p>
            </p:txBody>
          </p:sp>
          <p:sp>
            <p:nvSpPr>
              <p:cNvPr id="2626" name="TextBox 2625">
                <a:extLst>
                  <a:ext uri="{FF2B5EF4-FFF2-40B4-BE49-F238E27FC236}">
                    <a16:creationId xmlns:a16="http://schemas.microsoft.com/office/drawing/2014/main" id="{376328E1-1057-DD9D-58B7-D816E48FD0C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(270)</a:t>
                </a:r>
              </a:p>
            </p:txBody>
          </p:sp>
        </p:grpSp>
      </p:grpSp>
      <p:grpSp>
        <p:nvGrpSpPr>
          <p:cNvPr id="2653" name="Group 2652">
            <a:extLst>
              <a:ext uri="{FF2B5EF4-FFF2-40B4-BE49-F238E27FC236}">
                <a16:creationId xmlns:a16="http://schemas.microsoft.com/office/drawing/2014/main" id="{B4A1BF65-21D8-F7B2-FE73-82226B523369}"/>
              </a:ext>
            </a:extLst>
          </p:cNvPr>
          <p:cNvGrpSpPr/>
          <p:nvPr/>
        </p:nvGrpSpPr>
        <p:grpSpPr>
          <a:xfrm>
            <a:off x="4827893" y="2339298"/>
            <a:ext cx="593115" cy="636569"/>
            <a:chOff x="564114" y="441325"/>
            <a:chExt cx="593115" cy="636569"/>
          </a:xfrm>
        </p:grpSpPr>
        <p:grpSp>
          <p:nvGrpSpPr>
            <p:cNvPr id="2654" name="Group 2653">
              <a:extLst>
                <a:ext uri="{FF2B5EF4-FFF2-40B4-BE49-F238E27FC236}">
                  <a16:creationId xmlns:a16="http://schemas.microsoft.com/office/drawing/2014/main" id="{1D74B4D5-ECB2-EE34-B12F-25F347E340C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59" name="Rectangle: Rounded Corners 2658">
                <a:extLst>
                  <a:ext uri="{FF2B5EF4-FFF2-40B4-BE49-F238E27FC236}">
                    <a16:creationId xmlns:a16="http://schemas.microsoft.com/office/drawing/2014/main" id="{745C8907-9FA4-8F8B-50BF-4B44A1132D0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60" name="Rectangle: Rounded Corners 2659">
                <a:extLst>
                  <a:ext uri="{FF2B5EF4-FFF2-40B4-BE49-F238E27FC236}">
                    <a16:creationId xmlns:a16="http://schemas.microsoft.com/office/drawing/2014/main" id="{A95D770B-8494-0AB6-A841-0CFD8A100DB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55" name="Group 2654">
              <a:extLst>
                <a:ext uri="{FF2B5EF4-FFF2-40B4-BE49-F238E27FC236}">
                  <a16:creationId xmlns:a16="http://schemas.microsoft.com/office/drawing/2014/main" id="{9447CAB6-E2D0-42AB-A5F0-2706D3D95F8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56" name="TextBox 2655">
                <a:extLst>
                  <a:ext uri="{FF2B5EF4-FFF2-40B4-BE49-F238E27FC236}">
                    <a16:creationId xmlns:a16="http://schemas.microsoft.com/office/drawing/2014/main" id="{A8535322-1147-FEBD-FCC9-70EC2E788C1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Fe</a:t>
                </a:r>
              </a:p>
            </p:txBody>
          </p:sp>
          <p:sp>
            <p:nvSpPr>
              <p:cNvPr id="2657" name="TextBox 2656">
                <a:extLst>
                  <a:ext uri="{FF2B5EF4-FFF2-40B4-BE49-F238E27FC236}">
                    <a16:creationId xmlns:a16="http://schemas.microsoft.com/office/drawing/2014/main" id="{43201AD5-91AC-CA77-0161-6D7ECC564BB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26</a:t>
                </a:r>
              </a:p>
            </p:txBody>
          </p:sp>
          <p:sp>
            <p:nvSpPr>
              <p:cNvPr id="2658" name="TextBox 2657">
                <a:extLst>
                  <a:ext uri="{FF2B5EF4-FFF2-40B4-BE49-F238E27FC236}">
                    <a16:creationId xmlns:a16="http://schemas.microsoft.com/office/drawing/2014/main" id="{08244D8E-E3E3-CA74-30DD-709630982F3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55.85</a:t>
                </a:r>
              </a:p>
            </p:txBody>
          </p:sp>
        </p:grpSp>
      </p:grpSp>
      <p:grpSp>
        <p:nvGrpSpPr>
          <p:cNvPr id="2661" name="Group 2660">
            <a:extLst>
              <a:ext uri="{FF2B5EF4-FFF2-40B4-BE49-F238E27FC236}">
                <a16:creationId xmlns:a16="http://schemas.microsoft.com/office/drawing/2014/main" id="{F4CDB45B-92D1-C996-02F4-F04C99CF05DB}"/>
              </a:ext>
            </a:extLst>
          </p:cNvPr>
          <p:cNvGrpSpPr/>
          <p:nvPr/>
        </p:nvGrpSpPr>
        <p:grpSpPr>
          <a:xfrm>
            <a:off x="4827893" y="3016552"/>
            <a:ext cx="593115" cy="636569"/>
            <a:chOff x="564114" y="441325"/>
            <a:chExt cx="593115" cy="636569"/>
          </a:xfrm>
        </p:grpSpPr>
        <p:grpSp>
          <p:nvGrpSpPr>
            <p:cNvPr id="2662" name="Group 2661">
              <a:extLst>
                <a:ext uri="{FF2B5EF4-FFF2-40B4-BE49-F238E27FC236}">
                  <a16:creationId xmlns:a16="http://schemas.microsoft.com/office/drawing/2014/main" id="{1775C1EA-76C2-8CFB-66BA-9ECF9971A91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67" name="Rectangle: Rounded Corners 2666">
                <a:extLst>
                  <a:ext uri="{FF2B5EF4-FFF2-40B4-BE49-F238E27FC236}">
                    <a16:creationId xmlns:a16="http://schemas.microsoft.com/office/drawing/2014/main" id="{5984AEE4-05FE-1F1A-91C1-E4FDE239E2B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68" name="Rectangle: Rounded Corners 2667">
                <a:extLst>
                  <a:ext uri="{FF2B5EF4-FFF2-40B4-BE49-F238E27FC236}">
                    <a16:creationId xmlns:a16="http://schemas.microsoft.com/office/drawing/2014/main" id="{78D443E3-02B5-9288-49D3-465589F8C0C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63" name="Group 2662">
              <a:extLst>
                <a:ext uri="{FF2B5EF4-FFF2-40B4-BE49-F238E27FC236}">
                  <a16:creationId xmlns:a16="http://schemas.microsoft.com/office/drawing/2014/main" id="{1E48A60A-E7E9-328D-D367-6831D9C67D7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64" name="TextBox 2663">
                <a:extLst>
                  <a:ext uri="{FF2B5EF4-FFF2-40B4-BE49-F238E27FC236}">
                    <a16:creationId xmlns:a16="http://schemas.microsoft.com/office/drawing/2014/main" id="{5FEE1CBB-5F60-55B4-4570-8448617A5D2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Ru</a:t>
                </a:r>
              </a:p>
            </p:txBody>
          </p:sp>
          <p:sp>
            <p:nvSpPr>
              <p:cNvPr id="2665" name="TextBox 2664">
                <a:extLst>
                  <a:ext uri="{FF2B5EF4-FFF2-40B4-BE49-F238E27FC236}">
                    <a16:creationId xmlns:a16="http://schemas.microsoft.com/office/drawing/2014/main" id="{76668A2A-A8FD-249C-6138-D932F639B83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44</a:t>
                </a:r>
              </a:p>
            </p:txBody>
          </p:sp>
          <p:sp>
            <p:nvSpPr>
              <p:cNvPr id="2666" name="TextBox 2665">
                <a:extLst>
                  <a:ext uri="{FF2B5EF4-FFF2-40B4-BE49-F238E27FC236}">
                    <a16:creationId xmlns:a16="http://schemas.microsoft.com/office/drawing/2014/main" id="{87A7FF22-D401-3643-11FE-E371B839413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101.1</a:t>
                </a:r>
              </a:p>
            </p:txBody>
          </p:sp>
        </p:grpSp>
      </p:grpSp>
      <p:grpSp>
        <p:nvGrpSpPr>
          <p:cNvPr id="2669" name="Group 2668">
            <a:extLst>
              <a:ext uri="{FF2B5EF4-FFF2-40B4-BE49-F238E27FC236}">
                <a16:creationId xmlns:a16="http://schemas.microsoft.com/office/drawing/2014/main" id="{CDE8C597-B35C-25C2-C846-7AC6CD9FDB61}"/>
              </a:ext>
            </a:extLst>
          </p:cNvPr>
          <p:cNvGrpSpPr/>
          <p:nvPr/>
        </p:nvGrpSpPr>
        <p:grpSpPr>
          <a:xfrm>
            <a:off x="4827893" y="3693806"/>
            <a:ext cx="593115" cy="636569"/>
            <a:chOff x="564114" y="441325"/>
            <a:chExt cx="593115" cy="636569"/>
          </a:xfrm>
        </p:grpSpPr>
        <p:grpSp>
          <p:nvGrpSpPr>
            <p:cNvPr id="2670" name="Group 2669">
              <a:extLst>
                <a:ext uri="{FF2B5EF4-FFF2-40B4-BE49-F238E27FC236}">
                  <a16:creationId xmlns:a16="http://schemas.microsoft.com/office/drawing/2014/main" id="{419D9E23-319A-A7D4-6A26-11EF4BFB741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75" name="Rectangle: Rounded Corners 2674">
                <a:extLst>
                  <a:ext uri="{FF2B5EF4-FFF2-40B4-BE49-F238E27FC236}">
                    <a16:creationId xmlns:a16="http://schemas.microsoft.com/office/drawing/2014/main" id="{03A11992-DCB5-BF51-4422-11F8B6BB797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76" name="Rectangle: Rounded Corners 2675">
                <a:extLst>
                  <a:ext uri="{FF2B5EF4-FFF2-40B4-BE49-F238E27FC236}">
                    <a16:creationId xmlns:a16="http://schemas.microsoft.com/office/drawing/2014/main" id="{88998D81-4954-B041-8EFB-2E57726FD3A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71" name="Group 2670">
              <a:extLst>
                <a:ext uri="{FF2B5EF4-FFF2-40B4-BE49-F238E27FC236}">
                  <a16:creationId xmlns:a16="http://schemas.microsoft.com/office/drawing/2014/main" id="{348EDD3C-D0C4-AF46-9210-5EC28E14AC1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72" name="TextBox 2671">
                <a:extLst>
                  <a:ext uri="{FF2B5EF4-FFF2-40B4-BE49-F238E27FC236}">
                    <a16:creationId xmlns:a16="http://schemas.microsoft.com/office/drawing/2014/main" id="{9D8EF2CA-D4DD-69B1-8939-8A2EEA22A07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Os</a:t>
                </a:r>
              </a:p>
            </p:txBody>
          </p:sp>
          <p:sp>
            <p:nvSpPr>
              <p:cNvPr id="2673" name="TextBox 2672">
                <a:extLst>
                  <a:ext uri="{FF2B5EF4-FFF2-40B4-BE49-F238E27FC236}">
                    <a16:creationId xmlns:a16="http://schemas.microsoft.com/office/drawing/2014/main" id="{144E601B-65F7-B2C0-7994-9FAAD82534B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76</a:t>
                </a:r>
              </a:p>
            </p:txBody>
          </p:sp>
          <p:sp>
            <p:nvSpPr>
              <p:cNvPr id="2674" name="TextBox 2673">
                <a:extLst>
                  <a:ext uri="{FF2B5EF4-FFF2-40B4-BE49-F238E27FC236}">
                    <a16:creationId xmlns:a16="http://schemas.microsoft.com/office/drawing/2014/main" id="{377B9B92-08DA-9C2F-263E-094D59D900E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190.2</a:t>
                </a:r>
              </a:p>
            </p:txBody>
          </p:sp>
        </p:grpSp>
      </p:grpSp>
      <p:grpSp>
        <p:nvGrpSpPr>
          <p:cNvPr id="2677" name="Group 2676">
            <a:extLst>
              <a:ext uri="{FF2B5EF4-FFF2-40B4-BE49-F238E27FC236}">
                <a16:creationId xmlns:a16="http://schemas.microsoft.com/office/drawing/2014/main" id="{14F6EDFA-BB87-F60B-3F66-B1C278B64A86}"/>
              </a:ext>
            </a:extLst>
          </p:cNvPr>
          <p:cNvGrpSpPr/>
          <p:nvPr/>
        </p:nvGrpSpPr>
        <p:grpSpPr>
          <a:xfrm>
            <a:off x="4827893" y="4371060"/>
            <a:ext cx="593115" cy="636569"/>
            <a:chOff x="564114" y="441325"/>
            <a:chExt cx="593115" cy="636569"/>
          </a:xfrm>
        </p:grpSpPr>
        <p:grpSp>
          <p:nvGrpSpPr>
            <p:cNvPr id="2678" name="Group 2677">
              <a:extLst>
                <a:ext uri="{FF2B5EF4-FFF2-40B4-BE49-F238E27FC236}">
                  <a16:creationId xmlns:a16="http://schemas.microsoft.com/office/drawing/2014/main" id="{EA64F410-8F5D-8095-0A31-D3627ADEFE0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83" name="Rectangle: Rounded Corners 2682">
                <a:extLst>
                  <a:ext uri="{FF2B5EF4-FFF2-40B4-BE49-F238E27FC236}">
                    <a16:creationId xmlns:a16="http://schemas.microsoft.com/office/drawing/2014/main" id="{17E9BF04-50BA-4AE3-02D7-64008262A75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84" name="Rectangle: Rounded Corners 2683">
                <a:extLst>
                  <a:ext uri="{FF2B5EF4-FFF2-40B4-BE49-F238E27FC236}">
                    <a16:creationId xmlns:a16="http://schemas.microsoft.com/office/drawing/2014/main" id="{44CCD6D6-C22B-84DD-BBC6-860944058BF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79" name="Group 2678">
              <a:extLst>
                <a:ext uri="{FF2B5EF4-FFF2-40B4-BE49-F238E27FC236}">
                  <a16:creationId xmlns:a16="http://schemas.microsoft.com/office/drawing/2014/main" id="{03022D54-B88D-5C6A-7021-E9C03CD7DD9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80" name="TextBox 2679">
                <a:extLst>
                  <a:ext uri="{FF2B5EF4-FFF2-40B4-BE49-F238E27FC236}">
                    <a16:creationId xmlns:a16="http://schemas.microsoft.com/office/drawing/2014/main" id="{DF1DB383-E7A6-85D0-DEFE-982D2450418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Hs</a:t>
                </a:r>
              </a:p>
            </p:txBody>
          </p:sp>
          <p:sp>
            <p:nvSpPr>
              <p:cNvPr id="2681" name="TextBox 2680">
                <a:extLst>
                  <a:ext uri="{FF2B5EF4-FFF2-40B4-BE49-F238E27FC236}">
                    <a16:creationId xmlns:a16="http://schemas.microsoft.com/office/drawing/2014/main" id="{E57D259C-BBE6-03E4-34E0-1CFEF400390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108</a:t>
                </a:r>
              </a:p>
            </p:txBody>
          </p:sp>
          <p:sp>
            <p:nvSpPr>
              <p:cNvPr id="2682" name="TextBox 2681">
                <a:extLst>
                  <a:ext uri="{FF2B5EF4-FFF2-40B4-BE49-F238E27FC236}">
                    <a16:creationId xmlns:a16="http://schemas.microsoft.com/office/drawing/2014/main" id="{D0B1C763-E19E-AC2F-D2F9-6D8162FB7EC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(277)</a:t>
                </a:r>
              </a:p>
            </p:txBody>
          </p:sp>
        </p:grpSp>
      </p:grpSp>
      <p:grpSp>
        <p:nvGrpSpPr>
          <p:cNvPr id="2709" name="Group 2708">
            <a:extLst>
              <a:ext uri="{FF2B5EF4-FFF2-40B4-BE49-F238E27FC236}">
                <a16:creationId xmlns:a16="http://schemas.microsoft.com/office/drawing/2014/main" id="{D325E2D5-E18D-0700-0239-8A4C50B93989}"/>
              </a:ext>
            </a:extLst>
          </p:cNvPr>
          <p:cNvGrpSpPr/>
          <p:nvPr/>
        </p:nvGrpSpPr>
        <p:grpSpPr>
          <a:xfrm>
            <a:off x="5475593" y="2339298"/>
            <a:ext cx="593115" cy="636569"/>
            <a:chOff x="564114" y="441325"/>
            <a:chExt cx="593115" cy="636569"/>
          </a:xfrm>
        </p:grpSpPr>
        <p:grpSp>
          <p:nvGrpSpPr>
            <p:cNvPr id="2710" name="Group 2709">
              <a:extLst>
                <a:ext uri="{FF2B5EF4-FFF2-40B4-BE49-F238E27FC236}">
                  <a16:creationId xmlns:a16="http://schemas.microsoft.com/office/drawing/2014/main" id="{B7B02388-800D-E6C3-6040-32EF2565E30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15" name="Rectangle: Rounded Corners 2714">
                <a:extLst>
                  <a:ext uri="{FF2B5EF4-FFF2-40B4-BE49-F238E27FC236}">
                    <a16:creationId xmlns:a16="http://schemas.microsoft.com/office/drawing/2014/main" id="{740C065A-5BB2-8F18-E4C0-CC2126A70D8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16" name="Rectangle: Rounded Corners 2715">
                <a:extLst>
                  <a:ext uri="{FF2B5EF4-FFF2-40B4-BE49-F238E27FC236}">
                    <a16:creationId xmlns:a16="http://schemas.microsoft.com/office/drawing/2014/main" id="{8D974D00-DE5D-8EEE-C13E-0C64D52A548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11" name="Group 2710">
              <a:extLst>
                <a:ext uri="{FF2B5EF4-FFF2-40B4-BE49-F238E27FC236}">
                  <a16:creationId xmlns:a16="http://schemas.microsoft.com/office/drawing/2014/main" id="{DF16893D-EB0B-58CC-C3C0-FF50E22235F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12" name="TextBox 2711">
                <a:extLst>
                  <a:ext uri="{FF2B5EF4-FFF2-40B4-BE49-F238E27FC236}">
                    <a16:creationId xmlns:a16="http://schemas.microsoft.com/office/drawing/2014/main" id="{1654D5C1-D877-B4D8-A667-30F2EABFA6D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Co</a:t>
                </a:r>
              </a:p>
            </p:txBody>
          </p:sp>
          <p:sp>
            <p:nvSpPr>
              <p:cNvPr id="2713" name="TextBox 2712">
                <a:extLst>
                  <a:ext uri="{FF2B5EF4-FFF2-40B4-BE49-F238E27FC236}">
                    <a16:creationId xmlns:a16="http://schemas.microsoft.com/office/drawing/2014/main" id="{9D5ABBAC-4681-CF9B-EECD-1A5EDE9ECC4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27</a:t>
                </a:r>
              </a:p>
            </p:txBody>
          </p:sp>
          <p:sp>
            <p:nvSpPr>
              <p:cNvPr id="2714" name="TextBox 2713">
                <a:extLst>
                  <a:ext uri="{FF2B5EF4-FFF2-40B4-BE49-F238E27FC236}">
                    <a16:creationId xmlns:a16="http://schemas.microsoft.com/office/drawing/2014/main" id="{02E6E349-0F4A-4275-DC31-4F778F256B8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58.93</a:t>
                </a:r>
              </a:p>
            </p:txBody>
          </p:sp>
        </p:grpSp>
      </p:grpSp>
      <p:grpSp>
        <p:nvGrpSpPr>
          <p:cNvPr id="2717" name="Group 2716">
            <a:extLst>
              <a:ext uri="{FF2B5EF4-FFF2-40B4-BE49-F238E27FC236}">
                <a16:creationId xmlns:a16="http://schemas.microsoft.com/office/drawing/2014/main" id="{33FE0E75-CE3A-16EB-3511-12A2D6277262}"/>
              </a:ext>
            </a:extLst>
          </p:cNvPr>
          <p:cNvGrpSpPr/>
          <p:nvPr/>
        </p:nvGrpSpPr>
        <p:grpSpPr>
          <a:xfrm>
            <a:off x="5475593" y="3016552"/>
            <a:ext cx="593115" cy="636569"/>
            <a:chOff x="564114" y="441325"/>
            <a:chExt cx="593115" cy="636569"/>
          </a:xfrm>
        </p:grpSpPr>
        <p:grpSp>
          <p:nvGrpSpPr>
            <p:cNvPr id="2718" name="Group 2717">
              <a:extLst>
                <a:ext uri="{FF2B5EF4-FFF2-40B4-BE49-F238E27FC236}">
                  <a16:creationId xmlns:a16="http://schemas.microsoft.com/office/drawing/2014/main" id="{8EA5FDE7-07D2-0764-26A0-4D3255B9ECC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23" name="Rectangle: Rounded Corners 2722">
                <a:extLst>
                  <a:ext uri="{FF2B5EF4-FFF2-40B4-BE49-F238E27FC236}">
                    <a16:creationId xmlns:a16="http://schemas.microsoft.com/office/drawing/2014/main" id="{4F4546C7-BD59-E614-6E58-EFA3BD5CD94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24" name="Rectangle: Rounded Corners 2723">
                <a:extLst>
                  <a:ext uri="{FF2B5EF4-FFF2-40B4-BE49-F238E27FC236}">
                    <a16:creationId xmlns:a16="http://schemas.microsoft.com/office/drawing/2014/main" id="{BDED1AB5-B500-8F37-6E1A-1750B010809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19" name="Group 2718">
              <a:extLst>
                <a:ext uri="{FF2B5EF4-FFF2-40B4-BE49-F238E27FC236}">
                  <a16:creationId xmlns:a16="http://schemas.microsoft.com/office/drawing/2014/main" id="{8A954BCF-962C-0762-65DF-48DC67B193B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20" name="TextBox 2719">
                <a:extLst>
                  <a:ext uri="{FF2B5EF4-FFF2-40B4-BE49-F238E27FC236}">
                    <a16:creationId xmlns:a16="http://schemas.microsoft.com/office/drawing/2014/main" id="{B686B1DC-C99D-8CEE-A0A1-D9B59EB0B5A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Rh</a:t>
                </a:r>
              </a:p>
            </p:txBody>
          </p:sp>
          <p:sp>
            <p:nvSpPr>
              <p:cNvPr id="2721" name="TextBox 2720">
                <a:extLst>
                  <a:ext uri="{FF2B5EF4-FFF2-40B4-BE49-F238E27FC236}">
                    <a16:creationId xmlns:a16="http://schemas.microsoft.com/office/drawing/2014/main" id="{48827CF9-D051-5D8B-2875-331F4584B0A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45</a:t>
                </a:r>
              </a:p>
            </p:txBody>
          </p:sp>
          <p:sp>
            <p:nvSpPr>
              <p:cNvPr id="2722" name="TextBox 2721">
                <a:extLst>
                  <a:ext uri="{FF2B5EF4-FFF2-40B4-BE49-F238E27FC236}">
                    <a16:creationId xmlns:a16="http://schemas.microsoft.com/office/drawing/2014/main" id="{F3727163-32FB-C0E5-887D-884407C371E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102.9</a:t>
                </a:r>
              </a:p>
            </p:txBody>
          </p:sp>
        </p:grpSp>
      </p:grpSp>
      <p:grpSp>
        <p:nvGrpSpPr>
          <p:cNvPr id="2725" name="Group 2724">
            <a:extLst>
              <a:ext uri="{FF2B5EF4-FFF2-40B4-BE49-F238E27FC236}">
                <a16:creationId xmlns:a16="http://schemas.microsoft.com/office/drawing/2014/main" id="{3532ACE4-49AA-C512-4529-778483C67FE5}"/>
              </a:ext>
            </a:extLst>
          </p:cNvPr>
          <p:cNvGrpSpPr/>
          <p:nvPr/>
        </p:nvGrpSpPr>
        <p:grpSpPr>
          <a:xfrm>
            <a:off x="5475593" y="3693806"/>
            <a:ext cx="593115" cy="636569"/>
            <a:chOff x="564114" y="441325"/>
            <a:chExt cx="593115" cy="636569"/>
          </a:xfrm>
        </p:grpSpPr>
        <p:grpSp>
          <p:nvGrpSpPr>
            <p:cNvPr id="2726" name="Group 2725">
              <a:extLst>
                <a:ext uri="{FF2B5EF4-FFF2-40B4-BE49-F238E27FC236}">
                  <a16:creationId xmlns:a16="http://schemas.microsoft.com/office/drawing/2014/main" id="{8DC7A3C8-50DC-4BD7-AB1B-438D0710A8C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31" name="Rectangle: Rounded Corners 2730">
                <a:extLst>
                  <a:ext uri="{FF2B5EF4-FFF2-40B4-BE49-F238E27FC236}">
                    <a16:creationId xmlns:a16="http://schemas.microsoft.com/office/drawing/2014/main" id="{353D9428-CE9D-A889-6DFA-0A7A013C3A5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32" name="Rectangle: Rounded Corners 2731">
                <a:extLst>
                  <a:ext uri="{FF2B5EF4-FFF2-40B4-BE49-F238E27FC236}">
                    <a16:creationId xmlns:a16="http://schemas.microsoft.com/office/drawing/2014/main" id="{A5299632-045C-07D2-8EAE-88B99E1302F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27" name="Group 2726">
              <a:extLst>
                <a:ext uri="{FF2B5EF4-FFF2-40B4-BE49-F238E27FC236}">
                  <a16:creationId xmlns:a16="http://schemas.microsoft.com/office/drawing/2014/main" id="{EC593830-1923-6028-0DC7-C341252AE87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28" name="TextBox 2727">
                <a:extLst>
                  <a:ext uri="{FF2B5EF4-FFF2-40B4-BE49-F238E27FC236}">
                    <a16:creationId xmlns:a16="http://schemas.microsoft.com/office/drawing/2014/main" id="{44F6C771-D1E4-6881-93C9-E2565884C5E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Ir</a:t>
                </a:r>
              </a:p>
            </p:txBody>
          </p:sp>
          <p:sp>
            <p:nvSpPr>
              <p:cNvPr id="2729" name="TextBox 2728">
                <a:extLst>
                  <a:ext uri="{FF2B5EF4-FFF2-40B4-BE49-F238E27FC236}">
                    <a16:creationId xmlns:a16="http://schemas.microsoft.com/office/drawing/2014/main" id="{788B65AF-1D8D-A823-2D09-5A49553B206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77</a:t>
                </a:r>
              </a:p>
            </p:txBody>
          </p:sp>
          <p:sp>
            <p:nvSpPr>
              <p:cNvPr id="2730" name="TextBox 2729">
                <a:extLst>
                  <a:ext uri="{FF2B5EF4-FFF2-40B4-BE49-F238E27FC236}">
                    <a16:creationId xmlns:a16="http://schemas.microsoft.com/office/drawing/2014/main" id="{2050E497-0C3F-D6EB-6F36-60327A60F91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192.2</a:t>
                </a:r>
              </a:p>
            </p:txBody>
          </p:sp>
        </p:grpSp>
      </p:grpSp>
      <p:grpSp>
        <p:nvGrpSpPr>
          <p:cNvPr id="2733" name="Group 2732">
            <a:extLst>
              <a:ext uri="{FF2B5EF4-FFF2-40B4-BE49-F238E27FC236}">
                <a16:creationId xmlns:a16="http://schemas.microsoft.com/office/drawing/2014/main" id="{445AAB70-C44D-2364-F21B-CC6B141CE2EF}"/>
              </a:ext>
            </a:extLst>
          </p:cNvPr>
          <p:cNvGrpSpPr/>
          <p:nvPr/>
        </p:nvGrpSpPr>
        <p:grpSpPr>
          <a:xfrm>
            <a:off x="5475593" y="4371060"/>
            <a:ext cx="593115" cy="636569"/>
            <a:chOff x="564114" y="441325"/>
            <a:chExt cx="593115" cy="636569"/>
          </a:xfrm>
        </p:grpSpPr>
        <p:grpSp>
          <p:nvGrpSpPr>
            <p:cNvPr id="2734" name="Group 2733">
              <a:extLst>
                <a:ext uri="{FF2B5EF4-FFF2-40B4-BE49-F238E27FC236}">
                  <a16:creationId xmlns:a16="http://schemas.microsoft.com/office/drawing/2014/main" id="{51A2AEAA-78A0-3E15-56B0-621F732B1E6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39" name="Rectangle: Rounded Corners 2738">
                <a:extLst>
                  <a:ext uri="{FF2B5EF4-FFF2-40B4-BE49-F238E27FC236}">
                    <a16:creationId xmlns:a16="http://schemas.microsoft.com/office/drawing/2014/main" id="{5BF677F8-7DBF-7301-4F05-DDB033EED83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40" name="Rectangle: Rounded Corners 2739">
                <a:extLst>
                  <a:ext uri="{FF2B5EF4-FFF2-40B4-BE49-F238E27FC236}">
                    <a16:creationId xmlns:a16="http://schemas.microsoft.com/office/drawing/2014/main" id="{9B4ED576-3DB8-91D4-2CEB-FDC35CE87EF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35" name="Group 2734">
              <a:extLst>
                <a:ext uri="{FF2B5EF4-FFF2-40B4-BE49-F238E27FC236}">
                  <a16:creationId xmlns:a16="http://schemas.microsoft.com/office/drawing/2014/main" id="{3C462368-0748-F8E7-2F99-2220F79C677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36" name="TextBox 2735">
                <a:extLst>
                  <a:ext uri="{FF2B5EF4-FFF2-40B4-BE49-F238E27FC236}">
                    <a16:creationId xmlns:a16="http://schemas.microsoft.com/office/drawing/2014/main" id="{C6CF8DD5-7A51-C16D-E98A-335EBA0DF44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Mt</a:t>
                </a:r>
              </a:p>
            </p:txBody>
          </p:sp>
          <p:sp>
            <p:nvSpPr>
              <p:cNvPr id="2737" name="TextBox 2736">
                <a:extLst>
                  <a:ext uri="{FF2B5EF4-FFF2-40B4-BE49-F238E27FC236}">
                    <a16:creationId xmlns:a16="http://schemas.microsoft.com/office/drawing/2014/main" id="{0C2C701E-CDBC-4805-B83C-6985384E84B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109</a:t>
                </a:r>
              </a:p>
            </p:txBody>
          </p:sp>
          <p:sp>
            <p:nvSpPr>
              <p:cNvPr id="2738" name="TextBox 2737">
                <a:extLst>
                  <a:ext uri="{FF2B5EF4-FFF2-40B4-BE49-F238E27FC236}">
                    <a16:creationId xmlns:a16="http://schemas.microsoft.com/office/drawing/2014/main" id="{76A05895-3E20-4AD6-D80B-AD8C0AECB1B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(276)</a:t>
                </a:r>
              </a:p>
            </p:txBody>
          </p:sp>
        </p:grpSp>
      </p:grpSp>
      <p:grpSp>
        <p:nvGrpSpPr>
          <p:cNvPr id="2765" name="Group 2764">
            <a:extLst>
              <a:ext uri="{FF2B5EF4-FFF2-40B4-BE49-F238E27FC236}">
                <a16:creationId xmlns:a16="http://schemas.microsoft.com/office/drawing/2014/main" id="{0577F6D8-794E-CA8D-4E8E-CC12302D89B2}"/>
              </a:ext>
            </a:extLst>
          </p:cNvPr>
          <p:cNvGrpSpPr/>
          <p:nvPr/>
        </p:nvGrpSpPr>
        <p:grpSpPr>
          <a:xfrm>
            <a:off x="6131512" y="2339298"/>
            <a:ext cx="593115" cy="636569"/>
            <a:chOff x="564114" y="441325"/>
            <a:chExt cx="593115" cy="636569"/>
          </a:xfrm>
        </p:grpSpPr>
        <p:grpSp>
          <p:nvGrpSpPr>
            <p:cNvPr id="2766" name="Group 2765">
              <a:extLst>
                <a:ext uri="{FF2B5EF4-FFF2-40B4-BE49-F238E27FC236}">
                  <a16:creationId xmlns:a16="http://schemas.microsoft.com/office/drawing/2014/main" id="{972ACD02-DCC9-B9BA-BCD4-3B90B78EA01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71" name="Rectangle: Rounded Corners 2770">
                <a:extLst>
                  <a:ext uri="{FF2B5EF4-FFF2-40B4-BE49-F238E27FC236}">
                    <a16:creationId xmlns:a16="http://schemas.microsoft.com/office/drawing/2014/main" id="{62B9C06D-0F98-5E46-5BD3-D165D2D8453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72" name="Rectangle: Rounded Corners 2771">
                <a:extLst>
                  <a:ext uri="{FF2B5EF4-FFF2-40B4-BE49-F238E27FC236}">
                    <a16:creationId xmlns:a16="http://schemas.microsoft.com/office/drawing/2014/main" id="{21F829AC-6827-58B1-07FE-D769D5B52C0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67" name="Group 2766">
              <a:extLst>
                <a:ext uri="{FF2B5EF4-FFF2-40B4-BE49-F238E27FC236}">
                  <a16:creationId xmlns:a16="http://schemas.microsoft.com/office/drawing/2014/main" id="{28EAEE9F-711A-94A2-4E93-0238CF0D686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68" name="TextBox 2767">
                <a:extLst>
                  <a:ext uri="{FF2B5EF4-FFF2-40B4-BE49-F238E27FC236}">
                    <a16:creationId xmlns:a16="http://schemas.microsoft.com/office/drawing/2014/main" id="{82716C19-B048-0575-71A3-71E56827DFE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Ni</a:t>
                </a:r>
              </a:p>
            </p:txBody>
          </p:sp>
          <p:sp>
            <p:nvSpPr>
              <p:cNvPr id="2769" name="TextBox 2768">
                <a:extLst>
                  <a:ext uri="{FF2B5EF4-FFF2-40B4-BE49-F238E27FC236}">
                    <a16:creationId xmlns:a16="http://schemas.microsoft.com/office/drawing/2014/main" id="{7D91DE40-E836-AC0B-AF72-96D8809B402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28</a:t>
                </a:r>
              </a:p>
            </p:txBody>
          </p:sp>
          <p:sp>
            <p:nvSpPr>
              <p:cNvPr id="2770" name="TextBox 2769">
                <a:extLst>
                  <a:ext uri="{FF2B5EF4-FFF2-40B4-BE49-F238E27FC236}">
                    <a16:creationId xmlns:a16="http://schemas.microsoft.com/office/drawing/2014/main" id="{3F69D6AE-D5A9-E204-882F-583EC01D016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58.69</a:t>
                </a:r>
              </a:p>
            </p:txBody>
          </p:sp>
        </p:grpSp>
      </p:grpSp>
      <p:grpSp>
        <p:nvGrpSpPr>
          <p:cNvPr id="2773" name="Group 2772">
            <a:extLst>
              <a:ext uri="{FF2B5EF4-FFF2-40B4-BE49-F238E27FC236}">
                <a16:creationId xmlns:a16="http://schemas.microsoft.com/office/drawing/2014/main" id="{2C0442D7-5DE3-84F6-F5CB-E47ED82DB375}"/>
              </a:ext>
            </a:extLst>
          </p:cNvPr>
          <p:cNvGrpSpPr/>
          <p:nvPr/>
        </p:nvGrpSpPr>
        <p:grpSpPr>
          <a:xfrm>
            <a:off x="6123293" y="3016552"/>
            <a:ext cx="593115" cy="636569"/>
            <a:chOff x="564114" y="441325"/>
            <a:chExt cx="593115" cy="636569"/>
          </a:xfrm>
        </p:grpSpPr>
        <p:grpSp>
          <p:nvGrpSpPr>
            <p:cNvPr id="2774" name="Group 2773">
              <a:extLst>
                <a:ext uri="{FF2B5EF4-FFF2-40B4-BE49-F238E27FC236}">
                  <a16:creationId xmlns:a16="http://schemas.microsoft.com/office/drawing/2014/main" id="{47B45978-794A-849A-C279-119084962DA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79" name="Rectangle: Rounded Corners 2778">
                <a:extLst>
                  <a:ext uri="{FF2B5EF4-FFF2-40B4-BE49-F238E27FC236}">
                    <a16:creationId xmlns:a16="http://schemas.microsoft.com/office/drawing/2014/main" id="{C33763C3-689B-7F96-62B5-B42DD747369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80" name="Rectangle: Rounded Corners 2779">
                <a:extLst>
                  <a:ext uri="{FF2B5EF4-FFF2-40B4-BE49-F238E27FC236}">
                    <a16:creationId xmlns:a16="http://schemas.microsoft.com/office/drawing/2014/main" id="{6ED6251C-7CC1-31FE-4416-B5DDED79B22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75" name="Group 2774">
              <a:extLst>
                <a:ext uri="{FF2B5EF4-FFF2-40B4-BE49-F238E27FC236}">
                  <a16:creationId xmlns:a16="http://schemas.microsoft.com/office/drawing/2014/main" id="{24E3516B-DB7B-6DE4-11C7-28061639A1E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76" name="TextBox 2775">
                <a:extLst>
                  <a:ext uri="{FF2B5EF4-FFF2-40B4-BE49-F238E27FC236}">
                    <a16:creationId xmlns:a16="http://schemas.microsoft.com/office/drawing/2014/main" id="{5FC40F50-E7A3-9B4D-AD3E-46E54138162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Pd</a:t>
                </a:r>
              </a:p>
            </p:txBody>
          </p:sp>
          <p:sp>
            <p:nvSpPr>
              <p:cNvPr id="2777" name="TextBox 2776">
                <a:extLst>
                  <a:ext uri="{FF2B5EF4-FFF2-40B4-BE49-F238E27FC236}">
                    <a16:creationId xmlns:a16="http://schemas.microsoft.com/office/drawing/2014/main" id="{2C2E348A-2C79-C9AE-6BA7-EDB1C25FB0B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46</a:t>
                </a:r>
              </a:p>
            </p:txBody>
          </p:sp>
          <p:sp>
            <p:nvSpPr>
              <p:cNvPr id="2778" name="TextBox 2777">
                <a:extLst>
                  <a:ext uri="{FF2B5EF4-FFF2-40B4-BE49-F238E27FC236}">
                    <a16:creationId xmlns:a16="http://schemas.microsoft.com/office/drawing/2014/main" id="{65DEB64E-EFDB-C3C6-F62C-7F22C1AEBFE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106.4</a:t>
                </a:r>
              </a:p>
            </p:txBody>
          </p:sp>
        </p:grpSp>
      </p:grpSp>
      <p:grpSp>
        <p:nvGrpSpPr>
          <p:cNvPr id="2781" name="Group 2780">
            <a:extLst>
              <a:ext uri="{FF2B5EF4-FFF2-40B4-BE49-F238E27FC236}">
                <a16:creationId xmlns:a16="http://schemas.microsoft.com/office/drawing/2014/main" id="{A2B71DE1-20F5-10BE-6368-3489287572CD}"/>
              </a:ext>
            </a:extLst>
          </p:cNvPr>
          <p:cNvGrpSpPr/>
          <p:nvPr/>
        </p:nvGrpSpPr>
        <p:grpSpPr>
          <a:xfrm>
            <a:off x="6123293" y="3693806"/>
            <a:ext cx="593115" cy="636569"/>
            <a:chOff x="564114" y="441325"/>
            <a:chExt cx="593115" cy="636569"/>
          </a:xfrm>
        </p:grpSpPr>
        <p:grpSp>
          <p:nvGrpSpPr>
            <p:cNvPr id="2782" name="Group 2781">
              <a:extLst>
                <a:ext uri="{FF2B5EF4-FFF2-40B4-BE49-F238E27FC236}">
                  <a16:creationId xmlns:a16="http://schemas.microsoft.com/office/drawing/2014/main" id="{B5696C53-6738-108A-0DFB-CEBBC5AE826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87" name="Rectangle: Rounded Corners 2786">
                <a:extLst>
                  <a:ext uri="{FF2B5EF4-FFF2-40B4-BE49-F238E27FC236}">
                    <a16:creationId xmlns:a16="http://schemas.microsoft.com/office/drawing/2014/main" id="{CC8CACBE-D028-C06A-0824-815E454DF75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88" name="Rectangle: Rounded Corners 2787">
                <a:extLst>
                  <a:ext uri="{FF2B5EF4-FFF2-40B4-BE49-F238E27FC236}">
                    <a16:creationId xmlns:a16="http://schemas.microsoft.com/office/drawing/2014/main" id="{315298D7-9D7B-8CF0-9851-79CD726D24A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83" name="Group 2782">
              <a:extLst>
                <a:ext uri="{FF2B5EF4-FFF2-40B4-BE49-F238E27FC236}">
                  <a16:creationId xmlns:a16="http://schemas.microsoft.com/office/drawing/2014/main" id="{D5941145-99EE-8D21-419B-2E8825A9F36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84" name="TextBox 2783">
                <a:extLst>
                  <a:ext uri="{FF2B5EF4-FFF2-40B4-BE49-F238E27FC236}">
                    <a16:creationId xmlns:a16="http://schemas.microsoft.com/office/drawing/2014/main" id="{B22B151B-CB2D-CD4A-2F5C-3620607928C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Pt</a:t>
                </a:r>
              </a:p>
            </p:txBody>
          </p:sp>
          <p:sp>
            <p:nvSpPr>
              <p:cNvPr id="2785" name="TextBox 2784">
                <a:extLst>
                  <a:ext uri="{FF2B5EF4-FFF2-40B4-BE49-F238E27FC236}">
                    <a16:creationId xmlns:a16="http://schemas.microsoft.com/office/drawing/2014/main" id="{5D50F709-3A79-40C9-9BF7-169EFBC4E3A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78</a:t>
                </a:r>
              </a:p>
            </p:txBody>
          </p:sp>
          <p:sp>
            <p:nvSpPr>
              <p:cNvPr id="2786" name="TextBox 2785">
                <a:extLst>
                  <a:ext uri="{FF2B5EF4-FFF2-40B4-BE49-F238E27FC236}">
                    <a16:creationId xmlns:a16="http://schemas.microsoft.com/office/drawing/2014/main" id="{24B9536E-2B7A-8927-AB8E-54AE0B542C4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195.1</a:t>
                </a:r>
              </a:p>
            </p:txBody>
          </p:sp>
        </p:grpSp>
      </p:grpSp>
      <p:grpSp>
        <p:nvGrpSpPr>
          <p:cNvPr id="2789" name="Group 2788">
            <a:extLst>
              <a:ext uri="{FF2B5EF4-FFF2-40B4-BE49-F238E27FC236}">
                <a16:creationId xmlns:a16="http://schemas.microsoft.com/office/drawing/2014/main" id="{51725582-7ACC-640E-2ED1-8FFF5756AF4D}"/>
              </a:ext>
            </a:extLst>
          </p:cNvPr>
          <p:cNvGrpSpPr/>
          <p:nvPr/>
        </p:nvGrpSpPr>
        <p:grpSpPr>
          <a:xfrm>
            <a:off x="6123293" y="4371060"/>
            <a:ext cx="593115" cy="636569"/>
            <a:chOff x="564114" y="441325"/>
            <a:chExt cx="593115" cy="636569"/>
          </a:xfrm>
        </p:grpSpPr>
        <p:grpSp>
          <p:nvGrpSpPr>
            <p:cNvPr id="2790" name="Group 2789">
              <a:extLst>
                <a:ext uri="{FF2B5EF4-FFF2-40B4-BE49-F238E27FC236}">
                  <a16:creationId xmlns:a16="http://schemas.microsoft.com/office/drawing/2014/main" id="{91924107-1AB4-47EF-B94A-19FB28F5C32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95" name="Rectangle: Rounded Corners 2794">
                <a:extLst>
                  <a:ext uri="{FF2B5EF4-FFF2-40B4-BE49-F238E27FC236}">
                    <a16:creationId xmlns:a16="http://schemas.microsoft.com/office/drawing/2014/main" id="{18A2302A-D603-F8B3-CFEE-354CFB0F8F2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96" name="Rectangle: Rounded Corners 2795">
                <a:extLst>
                  <a:ext uri="{FF2B5EF4-FFF2-40B4-BE49-F238E27FC236}">
                    <a16:creationId xmlns:a16="http://schemas.microsoft.com/office/drawing/2014/main" id="{B430D8B7-7FDC-35EA-0750-5C703CD701E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91" name="Group 2790">
              <a:extLst>
                <a:ext uri="{FF2B5EF4-FFF2-40B4-BE49-F238E27FC236}">
                  <a16:creationId xmlns:a16="http://schemas.microsoft.com/office/drawing/2014/main" id="{A25795EA-FA16-A348-BFBD-19B8C1BC2DF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92" name="TextBox 2791">
                <a:extLst>
                  <a:ext uri="{FF2B5EF4-FFF2-40B4-BE49-F238E27FC236}">
                    <a16:creationId xmlns:a16="http://schemas.microsoft.com/office/drawing/2014/main" id="{A92D4A23-A5C8-A36A-4288-9278C7A6C06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Ds</a:t>
                </a:r>
              </a:p>
            </p:txBody>
          </p:sp>
          <p:sp>
            <p:nvSpPr>
              <p:cNvPr id="2793" name="TextBox 2792">
                <a:extLst>
                  <a:ext uri="{FF2B5EF4-FFF2-40B4-BE49-F238E27FC236}">
                    <a16:creationId xmlns:a16="http://schemas.microsoft.com/office/drawing/2014/main" id="{2BF33346-E7EE-9B0F-8FC4-C910E9602CB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110</a:t>
                </a:r>
              </a:p>
            </p:txBody>
          </p:sp>
          <p:sp>
            <p:nvSpPr>
              <p:cNvPr id="2794" name="TextBox 2793">
                <a:extLst>
                  <a:ext uri="{FF2B5EF4-FFF2-40B4-BE49-F238E27FC236}">
                    <a16:creationId xmlns:a16="http://schemas.microsoft.com/office/drawing/2014/main" id="{031A3E95-C979-7B52-6829-C286EA645AE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(281)</a:t>
                </a:r>
              </a:p>
            </p:txBody>
          </p:sp>
        </p:grpSp>
      </p:grpSp>
      <p:grpSp>
        <p:nvGrpSpPr>
          <p:cNvPr id="2821" name="Group 2820">
            <a:extLst>
              <a:ext uri="{FF2B5EF4-FFF2-40B4-BE49-F238E27FC236}">
                <a16:creationId xmlns:a16="http://schemas.microsoft.com/office/drawing/2014/main" id="{4D852D54-1448-BA28-222A-0D35B9965939}"/>
              </a:ext>
            </a:extLst>
          </p:cNvPr>
          <p:cNvGrpSpPr/>
          <p:nvPr/>
        </p:nvGrpSpPr>
        <p:grpSpPr>
          <a:xfrm>
            <a:off x="6770993" y="2339298"/>
            <a:ext cx="593115" cy="636569"/>
            <a:chOff x="564114" y="441325"/>
            <a:chExt cx="593115" cy="636569"/>
          </a:xfrm>
        </p:grpSpPr>
        <p:grpSp>
          <p:nvGrpSpPr>
            <p:cNvPr id="2822" name="Group 2821">
              <a:extLst>
                <a:ext uri="{FF2B5EF4-FFF2-40B4-BE49-F238E27FC236}">
                  <a16:creationId xmlns:a16="http://schemas.microsoft.com/office/drawing/2014/main" id="{8EF87F90-9A8A-25C5-F74B-932861915C4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27" name="Rectangle: Rounded Corners 2826">
                <a:extLst>
                  <a:ext uri="{FF2B5EF4-FFF2-40B4-BE49-F238E27FC236}">
                    <a16:creationId xmlns:a16="http://schemas.microsoft.com/office/drawing/2014/main" id="{00FB79F7-04FB-C1D1-6293-B408EC91B97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28" name="Rectangle: Rounded Corners 2827">
                <a:extLst>
                  <a:ext uri="{FF2B5EF4-FFF2-40B4-BE49-F238E27FC236}">
                    <a16:creationId xmlns:a16="http://schemas.microsoft.com/office/drawing/2014/main" id="{796A852B-1B02-BADF-E6C0-17B568CD77C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23" name="Group 2822">
              <a:extLst>
                <a:ext uri="{FF2B5EF4-FFF2-40B4-BE49-F238E27FC236}">
                  <a16:creationId xmlns:a16="http://schemas.microsoft.com/office/drawing/2014/main" id="{D9B761B4-A7D0-0C06-E09B-FDF34F36B89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24" name="TextBox 2823">
                <a:extLst>
                  <a:ext uri="{FF2B5EF4-FFF2-40B4-BE49-F238E27FC236}">
                    <a16:creationId xmlns:a16="http://schemas.microsoft.com/office/drawing/2014/main" id="{0435C1C8-D144-AC90-B45D-F0D78FA55B7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Cu</a:t>
                </a:r>
              </a:p>
            </p:txBody>
          </p:sp>
          <p:sp>
            <p:nvSpPr>
              <p:cNvPr id="2825" name="TextBox 2824">
                <a:extLst>
                  <a:ext uri="{FF2B5EF4-FFF2-40B4-BE49-F238E27FC236}">
                    <a16:creationId xmlns:a16="http://schemas.microsoft.com/office/drawing/2014/main" id="{DF36B3E0-AD74-DD99-CCD3-89F349A317A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29</a:t>
                </a:r>
              </a:p>
            </p:txBody>
          </p:sp>
          <p:sp>
            <p:nvSpPr>
              <p:cNvPr id="2826" name="TextBox 2825">
                <a:extLst>
                  <a:ext uri="{FF2B5EF4-FFF2-40B4-BE49-F238E27FC236}">
                    <a16:creationId xmlns:a16="http://schemas.microsoft.com/office/drawing/2014/main" id="{AAFDBBC7-70D5-ED88-0BED-1972962469A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63.55</a:t>
                </a:r>
              </a:p>
            </p:txBody>
          </p:sp>
        </p:grpSp>
      </p:grpSp>
      <p:grpSp>
        <p:nvGrpSpPr>
          <p:cNvPr id="2829" name="Group 2828">
            <a:extLst>
              <a:ext uri="{FF2B5EF4-FFF2-40B4-BE49-F238E27FC236}">
                <a16:creationId xmlns:a16="http://schemas.microsoft.com/office/drawing/2014/main" id="{E77A57F2-E2D3-2FC1-F236-19E752EF4BEC}"/>
              </a:ext>
            </a:extLst>
          </p:cNvPr>
          <p:cNvGrpSpPr/>
          <p:nvPr/>
        </p:nvGrpSpPr>
        <p:grpSpPr>
          <a:xfrm>
            <a:off x="6770993" y="3016552"/>
            <a:ext cx="593115" cy="636569"/>
            <a:chOff x="564114" y="441325"/>
            <a:chExt cx="593115" cy="636569"/>
          </a:xfrm>
        </p:grpSpPr>
        <p:grpSp>
          <p:nvGrpSpPr>
            <p:cNvPr id="2830" name="Group 2829">
              <a:extLst>
                <a:ext uri="{FF2B5EF4-FFF2-40B4-BE49-F238E27FC236}">
                  <a16:creationId xmlns:a16="http://schemas.microsoft.com/office/drawing/2014/main" id="{4249A926-4572-CA48-A2DA-BAC9DB9FA9C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35" name="Rectangle: Rounded Corners 2834">
                <a:extLst>
                  <a:ext uri="{FF2B5EF4-FFF2-40B4-BE49-F238E27FC236}">
                    <a16:creationId xmlns:a16="http://schemas.microsoft.com/office/drawing/2014/main" id="{A502EF9C-D8AD-8D4B-E9FC-DD38DF31B5C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36" name="Rectangle: Rounded Corners 2835">
                <a:extLst>
                  <a:ext uri="{FF2B5EF4-FFF2-40B4-BE49-F238E27FC236}">
                    <a16:creationId xmlns:a16="http://schemas.microsoft.com/office/drawing/2014/main" id="{E9555A18-04FB-FAD0-8152-605A2D190A9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31" name="Group 2830">
              <a:extLst>
                <a:ext uri="{FF2B5EF4-FFF2-40B4-BE49-F238E27FC236}">
                  <a16:creationId xmlns:a16="http://schemas.microsoft.com/office/drawing/2014/main" id="{2C618B51-AEF6-2BA7-E63A-912EC1A7AB4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32" name="TextBox 2831">
                <a:extLst>
                  <a:ext uri="{FF2B5EF4-FFF2-40B4-BE49-F238E27FC236}">
                    <a16:creationId xmlns:a16="http://schemas.microsoft.com/office/drawing/2014/main" id="{3BF016A3-67B6-A6ED-2ECE-78F110D56506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Ag</a:t>
                </a:r>
              </a:p>
            </p:txBody>
          </p:sp>
          <p:sp>
            <p:nvSpPr>
              <p:cNvPr id="2833" name="TextBox 2832">
                <a:extLst>
                  <a:ext uri="{FF2B5EF4-FFF2-40B4-BE49-F238E27FC236}">
                    <a16:creationId xmlns:a16="http://schemas.microsoft.com/office/drawing/2014/main" id="{DB8A706A-F22C-567E-4E2A-650FB873A25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47</a:t>
                </a:r>
              </a:p>
            </p:txBody>
          </p:sp>
          <p:sp>
            <p:nvSpPr>
              <p:cNvPr id="2834" name="TextBox 2833">
                <a:extLst>
                  <a:ext uri="{FF2B5EF4-FFF2-40B4-BE49-F238E27FC236}">
                    <a16:creationId xmlns:a16="http://schemas.microsoft.com/office/drawing/2014/main" id="{BAD0983E-5E68-90FB-9933-DAFBB42BCCE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107.9</a:t>
                </a:r>
              </a:p>
            </p:txBody>
          </p:sp>
        </p:grpSp>
      </p:grpSp>
      <p:grpSp>
        <p:nvGrpSpPr>
          <p:cNvPr id="2837" name="Group 2836">
            <a:extLst>
              <a:ext uri="{FF2B5EF4-FFF2-40B4-BE49-F238E27FC236}">
                <a16:creationId xmlns:a16="http://schemas.microsoft.com/office/drawing/2014/main" id="{9E93E255-8EA4-6FF6-2C70-05D0B18BD2D6}"/>
              </a:ext>
            </a:extLst>
          </p:cNvPr>
          <p:cNvGrpSpPr/>
          <p:nvPr/>
        </p:nvGrpSpPr>
        <p:grpSpPr>
          <a:xfrm>
            <a:off x="6770993" y="3693806"/>
            <a:ext cx="593115" cy="636569"/>
            <a:chOff x="564114" y="441325"/>
            <a:chExt cx="593115" cy="636569"/>
          </a:xfrm>
        </p:grpSpPr>
        <p:grpSp>
          <p:nvGrpSpPr>
            <p:cNvPr id="2838" name="Group 2837">
              <a:extLst>
                <a:ext uri="{FF2B5EF4-FFF2-40B4-BE49-F238E27FC236}">
                  <a16:creationId xmlns:a16="http://schemas.microsoft.com/office/drawing/2014/main" id="{FAA3095C-F499-E16F-845B-58329A3DD6B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43" name="Rectangle: Rounded Corners 2842">
                <a:extLst>
                  <a:ext uri="{FF2B5EF4-FFF2-40B4-BE49-F238E27FC236}">
                    <a16:creationId xmlns:a16="http://schemas.microsoft.com/office/drawing/2014/main" id="{21F30D4C-0A4B-0D59-9C99-B4BC99FE039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44" name="Rectangle: Rounded Corners 2843">
                <a:extLst>
                  <a:ext uri="{FF2B5EF4-FFF2-40B4-BE49-F238E27FC236}">
                    <a16:creationId xmlns:a16="http://schemas.microsoft.com/office/drawing/2014/main" id="{AC3D0029-E244-1ECC-1715-4005FF9059F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39" name="Group 2838">
              <a:extLst>
                <a:ext uri="{FF2B5EF4-FFF2-40B4-BE49-F238E27FC236}">
                  <a16:creationId xmlns:a16="http://schemas.microsoft.com/office/drawing/2014/main" id="{C980E45E-7485-6531-F286-7133EEF50B3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40" name="TextBox 2839">
                <a:extLst>
                  <a:ext uri="{FF2B5EF4-FFF2-40B4-BE49-F238E27FC236}">
                    <a16:creationId xmlns:a16="http://schemas.microsoft.com/office/drawing/2014/main" id="{EA63E3B9-083A-8DF8-5EB5-E112D80EFE1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Au</a:t>
                </a:r>
              </a:p>
            </p:txBody>
          </p:sp>
          <p:sp>
            <p:nvSpPr>
              <p:cNvPr id="2841" name="TextBox 2840">
                <a:extLst>
                  <a:ext uri="{FF2B5EF4-FFF2-40B4-BE49-F238E27FC236}">
                    <a16:creationId xmlns:a16="http://schemas.microsoft.com/office/drawing/2014/main" id="{70DE8E98-2F4F-1DD0-F5C9-5E786DE11FF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79</a:t>
                </a:r>
              </a:p>
            </p:txBody>
          </p:sp>
          <p:sp>
            <p:nvSpPr>
              <p:cNvPr id="2842" name="TextBox 2841">
                <a:extLst>
                  <a:ext uri="{FF2B5EF4-FFF2-40B4-BE49-F238E27FC236}">
                    <a16:creationId xmlns:a16="http://schemas.microsoft.com/office/drawing/2014/main" id="{7B338F1B-2F8E-3286-F0F4-D271EF82FB2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197.0</a:t>
                </a:r>
              </a:p>
            </p:txBody>
          </p:sp>
        </p:grpSp>
      </p:grpSp>
      <p:grpSp>
        <p:nvGrpSpPr>
          <p:cNvPr id="2845" name="Group 2844">
            <a:extLst>
              <a:ext uri="{FF2B5EF4-FFF2-40B4-BE49-F238E27FC236}">
                <a16:creationId xmlns:a16="http://schemas.microsoft.com/office/drawing/2014/main" id="{E1C86BE6-C26D-4C5F-3CA3-6BC669388FDB}"/>
              </a:ext>
            </a:extLst>
          </p:cNvPr>
          <p:cNvGrpSpPr/>
          <p:nvPr/>
        </p:nvGrpSpPr>
        <p:grpSpPr>
          <a:xfrm>
            <a:off x="6770993" y="4371060"/>
            <a:ext cx="593115" cy="636569"/>
            <a:chOff x="564114" y="441325"/>
            <a:chExt cx="593115" cy="636569"/>
          </a:xfrm>
        </p:grpSpPr>
        <p:grpSp>
          <p:nvGrpSpPr>
            <p:cNvPr id="2846" name="Group 2845">
              <a:extLst>
                <a:ext uri="{FF2B5EF4-FFF2-40B4-BE49-F238E27FC236}">
                  <a16:creationId xmlns:a16="http://schemas.microsoft.com/office/drawing/2014/main" id="{005C8335-9BAD-4F7D-7A94-1BA560BE435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51" name="Rectangle: Rounded Corners 2850">
                <a:extLst>
                  <a:ext uri="{FF2B5EF4-FFF2-40B4-BE49-F238E27FC236}">
                    <a16:creationId xmlns:a16="http://schemas.microsoft.com/office/drawing/2014/main" id="{332D8D12-521A-B9B9-DD81-0CC3AFA2F8B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52" name="Rectangle: Rounded Corners 2851">
                <a:extLst>
                  <a:ext uri="{FF2B5EF4-FFF2-40B4-BE49-F238E27FC236}">
                    <a16:creationId xmlns:a16="http://schemas.microsoft.com/office/drawing/2014/main" id="{CFB0F060-2F2C-FD62-4B44-B65DC028559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47" name="Group 2846">
              <a:extLst>
                <a:ext uri="{FF2B5EF4-FFF2-40B4-BE49-F238E27FC236}">
                  <a16:creationId xmlns:a16="http://schemas.microsoft.com/office/drawing/2014/main" id="{985CE660-C6CD-562B-154A-96CECF20FAA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48" name="TextBox 2847">
                <a:extLst>
                  <a:ext uri="{FF2B5EF4-FFF2-40B4-BE49-F238E27FC236}">
                    <a16:creationId xmlns:a16="http://schemas.microsoft.com/office/drawing/2014/main" id="{370CB595-D240-825B-0D95-5DE2A815FDC3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Rg</a:t>
                </a:r>
              </a:p>
            </p:txBody>
          </p:sp>
          <p:sp>
            <p:nvSpPr>
              <p:cNvPr id="2849" name="TextBox 2848">
                <a:extLst>
                  <a:ext uri="{FF2B5EF4-FFF2-40B4-BE49-F238E27FC236}">
                    <a16:creationId xmlns:a16="http://schemas.microsoft.com/office/drawing/2014/main" id="{1FAE163E-BA07-71E9-FC21-1485336C9A5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111</a:t>
                </a:r>
              </a:p>
            </p:txBody>
          </p:sp>
          <p:sp>
            <p:nvSpPr>
              <p:cNvPr id="2850" name="TextBox 2849">
                <a:extLst>
                  <a:ext uri="{FF2B5EF4-FFF2-40B4-BE49-F238E27FC236}">
                    <a16:creationId xmlns:a16="http://schemas.microsoft.com/office/drawing/2014/main" id="{BA05F055-76C3-AA67-DA8A-8D199867070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(280)</a:t>
                </a:r>
              </a:p>
            </p:txBody>
          </p:sp>
        </p:grpSp>
      </p:grpSp>
      <p:grpSp>
        <p:nvGrpSpPr>
          <p:cNvPr id="2877" name="Group 2876">
            <a:extLst>
              <a:ext uri="{FF2B5EF4-FFF2-40B4-BE49-F238E27FC236}">
                <a16:creationId xmlns:a16="http://schemas.microsoft.com/office/drawing/2014/main" id="{B717679D-650F-41C4-876B-18C216F97182}"/>
              </a:ext>
            </a:extLst>
          </p:cNvPr>
          <p:cNvGrpSpPr/>
          <p:nvPr/>
        </p:nvGrpSpPr>
        <p:grpSpPr>
          <a:xfrm>
            <a:off x="7418693" y="2339298"/>
            <a:ext cx="593115" cy="636569"/>
            <a:chOff x="564114" y="441325"/>
            <a:chExt cx="593115" cy="636569"/>
          </a:xfrm>
        </p:grpSpPr>
        <p:grpSp>
          <p:nvGrpSpPr>
            <p:cNvPr id="2878" name="Group 2877">
              <a:extLst>
                <a:ext uri="{FF2B5EF4-FFF2-40B4-BE49-F238E27FC236}">
                  <a16:creationId xmlns:a16="http://schemas.microsoft.com/office/drawing/2014/main" id="{63C6398F-BE36-CE30-CF3B-4E6AA4E72D3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83" name="Rectangle: Rounded Corners 2882">
                <a:extLst>
                  <a:ext uri="{FF2B5EF4-FFF2-40B4-BE49-F238E27FC236}">
                    <a16:creationId xmlns:a16="http://schemas.microsoft.com/office/drawing/2014/main" id="{C1B9C7C5-ADB7-6F42-763E-18D7720AFC7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84" name="Rectangle: Rounded Corners 2883">
                <a:extLst>
                  <a:ext uri="{FF2B5EF4-FFF2-40B4-BE49-F238E27FC236}">
                    <a16:creationId xmlns:a16="http://schemas.microsoft.com/office/drawing/2014/main" id="{45C23D5D-0A9D-E9EE-C6D6-49C52EEE94F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79" name="Group 2878">
              <a:extLst>
                <a:ext uri="{FF2B5EF4-FFF2-40B4-BE49-F238E27FC236}">
                  <a16:creationId xmlns:a16="http://schemas.microsoft.com/office/drawing/2014/main" id="{4BADA7C0-0AE3-83EE-F556-AEA59E7382D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80" name="TextBox 2879">
                <a:extLst>
                  <a:ext uri="{FF2B5EF4-FFF2-40B4-BE49-F238E27FC236}">
                    <a16:creationId xmlns:a16="http://schemas.microsoft.com/office/drawing/2014/main" id="{90BE0DF1-E075-872D-D5C7-9F54465BC3E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Zn</a:t>
                </a:r>
              </a:p>
            </p:txBody>
          </p:sp>
          <p:sp>
            <p:nvSpPr>
              <p:cNvPr id="2881" name="TextBox 2880">
                <a:extLst>
                  <a:ext uri="{FF2B5EF4-FFF2-40B4-BE49-F238E27FC236}">
                    <a16:creationId xmlns:a16="http://schemas.microsoft.com/office/drawing/2014/main" id="{1466470E-829E-2BA5-6AF2-0B8053C5274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30</a:t>
                </a:r>
              </a:p>
            </p:txBody>
          </p:sp>
          <p:sp>
            <p:nvSpPr>
              <p:cNvPr id="2882" name="TextBox 2881">
                <a:extLst>
                  <a:ext uri="{FF2B5EF4-FFF2-40B4-BE49-F238E27FC236}">
                    <a16:creationId xmlns:a16="http://schemas.microsoft.com/office/drawing/2014/main" id="{5886E2FC-3229-C547-8242-94011745CBF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65.39</a:t>
                </a:r>
              </a:p>
            </p:txBody>
          </p:sp>
        </p:grpSp>
      </p:grpSp>
      <p:grpSp>
        <p:nvGrpSpPr>
          <p:cNvPr id="2885" name="Group 2884">
            <a:extLst>
              <a:ext uri="{FF2B5EF4-FFF2-40B4-BE49-F238E27FC236}">
                <a16:creationId xmlns:a16="http://schemas.microsoft.com/office/drawing/2014/main" id="{8117FF65-28B0-9AAB-7D5D-33CDC0AB8095}"/>
              </a:ext>
            </a:extLst>
          </p:cNvPr>
          <p:cNvGrpSpPr/>
          <p:nvPr/>
        </p:nvGrpSpPr>
        <p:grpSpPr>
          <a:xfrm>
            <a:off x="7418693" y="3016552"/>
            <a:ext cx="593115" cy="636569"/>
            <a:chOff x="564114" y="441325"/>
            <a:chExt cx="593115" cy="636569"/>
          </a:xfrm>
        </p:grpSpPr>
        <p:grpSp>
          <p:nvGrpSpPr>
            <p:cNvPr id="2886" name="Group 2885">
              <a:extLst>
                <a:ext uri="{FF2B5EF4-FFF2-40B4-BE49-F238E27FC236}">
                  <a16:creationId xmlns:a16="http://schemas.microsoft.com/office/drawing/2014/main" id="{014831F0-7A5B-A128-EA2A-3020B518EBE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91" name="Rectangle: Rounded Corners 2890">
                <a:extLst>
                  <a:ext uri="{FF2B5EF4-FFF2-40B4-BE49-F238E27FC236}">
                    <a16:creationId xmlns:a16="http://schemas.microsoft.com/office/drawing/2014/main" id="{9244DF7B-1670-D5E0-0C4D-FBEC0BF1718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92" name="Rectangle: Rounded Corners 2891">
                <a:extLst>
                  <a:ext uri="{FF2B5EF4-FFF2-40B4-BE49-F238E27FC236}">
                    <a16:creationId xmlns:a16="http://schemas.microsoft.com/office/drawing/2014/main" id="{5EB3E9B5-04F4-8882-CCE1-6918A8F0560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87" name="Group 2886">
              <a:extLst>
                <a:ext uri="{FF2B5EF4-FFF2-40B4-BE49-F238E27FC236}">
                  <a16:creationId xmlns:a16="http://schemas.microsoft.com/office/drawing/2014/main" id="{807AFB4B-1E77-014E-C64A-F93AB660A68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88" name="TextBox 2887">
                <a:extLst>
                  <a:ext uri="{FF2B5EF4-FFF2-40B4-BE49-F238E27FC236}">
                    <a16:creationId xmlns:a16="http://schemas.microsoft.com/office/drawing/2014/main" id="{BB7439C4-D063-A64F-F035-53844B0B0FB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Cd</a:t>
                </a:r>
              </a:p>
            </p:txBody>
          </p:sp>
          <p:sp>
            <p:nvSpPr>
              <p:cNvPr id="2889" name="TextBox 2888">
                <a:extLst>
                  <a:ext uri="{FF2B5EF4-FFF2-40B4-BE49-F238E27FC236}">
                    <a16:creationId xmlns:a16="http://schemas.microsoft.com/office/drawing/2014/main" id="{77263DEC-6F2D-488D-2290-E552CF14835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48</a:t>
                </a:r>
              </a:p>
            </p:txBody>
          </p:sp>
          <p:sp>
            <p:nvSpPr>
              <p:cNvPr id="2890" name="TextBox 2889">
                <a:extLst>
                  <a:ext uri="{FF2B5EF4-FFF2-40B4-BE49-F238E27FC236}">
                    <a16:creationId xmlns:a16="http://schemas.microsoft.com/office/drawing/2014/main" id="{280A115E-DD8C-DD77-72A0-1126AAA57AD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112.4</a:t>
                </a:r>
              </a:p>
            </p:txBody>
          </p:sp>
        </p:grpSp>
      </p:grpSp>
      <p:grpSp>
        <p:nvGrpSpPr>
          <p:cNvPr id="2893" name="Group 2892">
            <a:extLst>
              <a:ext uri="{FF2B5EF4-FFF2-40B4-BE49-F238E27FC236}">
                <a16:creationId xmlns:a16="http://schemas.microsoft.com/office/drawing/2014/main" id="{89661E56-DFE7-E40F-EE17-AA17D0EF91BF}"/>
              </a:ext>
            </a:extLst>
          </p:cNvPr>
          <p:cNvGrpSpPr/>
          <p:nvPr/>
        </p:nvGrpSpPr>
        <p:grpSpPr>
          <a:xfrm>
            <a:off x="7418693" y="3693806"/>
            <a:ext cx="593115" cy="636569"/>
            <a:chOff x="564114" y="441325"/>
            <a:chExt cx="593115" cy="636569"/>
          </a:xfrm>
        </p:grpSpPr>
        <p:grpSp>
          <p:nvGrpSpPr>
            <p:cNvPr id="2894" name="Group 2893">
              <a:extLst>
                <a:ext uri="{FF2B5EF4-FFF2-40B4-BE49-F238E27FC236}">
                  <a16:creationId xmlns:a16="http://schemas.microsoft.com/office/drawing/2014/main" id="{38F2BC04-5DA7-5637-B831-096C79488AD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99" name="Rectangle: Rounded Corners 2898">
                <a:extLst>
                  <a:ext uri="{FF2B5EF4-FFF2-40B4-BE49-F238E27FC236}">
                    <a16:creationId xmlns:a16="http://schemas.microsoft.com/office/drawing/2014/main" id="{174E44BE-1746-9C1C-0FF5-15493587EB3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00" name="Rectangle: Rounded Corners 2899">
                <a:extLst>
                  <a:ext uri="{FF2B5EF4-FFF2-40B4-BE49-F238E27FC236}">
                    <a16:creationId xmlns:a16="http://schemas.microsoft.com/office/drawing/2014/main" id="{1F34B2FF-2223-551E-13AC-FBC6252BB59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95" name="Group 2894">
              <a:extLst>
                <a:ext uri="{FF2B5EF4-FFF2-40B4-BE49-F238E27FC236}">
                  <a16:creationId xmlns:a16="http://schemas.microsoft.com/office/drawing/2014/main" id="{1501A6ED-047D-B2A8-BED3-B46B1F2C04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96" name="TextBox 2895">
                <a:extLst>
                  <a:ext uri="{FF2B5EF4-FFF2-40B4-BE49-F238E27FC236}">
                    <a16:creationId xmlns:a16="http://schemas.microsoft.com/office/drawing/2014/main" id="{E12161DB-86DD-CFD9-80DA-53A456A633C5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Hg</a:t>
                </a:r>
              </a:p>
            </p:txBody>
          </p:sp>
          <p:sp>
            <p:nvSpPr>
              <p:cNvPr id="2897" name="TextBox 2896">
                <a:extLst>
                  <a:ext uri="{FF2B5EF4-FFF2-40B4-BE49-F238E27FC236}">
                    <a16:creationId xmlns:a16="http://schemas.microsoft.com/office/drawing/2014/main" id="{5D1B9A79-87AD-EA1C-701D-256768E600C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80</a:t>
                </a:r>
              </a:p>
            </p:txBody>
          </p:sp>
          <p:sp>
            <p:nvSpPr>
              <p:cNvPr id="2898" name="TextBox 2897">
                <a:extLst>
                  <a:ext uri="{FF2B5EF4-FFF2-40B4-BE49-F238E27FC236}">
                    <a16:creationId xmlns:a16="http://schemas.microsoft.com/office/drawing/2014/main" id="{BD285899-A6DB-55B3-1021-C74FE7FA537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200.5</a:t>
                </a:r>
              </a:p>
            </p:txBody>
          </p:sp>
        </p:grpSp>
      </p:grpSp>
      <p:grpSp>
        <p:nvGrpSpPr>
          <p:cNvPr id="2901" name="Group 2900">
            <a:extLst>
              <a:ext uri="{FF2B5EF4-FFF2-40B4-BE49-F238E27FC236}">
                <a16:creationId xmlns:a16="http://schemas.microsoft.com/office/drawing/2014/main" id="{6A3D3588-4616-42C1-9F22-F10623988F55}"/>
              </a:ext>
            </a:extLst>
          </p:cNvPr>
          <p:cNvGrpSpPr/>
          <p:nvPr/>
        </p:nvGrpSpPr>
        <p:grpSpPr>
          <a:xfrm>
            <a:off x="7418693" y="4371060"/>
            <a:ext cx="593115" cy="636569"/>
            <a:chOff x="564114" y="441325"/>
            <a:chExt cx="593115" cy="636569"/>
          </a:xfrm>
        </p:grpSpPr>
        <p:grpSp>
          <p:nvGrpSpPr>
            <p:cNvPr id="2902" name="Group 2901">
              <a:extLst>
                <a:ext uri="{FF2B5EF4-FFF2-40B4-BE49-F238E27FC236}">
                  <a16:creationId xmlns:a16="http://schemas.microsoft.com/office/drawing/2014/main" id="{97B0FC43-2147-EA07-4A01-62826004363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07" name="Rectangle: Rounded Corners 2906">
                <a:extLst>
                  <a:ext uri="{FF2B5EF4-FFF2-40B4-BE49-F238E27FC236}">
                    <a16:creationId xmlns:a16="http://schemas.microsoft.com/office/drawing/2014/main" id="{6E7E2249-E91C-1CB4-8565-838DE9D5891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08" name="Rectangle: Rounded Corners 2907">
                <a:extLst>
                  <a:ext uri="{FF2B5EF4-FFF2-40B4-BE49-F238E27FC236}">
                    <a16:creationId xmlns:a16="http://schemas.microsoft.com/office/drawing/2014/main" id="{95320109-BE6E-8B0E-2D9B-FA4E736E049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03" name="Group 2902">
              <a:extLst>
                <a:ext uri="{FF2B5EF4-FFF2-40B4-BE49-F238E27FC236}">
                  <a16:creationId xmlns:a16="http://schemas.microsoft.com/office/drawing/2014/main" id="{68FD07F6-AF48-3425-8FA5-A3BBBEC8ABC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04" name="TextBox 2903">
                <a:extLst>
                  <a:ext uri="{FF2B5EF4-FFF2-40B4-BE49-F238E27FC236}">
                    <a16:creationId xmlns:a16="http://schemas.microsoft.com/office/drawing/2014/main" id="{3071FC53-1CA2-0D3B-CEB5-4371CFEFB23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Cn</a:t>
                </a:r>
              </a:p>
            </p:txBody>
          </p:sp>
          <p:sp>
            <p:nvSpPr>
              <p:cNvPr id="2905" name="TextBox 2904">
                <a:extLst>
                  <a:ext uri="{FF2B5EF4-FFF2-40B4-BE49-F238E27FC236}">
                    <a16:creationId xmlns:a16="http://schemas.microsoft.com/office/drawing/2014/main" id="{5A5D5955-AB68-5DDC-81FA-4DB91BBE951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112</a:t>
                </a:r>
              </a:p>
            </p:txBody>
          </p:sp>
          <p:sp>
            <p:nvSpPr>
              <p:cNvPr id="2906" name="TextBox 2905">
                <a:extLst>
                  <a:ext uri="{FF2B5EF4-FFF2-40B4-BE49-F238E27FC236}">
                    <a16:creationId xmlns:a16="http://schemas.microsoft.com/office/drawing/2014/main" id="{601CB669-C56D-D945-5CD8-D459D77CD92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(285)</a:t>
                </a:r>
              </a:p>
            </p:txBody>
          </p:sp>
        </p:grpSp>
      </p:grpSp>
      <p:grpSp>
        <p:nvGrpSpPr>
          <p:cNvPr id="2917" name="Group 2916">
            <a:extLst>
              <a:ext uri="{FF2B5EF4-FFF2-40B4-BE49-F238E27FC236}">
                <a16:creationId xmlns:a16="http://schemas.microsoft.com/office/drawing/2014/main" id="{0910EF6E-5FB5-1EE7-F925-255688A20173}"/>
              </a:ext>
            </a:extLst>
          </p:cNvPr>
          <p:cNvGrpSpPr/>
          <p:nvPr/>
        </p:nvGrpSpPr>
        <p:grpSpPr>
          <a:xfrm>
            <a:off x="8066393" y="984790"/>
            <a:ext cx="593115" cy="636569"/>
            <a:chOff x="564114" y="441325"/>
            <a:chExt cx="593115" cy="636569"/>
          </a:xfrm>
        </p:grpSpPr>
        <p:grpSp>
          <p:nvGrpSpPr>
            <p:cNvPr id="2918" name="Group 2917">
              <a:extLst>
                <a:ext uri="{FF2B5EF4-FFF2-40B4-BE49-F238E27FC236}">
                  <a16:creationId xmlns:a16="http://schemas.microsoft.com/office/drawing/2014/main" id="{B0581BB3-5B0C-4103-B29D-44723D8098A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23" name="Rectangle: Rounded Corners 2922">
                <a:extLst>
                  <a:ext uri="{FF2B5EF4-FFF2-40B4-BE49-F238E27FC236}">
                    <a16:creationId xmlns:a16="http://schemas.microsoft.com/office/drawing/2014/main" id="{544CF09C-95BD-A657-64A8-345948703D0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24" name="Rectangle: Rounded Corners 2923">
                <a:extLst>
                  <a:ext uri="{FF2B5EF4-FFF2-40B4-BE49-F238E27FC236}">
                    <a16:creationId xmlns:a16="http://schemas.microsoft.com/office/drawing/2014/main" id="{47B2CBA1-316E-0975-0069-ED59E216437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19" name="Group 2918">
              <a:extLst>
                <a:ext uri="{FF2B5EF4-FFF2-40B4-BE49-F238E27FC236}">
                  <a16:creationId xmlns:a16="http://schemas.microsoft.com/office/drawing/2014/main" id="{09C299D5-72B8-38F8-6CF2-5D1DC60441F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20" name="TextBox 2919">
                <a:extLst>
                  <a:ext uri="{FF2B5EF4-FFF2-40B4-BE49-F238E27FC236}">
                    <a16:creationId xmlns:a16="http://schemas.microsoft.com/office/drawing/2014/main" id="{E6CB146C-5FC6-E098-F337-5CBE0C73C6A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</a:t>
                </a:r>
              </a:p>
            </p:txBody>
          </p:sp>
          <p:sp>
            <p:nvSpPr>
              <p:cNvPr id="2921" name="TextBox 2920">
                <a:extLst>
                  <a:ext uri="{FF2B5EF4-FFF2-40B4-BE49-F238E27FC236}">
                    <a16:creationId xmlns:a16="http://schemas.microsoft.com/office/drawing/2014/main" id="{E5D71045-49C6-32DF-5B29-A01032D4AC6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</a:t>
                </a:r>
              </a:p>
            </p:txBody>
          </p:sp>
          <p:sp>
            <p:nvSpPr>
              <p:cNvPr id="2922" name="TextBox 2921">
                <a:extLst>
                  <a:ext uri="{FF2B5EF4-FFF2-40B4-BE49-F238E27FC236}">
                    <a16:creationId xmlns:a16="http://schemas.microsoft.com/office/drawing/2014/main" id="{9237C50D-C634-EBB2-4130-BFD9B1E944D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10.81</a:t>
                </a:r>
              </a:p>
            </p:txBody>
          </p:sp>
        </p:grpSp>
      </p:grpSp>
      <p:grpSp>
        <p:nvGrpSpPr>
          <p:cNvPr id="2925" name="Group 2924">
            <a:extLst>
              <a:ext uri="{FF2B5EF4-FFF2-40B4-BE49-F238E27FC236}">
                <a16:creationId xmlns:a16="http://schemas.microsoft.com/office/drawing/2014/main" id="{FB28D31A-3206-FE15-ADB1-82C4BFA71852}"/>
              </a:ext>
            </a:extLst>
          </p:cNvPr>
          <p:cNvGrpSpPr/>
          <p:nvPr/>
        </p:nvGrpSpPr>
        <p:grpSpPr>
          <a:xfrm>
            <a:off x="8066393" y="1662044"/>
            <a:ext cx="593115" cy="636569"/>
            <a:chOff x="564114" y="441325"/>
            <a:chExt cx="593115" cy="636569"/>
          </a:xfrm>
        </p:grpSpPr>
        <p:grpSp>
          <p:nvGrpSpPr>
            <p:cNvPr id="2926" name="Group 2925">
              <a:extLst>
                <a:ext uri="{FF2B5EF4-FFF2-40B4-BE49-F238E27FC236}">
                  <a16:creationId xmlns:a16="http://schemas.microsoft.com/office/drawing/2014/main" id="{27ECC2BA-C79E-9DE7-9141-91FD63C3406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31" name="Rectangle: Rounded Corners 2930">
                <a:extLst>
                  <a:ext uri="{FF2B5EF4-FFF2-40B4-BE49-F238E27FC236}">
                    <a16:creationId xmlns:a16="http://schemas.microsoft.com/office/drawing/2014/main" id="{42F1EC3B-51CB-9055-23CA-8E3ACFA1785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32" name="Rectangle: Rounded Corners 2931">
                <a:extLst>
                  <a:ext uri="{FF2B5EF4-FFF2-40B4-BE49-F238E27FC236}">
                    <a16:creationId xmlns:a16="http://schemas.microsoft.com/office/drawing/2014/main" id="{177F1086-2704-B30F-0B72-0E573008862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27" name="Group 2926">
              <a:extLst>
                <a:ext uri="{FF2B5EF4-FFF2-40B4-BE49-F238E27FC236}">
                  <a16:creationId xmlns:a16="http://schemas.microsoft.com/office/drawing/2014/main" id="{F337E66D-2D6C-1187-4ACD-F12FD18BF52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28" name="TextBox 2927">
                <a:extLst>
                  <a:ext uri="{FF2B5EF4-FFF2-40B4-BE49-F238E27FC236}">
                    <a16:creationId xmlns:a16="http://schemas.microsoft.com/office/drawing/2014/main" id="{C70284C2-2F5B-2601-3F75-28007501F67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Al</a:t>
                </a:r>
              </a:p>
            </p:txBody>
          </p:sp>
          <p:sp>
            <p:nvSpPr>
              <p:cNvPr id="2929" name="TextBox 2928">
                <a:extLst>
                  <a:ext uri="{FF2B5EF4-FFF2-40B4-BE49-F238E27FC236}">
                    <a16:creationId xmlns:a16="http://schemas.microsoft.com/office/drawing/2014/main" id="{9D25E40A-5E33-133D-AEC1-773EFC5A0AE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</a:t>
                </a:r>
              </a:p>
            </p:txBody>
          </p:sp>
          <p:sp>
            <p:nvSpPr>
              <p:cNvPr id="2930" name="TextBox 2929">
                <a:extLst>
                  <a:ext uri="{FF2B5EF4-FFF2-40B4-BE49-F238E27FC236}">
                    <a16:creationId xmlns:a16="http://schemas.microsoft.com/office/drawing/2014/main" id="{4710A2C6-934A-D829-E0C9-C41F86A26AC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26.98</a:t>
                </a:r>
              </a:p>
            </p:txBody>
          </p:sp>
        </p:grpSp>
      </p:grpSp>
      <p:grpSp>
        <p:nvGrpSpPr>
          <p:cNvPr id="2933" name="Group 2932">
            <a:extLst>
              <a:ext uri="{FF2B5EF4-FFF2-40B4-BE49-F238E27FC236}">
                <a16:creationId xmlns:a16="http://schemas.microsoft.com/office/drawing/2014/main" id="{2EBC96AD-5050-23AF-1137-4A86F2B15EA1}"/>
              </a:ext>
            </a:extLst>
          </p:cNvPr>
          <p:cNvGrpSpPr/>
          <p:nvPr/>
        </p:nvGrpSpPr>
        <p:grpSpPr>
          <a:xfrm>
            <a:off x="8066393" y="2339298"/>
            <a:ext cx="593115" cy="636569"/>
            <a:chOff x="564114" y="441325"/>
            <a:chExt cx="593115" cy="636569"/>
          </a:xfrm>
        </p:grpSpPr>
        <p:grpSp>
          <p:nvGrpSpPr>
            <p:cNvPr id="2934" name="Group 2933">
              <a:extLst>
                <a:ext uri="{FF2B5EF4-FFF2-40B4-BE49-F238E27FC236}">
                  <a16:creationId xmlns:a16="http://schemas.microsoft.com/office/drawing/2014/main" id="{8B19E11F-205E-07A8-F506-D2A230CA1E3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39" name="Rectangle: Rounded Corners 2938">
                <a:extLst>
                  <a:ext uri="{FF2B5EF4-FFF2-40B4-BE49-F238E27FC236}">
                    <a16:creationId xmlns:a16="http://schemas.microsoft.com/office/drawing/2014/main" id="{28BDCD6B-E266-67BB-D911-EDBB28B8AC4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40" name="Rectangle: Rounded Corners 2939">
                <a:extLst>
                  <a:ext uri="{FF2B5EF4-FFF2-40B4-BE49-F238E27FC236}">
                    <a16:creationId xmlns:a16="http://schemas.microsoft.com/office/drawing/2014/main" id="{96A8F1F3-D6FC-EF42-E90F-6B81E95F5B8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35" name="Group 2934">
              <a:extLst>
                <a:ext uri="{FF2B5EF4-FFF2-40B4-BE49-F238E27FC236}">
                  <a16:creationId xmlns:a16="http://schemas.microsoft.com/office/drawing/2014/main" id="{3194BCAC-AC78-AAE2-7043-A4D26F559F6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36" name="TextBox 2935">
                <a:extLst>
                  <a:ext uri="{FF2B5EF4-FFF2-40B4-BE49-F238E27FC236}">
                    <a16:creationId xmlns:a16="http://schemas.microsoft.com/office/drawing/2014/main" id="{5BC71397-3B21-E42C-156C-AA106720A48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Ga</a:t>
                </a:r>
              </a:p>
            </p:txBody>
          </p:sp>
          <p:sp>
            <p:nvSpPr>
              <p:cNvPr id="2937" name="TextBox 2936">
                <a:extLst>
                  <a:ext uri="{FF2B5EF4-FFF2-40B4-BE49-F238E27FC236}">
                    <a16:creationId xmlns:a16="http://schemas.microsoft.com/office/drawing/2014/main" id="{EA4EC905-DE4F-9C98-DED8-6A7B1E2CCE6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31</a:t>
                </a:r>
              </a:p>
            </p:txBody>
          </p:sp>
          <p:sp>
            <p:nvSpPr>
              <p:cNvPr id="2938" name="TextBox 2937">
                <a:extLst>
                  <a:ext uri="{FF2B5EF4-FFF2-40B4-BE49-F238E27FC236}">
                    <a16:creationId xmlns:a16="http://schemas.microsoft.com/office/drawing/2014/main" id="{B3BBF44D-FE2A-0859-5F98-D4A91A5CE0B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69.72</a:t>
                </a:r>
              </a:p>
            </p:txBody>
          </p:sp>
        </p:grpSp>
      </p:grpSp>
      <p:grpSp>
        <p:nvGrpSpPr>
          <p:cNvPr id="2941" name="Group 2940">
            <a:extLst>
              <a:ext uri="{FF2B5EF4-FFF2-40B4-BE49-F238E27FC236}">
                <a16:creationId xmlns:a16="http://schemas.microsoft.com/office/drawing/2014/main" id="{535C0608-ADFB-D19A-6CF8-F08F2A312122}"/>
              </a:ext>
            </a:extLst>
          </p:cNvPr>
          <p:cNvGrpSpPr/>
          <p:nvPr/>
        </p:nvGrpSpPr>
        <p:grpSpPr>
          <a:xfrm>
            <a:off x="8066393" y="3016552"/>
            <a:ext cx="593115" cy="636569"/>
            <a:chOff x="564114" y="441325"/>
            <a:chExt cx="593115" cy="636569"/>
          </a:xfrm>
        </p:grpSpPr>
        <p:grpSp>
          <p:nvGrpSpPr>
            <p:cNvPr id="2942" name="Group 2941">
              <a:extLst>
                <a:ext uri="{FF2B5EF4-FFF2-40B4-BE49-F238E27FC236}">
                  <a16:creationId xmlns:a16="http://schemas.microsoft.com/office/drawing/2014/main" id="{BBEABC06-F273-2886-F9FD-1372F323A53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47" name="Rectangle: Rounded Corners 2946">
                <a:extLst>
                  <a:ext uri="{FF2B5EF4-FFF2-40B4-BE49-F238E27FC236}">
                    <a16:creationId xmlns:a16="http://schemas.microsoft.com/office/drawing/2014/main" id="{EAA58B15-6140-E987-48FF-3346D7173F0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48" name="Rectangle: Rounded Corners 2947">
                <a:extLst>
                  <a:ext uri="{FF2B5EF4-FFF2-40B4-BE49-F238E27FC236}">
                    <a16:creationId xmlns:a16="http://schemas.microsoft.com/office/drawing/2014/main" id="{ECEAA7E4-F56F-0B6A-9A09-9DEF5BF3B74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43" name="Group 2942">
              <a:extLst>
                <a:ext uri="{FF2B5EF4-FFF2-40B4-BE49-F238E27FC236}">
                  <a16:creationId xmlns:a16="http://schemas.microsoft.com/office/drawing/2014/main" id="{39A91A63-B46F-6850-A7F0-BF385916E14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44" name="TextBox 2943">
                <a:extLst>
                  <a:ext uri="{FF2B5EF4-FFF2-40B4-BE49-F238E27FC236}">
                    <a16:creationId xmlns:a16="http://schemas.microsoft.com/office/drawing/2014/main" id="{F9191676-EE51-AC84-CEDF-AA2EFAB4778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In</a:t>
                </a:r>
              </a:p>
            </p:txBody>
          </p:sp>
          <p:sp>
            <p:nvSpPr>
              <p:cNvPr id="2945" name="TextBox 2944">
                <a:extLst>
                  <a:ext uri="{FF2B5EF4-FFF2-40B4-BE49-F238E27FC236}">
                    <a16:creationId xmlns:a16="http://schemas.microsoft.com/office/drawing/2014/main" id="{C9319962-9A2A-7783-ABF0-5B4A7EA642B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49</a:t>
                </a:r>
              </a:p>
            </p:txBody>
          </p:sp>
          <p:sp>
            <p:nvSpPr>
              <p:cNvPr id="2946" name="TextBox 2945">
                <a:extLst>
                  <a:ext uri="{FF2B5EF4-FFF2-40B4-BE49-F238E27FC236}">
                    <a16:creationId xmlns:a16="http://schemas.microsoft.com/office/drawing/2014/main" id="{6D3FC96D-8A23-3E7E-83F1-26ECB05C5B1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114.8</a:t>
                </a:r>
              </a:p>
            </p:txBody>
          </p:sp>
        </p:grpSp>
      </p:grpSp>
      <p:grpSp>
        <p:nvGrpSpPr>
          <p:cNvPr id="2949" name="Group 2948">
            <a:extLst>
              <a:ext uri="{FF2B5EF4-FFF2-40B4-BE49-F238E27FC236}">
                <a16:creationId xmlns:a16="http://schemas.microsoft.com/office/drawing/2014/main" id="{EB5E64EA-8B7E-74A7-7DDC-65C76023B7CE}"/>
              </a:ext>
            </a:extLst>
          </p:cNvPr>
          <p:cNvGrpSpPr/>
          <p:nvPr/>
        </p:nvGrpSpPr>
        <p:grpSpPr>
          <a:xfrm>
            <a:off x="8066393" y="3693806"/>
            <a:ext cx="593115" cy="636569"/>
            <a:chOff x="564114" y="441325"/>
            <a:chExt cx="593115" cy="636569"/>
          </a:xfrm>
        </p:grpSpPr>
        <p:grpSp>
          <p:nvGrpSpPr>
            <p:cNvPr id="2950" name="Group 2949">
              <a:extLst>
                <a:ext uri="{FF2B5EF4-FFF2-40B4-BE49-F238E27FC236}">
                  <a16:creationId xmlns:a16="http://schemas.microsoft.com/office/drawing/2014/main" id="{59B1E30D-05AD-F78D-6CD4-64732ACFD70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55" name="Rectangle: Rounded Corners 2954">
                <a:extLst>
                  <a:ext uri="{FF2B5EF4-FFF2-40B4-BE49-F238E27FC236}">
                    <a16:creationId xmlns:a16="http://schemas.microsoft.com/office/drawing/2014/main" id="{5FADF7E0-335F-6FAA-C1A5-F3E75F78832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56" name="Rectangle: Rounded Corners 2955">
                <a:extLst>
                  <a:ext uri="{FF2B5EF4-FFF2-40B4-BE49-F238E27FC236}">
                    <a16:creationId xmlns:a16="http://schemas.microsoft.com/office/drawing/2014/main" id="{B4F87E1A-19A5-31AE-787E-CB1280429E9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51" name="Group 2950">
              <a:extLst>
                <a:ext uri="{FF2B5EF4-FFF2-40B4-BE49-F238E27FC236}">
                  <a16:creationId xmlns:a16="http://schemas.microsoft.com/office/drawing/2014/main" id="{EE499A91-1C82-6D21-B2BD-28CF412B6D7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52" name="TextBox 2951">
                <a:extLst>
                  <a:ext uri="{FF2B5EF4-FFF2-40B4-BE49-F238E27FC236}">
                    <a16:creationId xmlns:a16="http://schemas.microsoft.com/office/drawing/2014/main" id="{55389CDC-7A8A-3451-F296-61959ED465C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Tl</a:t>
                </a:r>
              </a:p>
            </p:txBody>
          </p:sp>
          <p:sp>
            <p:nvSpPr>
              <p:cNvPr id="2953" name="TextBox 2952">
                <a:extLst>
                  <a:ext uri="{FF2B5EF4-FFF2-40B4-BE49-F238E27FC236}">
                    <a16:creationId xmlns:a16="http://schemas.microsoft.com/office/drawing/2014/main" id="{1EF4B2E1-3238-A2A0-43F0-44368168868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81</a:t>
                </a:r>
              </a:p>
            </p:txBody>
          </p:sp>
          <p:sp>
            <p:nvSpPr>
              <p:cNvPr id="2954" name="TextBox 2953">
                <a:extLst>
                  <a:ext uri="{FF2B5EF4-FFF2-40B4-BE49-F238E27FC236}">
                    <a16:creationId xmlns:a16="http://schemas.microsoft.com/office/drawing/2014/main" id="{0E126ABF-E785-4E96-F984-1011EE81BE8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204.38</a:t>
                </a:r>
              </a:p>
            </p:txBody>
          </p:sp>
        </p:grpSp>
      </p:grpSp>
      <p:grpSp>
        <p:nvGrpSpPr>
          <p:cNvPr id="2957" name="Group 2956">
            <a:extLst>
              <a:ext uri="{FF2B5EF4-FFF2-40B4-BE49-F238E27FC236}">
                <a16:creationId xmlns:a16="http://schemas.microsoft.com/office/drawing/2014/main" id="{1B6798D9-09E5-02E4-E50C-CFAF404F3DA3}"/>
              </a:ext>
            </a:extLst>
          </p:cNvPr>
          <p:cNvGrpSpPr/>
          <p:nvPr/>
        </p:nvGrpSpPr>
        <p:grpSpPr>
          <a:xfrm>
            <a:off x="8066393" y="4371060"/>
            <a:ext cx="593115" cy="636569"/>
            <a:chOff x="564114" y="441325"/>
            <a:chExt cx="593115" cy="636569"/>
          </a:xfrm>
        </p:grpSpPr>
        <p:grpSp>
          <p:nvGrpSpPr>
            <p:cNvPr id="2958" name="Group 2957">
              <a:extLst>
                <a:ext uri="{FF2B5EF4-FFF2-40B4-BE49-F238E27FC236}">
                  <a16:creationId xmlns:a16="http://schemas.microsoft.com/office/drawing/2014/main" id="{F49C7038-FBD3-B4E2-866B-6859474B26A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63" name="Rectangle: Rounded Corners 2962">
                <a:extLst>
                  <a:ext uri="{FF2B5EF4-FFF2-40B4-BE49-F238E27FC236}">
                    <a16:creationId xmlns:a16="http://schemas.microsoft.com/office/drawing/2014/main" id="{4BA380B7-E8FB-DF05-49D5-ECD292D7891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64" name="Rectangle: Rounded Corners 2963">
                <a:extLst>
                  <a:ext uri="{FF2B5EF4-FFF2-40B4-BE49-F238E27FC236}">
                    <a16:creationId xmlns:a16="http://schemas.microsoft.com/office/drawing/2014/main" id="{A2AEC8A6-8B6F-93E0-ACAA-6665AEA070D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59" name="Group 2958">
              <a:extLst>
                <a:ext uri="{FF2B5EF4-FFF2-40B4-BE49-F238E27FC236}">
                  <a16:creationId xmlns:a16="http://schemas.microsoft.com/office/drawing/2014/main" id="{49FA4D54-9C15-BFBD-40B8-B3709F624B2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60" name="TextBox 2959">
                <a:extLst>
                  <a:ext uri="{FF2B5EF4-FFF2-40B4-BE49-F238E27FC236}">
                    <a16:creationId xmlns:a16="http://schemas.microsoft.com/office/drawing/2014/main" id="{2EEF5DA8-1059-2D48-B695-54C7DEEA46A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Nh</a:t>
                </a:r>
              </a:p>
            </p:txBody>
          </p:sp>
          <p:sp>
            <p:nvSpPr>
              <p:cNvPr id="2961" name="TextBox 2960">
                <a:extLst>
                  <a:ext uri="{FF2B5EF4-FFF2-40B4-BE49-F238E27FC236}">
                    <a16:creationId xmlns:a16="http://schemas.microsoft.com/office/drawing/2014/main" id="{1F2CA5DA-259C-EF8F-067D-BB01ADF39F7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113</a:t>
                </a:r>
              </a:p>
            </p:txBody>
          </p:sp>
          <p:sp>
            <p:nvSpPr>
              <p:cNvPr id="2962" name="TextBox 2961">
                <a:extLst>
                  <a:ext uri="{FF2B5EF4-FFF2-40B4-BE49-F238E27FC236}">
                    <a16:creationId xmlns:a16="http://schemas.microsoft.com/office/drawing/2014/main" id="{0B34C143-45AD-C63A-FA96-FB9B3A1DB98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(284)</a:t>
                </a:r>
              </a:p>
            </p:txBody>
          </p:sp>
        </p:grpSp>
      </p:grpSp>
      <p:grpSp>
        <p:nvGrpSpPr>
          <p:cNvPr id="2973" name="Group 2972">
            <a:extLst>
              <a:ext uri="{FF2B5EF4-FFF2-40B4-BE49-F238E27FC236}">
                <a16:creationId xmlns:a16="http://schemas.microsoft.com/office/drawing/2014/main" id="{862AB99C-D7FC-F294-F190-76023F62570F}"/>
              </a:ext>
            </a:extLst>
          </p:cNvPr>
          <p:cNvGrpSpPr/>
          <p:nvPr/>
        </p:nvGrpSpPr>
        <p:grpSpPr>
          <a:xfrm>
            <a:off x="8714093" y="984790"/>
            <a:ext cx="593115" cy="636569"/>
            <a:chOff x="564114" y="441325"/>
            <a:chExt cx="593115" cy="636569"/>
          </a:xfrm>
        </p:grpSpPr>
        <p:grpSp>
          <p:nvGrpSpPr>
            <p:cNvPr id="2974" name="Group 2973">
              <a:extLst>
                <a:ext uri="{FF2B5EF4-FFF2-40B4-BE49-F238E27FC236}">
                  <a16:creationId xmlns:a16="http://schemas.microsoft.com/office/drawing/2014/main" id="{C61C6281-88CB-6B72-0B2F-559605D10F0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79" name="Rectangle: Rounded Corners 2978">
                <a:extLst>
                  <a:ext uri="{FF2B5EF4-FFF2-40B4-BE49-F238E27FC236}">
                    <a16:creationId xmlns:a16="http://schemas.microsoft.com/office/drawing/2014/main" id="{FA74FA14-CDD9-56D0-CCD7-4DE14132B9C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80" name="Rectangle: Rounded Corners 2979">
                <a:extLst>
                  <a:ext uri="{FF2B5EF4-FFF2-40B4-BE49-F238E27FC236}">
                    <a16:creationId xmlns:a16="http://schemas.microsoft.com/office/drawing/2014/main" id="{687B9E8E-4192-8D99-B38C-348A8F2A981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75" name="Group 2974">
              <a:extLst>
                <a:ext uri="{FF2B5EF4-FFF2-40B4-BE49-F238E27FC236}">
                  <a16:creationId xmlns:a16="http://schemas.microsoft.com/office/drawing/2014/main" id="{6B7B1F9A-01B3-BE65-6D85-93370A12960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76" name="TextBox 2975">
                <a:extLst>
                  <a:ext uri="{FF2B5EF4-FFF2-40B4-BE49-F238E27FC236}">
                    <a16:creationId xmlns:a16="http://schemas.microsoft.com/office/drawing/2014/main" id="{CCBFE67B-6268-8DC8-A4AA-2D55C223FAB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</a:t>
                </a:r>
              </a:p>
            </p:txBody>
          </p:sp>
          <p:sp>
            <p:nvSpPr>
              <p:cNvPr id="2977" name="TextBox 2976">
                <a:extLst>
                  <a:ext uri="{FF2B5EF4-FFF2-40B4-BE49-F238E27FC236}">
                    <a16:creationId xmlns:a16="http://schemas.microsoft.com/office/drawing/2014/main" id="{B73BC7BF-152F-9A4A-BE15-ED5C58AFE63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</a:t>
                </a:r>
              </a:p>
            </p:txBody>
          </p:sp>
          <p:sp>
            <p:nvSpPr>
              <p:cNvPr id="2978" name="TextBox 2977">
                <a:extLst>
                  <a:ext uri="{FF2B5EF4-FFF2-40B4-BE49-F238E27FC236}">
                    <a16:creationId xmlns:a16="http://schemas.microsoft.com/office/drawing/2014/main" id="{5BA6C5ED-8AF0-DA63-8E16-1843350CD36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12.01</a:t>
                </a:r>
              </a:p>
            </p:txBody>
          </p:sp>
        </p:grpSp>
      </p:grpSp>
      <p:grpSp>
        <p:nvGrpSpPr>
          <p:cNvPr id="2981" name="Group 2980">
            <a:extLst>
              <a:ext uri="{FF2B5EF4-FFF2-40B4-BE49-F238E27FC236}">
                <a16:creationId xmlns:a16="http://schemas.microsoft.com/office/drawing/2014/main" id="{1364F9EC-36EE-7670-6F69-141747035962}"/>
              </a:ext>
            </a:extLst>
          </p:cNvPr>
          <p:cNvGrpSpPr/>
          <p:nvPr/>
        </p:nvGrpSpPr>
        <p:grpSpPr>
          <a:xfrm>
            <a:off x="8714093" y="1662044"/>
            <a:ext cx="593115" cy="636569"/>
            <a:chOff x="564114" y="441325"/>
            <a:chExt cx="593115" cy="636569"/>
          </a:xfrm>
        </p:grpSpPr>
        <p:grpSp>
          <p:nvGrpSpPr>
            <p:cNvPr id="2982" name="Group 2981">
              <a:extLst>
                <a:ext uri="{FF2B5EF4-FFF2-40B4-BE49-F238E27FC236}">
                  <a16:creationId xmlns:a16="http://schemas.microsoft.com/office/drawing/2014/main" id="{87A33FFC-5698-12C0-5295-CCC16853DBC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87" name="Rectangle: Rounded Corners 2986">
                <a:extLst>
                  <a:ext uri="{FF2B5EF4-FFF2-40B4-BE49-F238E27FC236}">
                    <a16:creationId xmlns:a16="http://schemas.microsoft.com/office/drawing/2014/main" id="{25E0DBF8-322D-F9DE-E921-49B85A060E5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88" name="Rectangle: Rounded Corners 2987">
                <a:extLst>
                  <a:ext uri="{FF2B5EF4-FFF2-40B4-BE49-F238E27FC236}">
                    <a16:creationId xmlns:a16="http://schemas.microsoft.com/office/drawing/2014/main" id="{D64F3982-AB8D-49B5-D862-A39BA6317B0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83" name="Group 2982">
              <a:extLst>
                <a:ext uri="{FF2B5EF4-FFF2-40B4-BE49-F238E27FC236}">
                  <a16:creationId xmlns:a16="http://schemas.microsoft.com/office/drawing/2014/main" id="{F3B92F8B-71E7-0F6D-297C-95E2906AE7A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84" name="TextBox 2983">
                <a:extLst>
                  <a:ext uri="{FF2B5EF4-FFF2-40B4-BE49-F238E27FC236}">
                    <a16:creationId xmlns:a16="http://schemas.microsoft.com/office/drawing/2014/main" id="{EBA59585-03DF-9CE8-8E6D-A9552927DE5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Si</a:t>
                </a:r>
              </a:p>
            </p:txBody>
          </p:sp>
          <p:sp>
            <p:nvSpPr>
              <p:cNvPr id="2985" name="TextBox 2984">
                <a:extLst>
                  <a:ext uri="{FF2B5EF4-FFF2-40B4-BE49-F238E27FC236}">
                    <a16:creationId xmlns:a16="http://schemas.microsoft.com/office/drawing/2014/main" id="{02B0A247-460F-5657-CBB5-6FEB29712F4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</a:t>
                </a:r>
              </a:p>
            </p:txBody>
          </p:sp>
          <p:sp>
            <p:nvSpPr>
              <p:cNvPr id="2986" name="TextBox 2985">
                <a:extLst>
                  <a:ext uri="{FF2B5EF4-FFF2-40B4-BE49-F238E27FC236}">
                    <a16:creationId xmlns:a16="http://schemas.microsoft.com/office/drawing/2014/main" id="{03B24392-EEB3-0DB8-E342-3152890A9DB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28.09</a:t>
                </a:r>
              </a:p>
            </p:txBody>
          </p:sp>
        </p:grpSp>
      </p:grpSp>
      <p:grpSp>
        <p:nvGrpSpPr>
          <p:cNvPr id="2989" name="Group 2988">
            <a:extLst>
              <a:ext uri="{FF2B5EF4-FFF2-40B4-BE49-F238E27FC236}">
                <a16:creationId xmlns:a16="http://schemas.microsoft.com/office/drawing/2014/main" id="{AB69B2DD-A225-34BA-9BF4-DECA84E5BEC1}"/>
              </a:ext>
            </a:extLst>
          </p:cNvPr>
          <p:cNvGrpSpPr/>
          <p:nvPr/>
        </p:nvGrpSpPr>
        <p:grpSpPr>
          <a:xfrm>
            <a:off x="8714093" y="2339298"/>
            <a:ext cx="593115" cy="636569"/>
            <a:chOff x="564114" y="441325"/>
            <a:chExt cx="593115" cy="636569"/>
          </a:xfrm>
        </p:grpSpPr>
        <p:grpSp>
          <p:nvGrpSpPr>
            <p:cNvPr id="2990" name="Group 2989">
              <a:extLst>
                <a:ext uri="{FF2B5EF4-FFF2-40B4-BE49-F238E27FC236}">
                  <a16:creationId xmlns:a16="http://schemas.microsoft.com/office/drawing/2014/main" id="{A320B864-B6BA-706E-846D-857DD936080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95" name="Rectangle: Rounded Corners 2994">
                <a:extLst>
                  <a:ext uri="{FF2B5EF4-FFF2-40B4-BE49-F238E27FC236}">
                    <a16:creationId xmlns:a16="http://schemas.microsoft.com/office/drawing/2014/main" id="{862F7765-293E-DE83-45E3-E3F3BE0E941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96" name="Rectangle: Rounded Corners 2995">
                <a:extLst>
                  <a:ext uri="{FF2B5EF4-FFF2-40B4-BE49-F238E27FC236}">
                    <a16:creationId xmlns:a16="http://schemas.microsoft.com/office/drawing/2014/main" id="{6BA3595F-2E94-B5D6-21CE-91FBA7A222B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91" name="Group 2990">
              <a:extLst>
                <a:ext uri="{FF2B5EF4-FFF2-40B4-BE49-F238E27FC236}">
                  <a16:creationId xmlns:a16="http://schemas.microsoft.com/office/drawing/2014/main" id="{C5273A39-2DDD-C6CA-712F-E3B616BA540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92" name="TextBox 2991">
                <a:extLst>
                  <a:ext uri="{FF2B5EF4-FFF2-40B4-BE49-F238E27FC236}">
                    <a16:creationId xmlns:a16="http://schemas.microsoft.com/office/drawing/2014/main" id="{FD0A01E1-5C87-46DE-6A8D-2CB695A09BA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Ge</a:t>
                </a:r>
              </a:p>
            </p:txBody>
          </p:sp>
          <p:sp>
            <p:nvSpPr>
              <p:cNvPr id="2993" name="TextBox 2992">
                <a:extLst>
                  <a:ext uri="{FF2B5EF4-FFF2-40B4-BE49-F238E27FC236}">
                    <a16:creationId xmlns:a16="http://schemas.microsoft.com/office/drawing/2014/main" id="{DDC1793E-4F96-5FBF-40F1-B40282A2378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32</a:t>
                </a:r>
              </a:p>
            </p:txBody>
          </p:sp>
          <p:sp>
            <p:nvSpPr>
              <p:cNvPr id="2994" name="TextBox 2993">
                <a:extLst>
                  <a:ext uri="{FF2B5EF4-FFF2-40B4-BE49-F238E27FC236}">
                    <a16:creationId xmlns:a16="http://schemas.microsoft.com/office/drawing/2014/main" id="{23284DFE-9812-744B-EDC6-EA3B8FF0870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72.64</a:t>
                </a:r>
              </a:p>
            </p:txBody>
          </p:sp>
        </p:grpSp>
      </p:grpSp>
      <p:grpSp>
        <p:nvGrpSpPr>
          <p:cNvPr id="2997" name="Group 2996">
            <a:extLst>
              <a:ext uri="{FF2B5EF4-FFF2-40B4-BE49-F238E27FC236}">
                <a16:creationId xmlns:a16="http://schemas.microsoft.com/office/drawing/2014/main" id="{96D5C8EC-8F9F-AE06-71A2-C8B302FD5058}"/>
              </a:ext>
            </a:extLst>
          </p:cNvPr>
          <p:cNvGrpSpPr/>
          <p:nvPr/>
        </p:nvGrpSpPr>
        <p:grpSpPr>
          <a:xfrm>
            <a:off x="8714093" y="3016552"/>
            <a:ext cx="593115" cy="636569"/>
            <a:chOff x="564114" y="441325"/>
            <a:chExt cx="593115" cy="636569"/>
          </a:xfrm>
        </p:grpSpPr>
        <p:grpSp>
          <p:nvGrpSpPr>
            <p:cNvPr id="2998" name="Group 2997">
              <a:extLst>
                <a:ext uri="{FF2B5EF4-FFF2-40B4-BE49-F238E27FC236}">
                  <a16:creationId xmlns:a16="http://schemas.microsoft.com/office/drawing/2014/main" id="{0873D4A5-8887-7AD8-C040-0961617CCE8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03" name="Rectangle: Rounded Corners 3002">
                <a:extLst>
                  <a:ext uri="{FF2B5EF4-FFF2-40B4-BE49-F238E27FC236}">
                    <a16:creationId xmlns:a16="http://schemas.microsoft.com/office/drawing/2014/main" id="{6D0BA64E-F036-FBDB-8B20-99726921B60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04" name="Rectangle: Rounded Corners 3003">
                <a:extLst>
                  <a:ext uri="{FF2B5EF4-FFF2-40B4-BE49-F238E27FC236}">
                    <a16:creationId xmlns:a16="http://schemas.microsoft.com/office/drawing/2014/main" id="{9491BA24-D313-7C41-4A97-4EBD5DB326A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99" name="Group 2998">
              <a:extLst>
                <a:ext uri="{FF2B5EF4-FFF2-40B4-BE49-F238E27FC236}">
                  <a16:creationId xmlns:a16="http://schemas.microsoft.com/office/drawing/2014/main" id="{F0AEC4BB-EEB8-EA02-DD59-18599ECE6AF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00" name="TextBox 2999">
                <a:extLst>
                  <a:ext uri="{FF2B5EF4-FFF2-40B4-BE49-F238E27FC236}">
                    <a16:creationId xmlns:a16="http://schemas.microsoft.com/office/drawing/2014/main" id="{DCC106F9-AD61-5BF5-BDF9-C27DAC3F997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Sn</a:t>
                </a:r>
              </a:p>
            </p:txBody>
          </p:sp>
          <p:sp>
            <p:nvSpPr>
              <p:cNvPr id="3001" name="TextBox 3000">
                <a:extLst>
                  <a:ext uri="{FF2B5EF4-FFF2-40B4-BE49-F238E27FC236}">
                    <a16:creationId xmlns:a16="http://schemas.microsoft.com/office/drawing/2014/main" id="{4AA3CF8E-ABD0-ED0A-78B2-6E549AE7441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50</a:t>
                </a:r>
              </a:p>
            </p:txBody>
          </p:sp>
          <p:sp>
            <p:nvSpPr>
              <p:cNvPr id="3002" name="TextBox 3001">
                <a:extLst>
                  <a:ext uri="{FF2B5EF4-FFF2-40B4-BE49-F238E27FC236}">
                    <a16:creationId xmlns:a16="http://schemas.microsoft.com/office/drawing/2014/main" id="{0755BC66-D0D6-9B53-E67A-FE30AD10DAA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118.7</a:t>
                </a:r>
              </a:p>
            </p:txBody>
          </p:sp>
        </p:grpSp>
      </p:grpSp>
      <p:grpSp>
        <p:nvGrpSpPr>
          <p:cNvPr id="3005" name="Group 3004">
            <a:extLst>
              <a:ext uri="{FF2B5EF4-FFF2-40B4-BE49-F238E27FC236}">
                <a16:creationId xmlns:a16="http://schemas.microsoft.com/office/drawing/2014/main" id="{12EB4641-5A5B-9585-65C9-8AE8232297D3}"/>
              </a:ext>
            </a:extLst>
          </p:cNvPr>
          <p:cNvGrpSpPr/>
          <p:nvPr/>
        </p:nvGrpSpPr>
        <p:grpSpPr>
          <a:xfrm>
            <a:off x="8714093" y="3693806"/>
            <a:ext cx="593115" cy="636569"/>
            <a:chOff x="564114" y="441325"/>
            <a:chExt cx="593115" cy="636569"/>
          </a:xfrm>
        </p:grpSpPr>
        <p:grpSp>
          <p:nvGrpSpPr>
            <p:cNvPr id="3006" name="Group 3005">
              <a:extLst>
                <a:ext uri="{FF2B5EF4-FFF2-40B4-BE49-F238E27FC236}">
                  <a16:creationId xmlns:a16="http://schemas.microsoft.com/office/drawing/2014/main" id="{38531F21-ED4F-C693-B265-F98093467CB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11" name="Rectangle: Rounded Corners 3010">
                <a:extLst>
                  <a:ext uri="{FF2B5EF4-FFF2-40B4-BE49-F238E27FC236}">
                    <a16:creationId xmlns:a16="http://schemas.microsoft.com/office/drawing/2014/main" id="{747FF6FA-F952-7C9D-07B2-EF1CA21D203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12" name="Rectangle: Rounded Corners 3011">
                <a:extLst>
                  <a:ext uri="{FF2B5EF4-FFF2-40B4-BE49-F238E27FC236}">
                    <a16:creationId xmlns:a16="http://schemas.microsoft.com/office/drawing/2014/main" id="{25EDE3C2-3383-C44F-2643-17657BCC1CF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07" name="Group 3006">
              <a:extLst>
                <a:ext uri="{FF2B5EF4-FFF2-40B4-BE49-F238E27FC236}">
                  <a16:creationId xmlns:a16="http://schemas.microsoft.com/office/drawing/2014/main" id="{65CCDB18-91CB-5B49-09E8-F29319A7D37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08" name="TextBox 3007">
                <a:extLst>
                  <a:ext uri="{FF2B5EF4-FFF2-40B4-BE49-F238E27FC236}">
                    <a16:creationId xmlns:a16="http://schemas.microsoft.com/office/drawing/2014/main" id="{FAE330E7-D54A-6553-680A-4F70EA58355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Pb</a:t>
                </a:r>
              </a:p>
            </p:txBody>
          </p:sp>
          <p:sp>
            <p:nvSpPr>
              <p:cNvPr id="3009" name="TextBox 3008">
                <a:extLst>
                  <a:ext uri="{FF2B5EF4-FFF2-40B4-BE49-F238E27FC236}">
                    <a16:creationId xmlns:a16="http://schemas.microsoft.com/office/drawing/2014/main" id="{1B771448-2CDE-5BED-A5A0-B8990E778E0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82</a:t>
                </a:r>
              </a:p>
            </p:txBody>
          </p:sp>
          <p:sp>
            <p:nvSpPr>
              <p:cNvPr id="3010" name="TextBox 3009">
                <a:extLst>
                  <a:ext uri="{FF2B5EF4-FFF2-40B4-BE49-F238E27FC236}">
                    <a16:creationId xmlns:a16="http://schemas.microsoft.com/office/drawing/2014/main" id="{9E0E42FC-0C8D-8C5B-9056-A903E7934D3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207.2</a:t>
                </a:r>
              </a:p>
            </p:txBody>
          </p:sp>
        </p:grpSp>
      </p:grpSp>
      <p:grpSp>
        <p:nvGrpSpPr>
          <p:cNvPr id="3013" name="Group 3012">
            <a:extLst>
              <a:ext uri="{FF2B5EF4-FFF2-40B4-BE49-F238E27FC236}">
                <a16:creationId xmlns:a16="http://schemas.microsoft.com/office/drawing/2014/main" id="{014A9774-F3F9-DB53-5C0A-FAC267BEFDFC}"/>
              </a:ext>
            </a:extLst>
          </p:cNvPr>
          <p:cNvGrpSpPr/>
          <p:nvPr/>
        </p:nvGrpSpPr>
        <p:grpSpPr>
          <a:xfrm>
            <a:off x="8714093" y="4371060"/>
            <a:ext cx="593115" cy="636569"/>
            <a:chOff x="564114" y="441325"/>
            <a:chExt cx="593115" cy="636569"/>
          </a:xfrm>
        </p:grpSpPr>
        <p:grpSp>
          <p:nvGrpSpPr>
            <p:cNvPr id="3014" name="Group 3013">
              <a:extLst>
                <a:ext uri="{FF2B5EF4-FFF2-40B4-BE49-F238E27FC236}">
                  <a16:creationId xmlns:a16="http://schemas.microsoft.com/office/drawing/2014/main" id="{F36BA480-0D0B-6022-1DC3-C132FB9ACD2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19" name="Rectangle: Rounded Corners 3018">
                <a:extLst>
                  <a:ext uri="{FF2B5EF4-FFF2-40B4-BE49-F238E27FC236}">
                    <a16:creationId xmlns:a16="http://schemas.microsoft.com/office/drawing/2014/main" id="{023697D9-B61B-AB5B-B60B-9005A70019F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20" name="Rectangle: Rounded Corners 3019">
                <a:extLst>
                  <a:ext uri="{FF2B5EF4-FFF2-40B4-BE49-F238E27FC236}">
                    <a16:creationId xmlns:a16="http://schemas.microsoft.com/office/drawing/2014/main" id="{5B4B5175-6D55-1CCD-7FA4-B9C2732B856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15" name="Group 3014">
              <a:extLst>
                <a:ext uri="{FF2B5EF4-FFF2-40B4-BE49-F238E27FC236}">
                  <a16:creationId xmlns:a16="http://schemas.microsoft.com/office/drawing/2014/main" id="{2014D0AD-C1A3-F843-5E56-76E4FD637BD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16" name="TextBox 3015">
                <a:extLst>
                  <a:ext uri="{FF2B5EF4-FFF2-40B4-BE49-F238E27FC236}">
                    <a16:creationId xmlns:a16="http://schemas.microsoft.com/office/drawing/2014/main" id="{0D7B6BDB-7C6F-3109-C4F4-64319EED176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Fl</a:t>
                </a:r>
              </a:p>
            </p:txBody>
          </p:sp>
          <p:sp>
            <p:nvSpPr>
              <p:cNvPr id="3017" name="TextBox 3016">
                <a:extLst>
                  <a:ext uri="{FF2B5EF4-FFF2-40B4-BE49-F238E27FC236}">
                    <a16:creationId xmlns:a16="http://schemas.microsoft.com/office/drawing/2014/main" id="{EB1CF6D5-AD94-E024-A128-C0E68D44457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114</a:t>
                </a:r>
              </a:p>
            </p:txBody>
          </p:sp>
          <p:sp>
            <p:nvSpPr>
              <p:cNvPr id="3018" name="TextBox 3017">
                <a:extLst>
                  <a:ext uri="{FF2B5EF4-FFF2-40B4-BE49-F238E27FC236}">
                    <a16:creationId xmlns:a16="http://schemas.microsoft.com/office/drawing/2014/main" id="{DDFC5580-07DA-7CF1-CDF4-CE74D27C932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(289)</a:t>
                </a:r>
              </a:p>
            </p:txBody>
          </p:sp>
        </p:grpSp>
      </p:grpSp>
      <p:grpSp>
        <p:nvGrpSpPr>
          <p:cNvPr id="3029" name="Group 3028">
            <a:extLst>
              <a:ext uri="{FF2B5EF4-FFF2-40B4-BE49-F238E27FC236}">
                <a16:creationId xmlns:a16="http://schemas.microsoft.com/office/drawing/2014/main" id="{B9E10DAD-CBEF-0EF8-6261-78E1216AC4DC}"/>
              </a:ext>
            </a:extLst>
          </p:cNvPr>
          <p:cNvGrpSpPr/>
          <p:nvPr/>
        </p:nvGrpSpPr>
        <p:grpSpPr>
          <a:xfrm>
            <a:off x="9361793" y="984790"/>
            <a:ext cx="593115" cy="636569"/>
            <a:chOff x="564114" y="441325"/>
            <a:chExt cx="593115" cy="636569"/>
          </a:xfrm>
        </p:grpSpPr>
        <p:grpSp>
          <p:nvGrpSpPr>
            <p:cNvPr id="3030" name="Group 3029">
              <a:extLst>
                <a:ext uri="{FF2B5EF4-FFF2-40B4-BE49-F238E27FC236}">
                  <a16:creationId xmlns:a16="http://schemas.microsoft.com/office/drawing/2014/main" id="{7622EABE-4D78-099C-D1E2-EBC770653D6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35" name="Rectangle: Rounded Corners 3034">
                <a:extLst>
                  <a:ext uri="{FF2B5EF4-FFF2-40B4-BE49-F238E27FC236}">
                    <a16:creationId xmlns:a16="http://schemas.microsoft.com/office/drawing/2014/main" id="{0BB781E4-C167-9EDF-B40A-E1DAE64CA16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36" name="Rectangle: Rounded Corners 3035">
                <a:extLst>
                  <a:ext uri="{FF2B5EF4-FFF2-40B4-BE49-F238E27FC236}">
                    <a16:creationId xmlns:a16="http://schemas.microsoft.com/office/drawing/2014/main" id="{8DB240C2-765A-3A2D-D803-90D5AD06A11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31" name="Group 3030">
              <a:extLst>
                <a:ext uri="{FF2B5EF4-FFF2-40B4-BE49-F238E27FC236}">
                  <a16:creationId xmlns:a16="http://schemas.microsoft.com/office/drawing/2014/main" id="{322B1B92-02C2-FD2C-7564-5357E99E5DE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32" name="TextBox 3031">
                <a:extLst>
                  <a:ext uri="{FF2B5EF4-FFF2-40B4-BE49-F238E27FC236}">
                    <a16:creationId xmlns:a16="http://schemas.microsoft.com/office/drawing/2014/main" id="{714979CE-DF9C-4570-6957-C3B5E969D97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</a:t>
                </a:r>
              </a:p>
            </p:txBody>
          </p:sp>
          <p:sp>
            <p:nvSpPr>
              <p:cNvPr id="3033" name="TextBox 3032">
                <a:extLst>
                  <a:ext uri="{FF2B5EF4-FFF2-40B4-BE49-F238E27FC236}">
                    <a16:creationId xmlns:a16="http://schemas.microsoft.com/office/drawing/2014/main" id="{8EE086AA-A5CC-674D-5108-E1F55EE48EE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</a:t>
                </a:r>
              </a:p>
            </p:txBody>
          </p:sp>
          <p:sp>
            <p:nvSpPr>
              <p:cNvPr id="3034" name="TextBox 3033">
                <a:extLst>
                  <a:ext uri="{FF2B5EF4-FFF2-40B4-BE49-F238E27FC236}">
                    <a16:creationId xmlns:a16="http://schemas.microsoft.com/office/drawing/2014/main" id="{C6A4A7E8-FDCD-91B6-2AAF-7B4CD3EC459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14.01</a:t>
                </a:r>
              </a:p>
            </p:txBody>
          </p:sp>
        </p:grpSp>
      </p:grpSp>
      <p:grpSp>
        <p:nvGrpSpPr>
          <p:cNvPr id="3037" name="Group 3036">
            <a:extLst>
              <a:ext uri="{FF2B5EF4-FFF2-40B4-BE49-F238E27FC236}">
                <a16:creationId xmlns:a16="http://schemas.microsoft.com/office/drawing/2014/main" id="{7A7870D4-E240-9D3C-57A5-880ABA2E1E8E}"/>
              </a:ext>
            </a:extLst>
          </p:cNvPr>
          <p:cNvGrpSpPr/>
          <p:nvPr/>
        </p:nvGrpSpPr>
        <p:grpSpPr>
          <a:xfrm>
            <a:off x="9361793" y="1662044"/>
            <a:ext cx="593115" cy="636569"/>
            <a:chOff x="564114" y="441325"/>
            <a:chExt cx="593115" cy="636569"/>
          </a:xfrm>
        </p:grpSpPr>
        <p:grpSp>
          <p:nvGrpSpPr>
            <p:cNvPr id="3038" name="Group 3037">
              <a:extLst>
                <a:ext uri="{FF2B5EF4-FFF2-40B4-BE49-F238E27FC236}">
                  <a16:creationId xmlns:a16="http://schemas.microsoft.com/office/drawing/2014/main" id="{B0A5E9DA-9399-90B0-75B0-CC01AF8BBB2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43" name="Rectangle: Rounded Corners 3042">
                <a:extLst>
                  <a:ext uri="{FF2B5EF4-FFF2-40B4-BE49-F238E27FC236}">
                    <a16:creationId xmlns:a16="http://schemas.microsoft.com/office/drawing/2014/main" id="{45E64BC8-537F-EBDE-22F1-AEB84F33EAC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44" name="Rectangle: Rounded Corners 3043">
                <a:extLst>
                  <a:ext uri="{FF2B5EF4-FFF2-40B4-BE49-F238E27FC236}">
                    <a16:creationId xmlns:a16="http://schemas.microsoft.com/office/drawing/2014/main" id="{BC13F149-A6B7-F09E-A6FC-6F0B49D1B07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39" name="Group 3038">
              <a:extLst>
                <a:ext uri="{FF2B5EF4-FFF2-40B4-BE49-F238E27FC236}">
                  <a16:creationId xmlns:a16="http://schemas.microsoft.com/office/drawing/2014/main" id="{54EEDB2C-F54A-A111-81D7-76C45F26730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40" name="TextBox 3039">
                <a:extLst>
                  <a:ext uri="{FF2B5EF4-FFF2-40B4-BE49-F238E27FC236}">
                    <a16:creationId xmlns:a16="http://schemas.microsoft.com/office/drawing/2014/main" id="{09CDB199-0057-1ED3-BDCF-F484C5A6DAD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</a:t>
                </a:r>
              </a:p>
            </p:txBody>
          </p:sp>
          <p:sp>
            <p:nvSpPr>
              <p:cNvPr id="3041" name="TextBox 3040">
                <a:extLst>
                  <a:ext uri="{FF2B5EF4-FFF2-40B4-BE49-F238E27FC236}">
                    <a16:creationId xmlns:a16="http://schemas.microsoft.com/office/drawing/2014/main" id="{E89009B3-9C4C-A7EB-71AE-636EFC5AF5D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</a:t>
                </a:r>
              </a:p>
            </p:txBody>
          </p:sp>
          <p:sp>
            <p:nvSpPr>
              <p:cNvPr id="3042" name="TextBox 3041">
                <a:extLst>
                  <a:ext uri="{FF2B5EF4-FFF2-40B4-BE49-F238E27FC236}">
                    <a16:creationId xmlns:a16="http://schemas.microsoft.com/office/drawing/2014/main" id="{9F6F6A9F-0208-11E1-DD6B-F08D324976F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30.97</a:t>
                </a:r>
              </a:p>
            </p:txBody>
          </p:sp>
        </p:grpSp>
      </p:grpSp>
      <p:grpSp>
        <p:nvGrpSpPr>
          <p:cNvPr id="3045" name="Group 3044">
            <a:extLst>
              <a:ext uri="{FF2B5EF4-FFF2-40B4-BE49-F238E27FC236}">
                <a16:creationId xmlns:a16="http://schemas.microsoft.com/office/drawing/2014/main" id="{2184DB6D-BD05-19F7-A3C9-CA6EF3FD2362}"/>
              </a:ext>
            </a:extLst>
          </p:cNvPr>
          <p:cNvGrpSpPr/>
          <p:nvPr/>
        </p:nvGrpSpPr>
        <p:grpSpPr>
          <a:xfrm>
            <a:off x="9361793" y="2339298"/>
            <a:ext cx="593115" cy="636569"/>
            <a:chOff x="564114" y="441325"/>
            <a:chExt cx="593115" cy="636569"/>
          </a:xfrm>
        </p:grpSpPr>
        <p:grpSp>
          <p:nvGrpSpPr>
            <p:cNvPr id="3046" name="Group 3045">
              <a:extLst>
                <a:ext uri="{FF2B5EF4-FFF2-40B4-BE49-F238E27FC236}">
                  <a16:creationId xmlns:a16="http://schemas.microsoft.com/office/drawing/2014/main" id="{DFB10FBD-AF00-0EA2-7581-4CE294353E0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51" name="Rectangle: Rounded Corners 3050">
                <a:extLst>
                  <a:ext uri="{FF2B5EF4-FFF2-40B4-BE49-F238E27FC236}">
                    <a16:creationId xmlns:a16="http://schemas.microsoft.com/office/drawing/2014/main" id="{08894027-EB4D-D8D3-3C21-41730A77A7B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52" name="Rectangle: Rounded Corners 3051">
                <a:extLst>
                  <a:ext uri="{FF2B5EF4-FFF2-40B4-BE49-F238E27FC236}">
                    <a16:creationId xmlns:a16="http://schemas.microsoft.com/office/drawing/2014/main" id="{4D86640D-CBF1-8021-F5A0-DDD7495B2C4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47" name="Group 3046">
              <a:extLst>
                <a:ext uri="{FF2B5EF4-FFF2-40B4-BE49-F238E27FC236}">
                  <a16:creationId xmlns:a16="http://schemas.microsoft.com/office/drawing/2014/main" id="{4844860E-60B0-0550-10B3-33FFB035D73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48" name="TextBox 3047">
                <a:extLst>
                  <a:ext uri="{FF2B5EF4-FFF2-40B4-BE49-F238E27FC236}">
                    <a16:creationId xmlns:a16="http://schemas.microsoft.com/office/drawing/2014/main" id="{2CD7FAB7-CE48-F69E-1E4F-B3259147C54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As</a:t>
                </a:r>
              </a:p>
            </p:txBody>
          </p:sp>
          <p:sp>
            <p:nvSpPr>
              <p:cNvPr id="3049" name="TextBox 3048">
                <a:extLst>
                  <a:ext uri="{FF2B5EF4-FFF2-40B4-BE49-F238E27FC236}">
                    <a16:creationId xmlns:a16="http://schemas.microsoft.com/office/drawing/2014/main" id="{A6507B0D-6057-7242-2D92-D72A105403C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33</a:t>
                </a:r>
              </a:p>
            </p:txBody>
          </p:sp>
          <p:sp>
            <p:nvSpPr>
              <p:cNvPr id="3050" name="TextBox 3049">
                <a:extLst>
                  <a:ext uri="{FF2B5EF4-FFF2-40B4-BE49-F238E27FC236}">
                    <a16:creationId xmlns:a16="http://schemas.microsoft.com/office/drawing/2014/main" id="{6E0E83CC-7906-8F47-C5C5-5CEF017A01F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74.92</a:t>
                </a:r>
              </a:p>
            </p:txBody>
          </p:sp>
        </p:grpSp>
      </p:grpSp>
      <p:grpSp>
        <p:nvGrpSpPr>
          <p:cNvPr id="3053" name="Group 3052">
            <a:extLst>
              <a:ext uri="{FF2B5EF4-FFF2-40B4-BE49-F238E27FC236}">
                <a16:creationId xmlns:a16="http://schemas.microsoft.com/office/drawing/2014/main" id="{24C58FE6-3D3A-5435-5264-AFCACA6F92E6}"/>
              </a:ext>
            </a:extLst>
          </p:cNvPr>
          <p:cNvGrpSpPr/>
          <p:nvPr/>
        </p:nvGrpSpPr>
        <p:grpSpPr>
          <a:xfrm>
            <a:off x="9361793" y="3016552"/>
            <a:ext cx="593115" cy="636569"/>
            <a:chOff x="564114" y="441325"/>
            <a:chExt cx="593115" cy="636569"/>
          </a:xfrm>
        </p:grpSpPr>
        <p:grpSp>
          <p:nvGrpSpPr>
            <p:cNvPr id="3054" name="Group 3053">
              <a:extLst>
                <a:ext uri="{FF2B5EF4-FFF2-40B4-BE49-F238E27FC236}">
                  <a16:creationId xmlns:a16="http://schemas.microsoft.com/office/drawing/2014/main" id="{B3B73F33-6864-DE48-7E45-B50FF90A513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59" name="Rectangle: Rounded Corners 3058">
                <a:extLst>
                  <a:ext uri="{FF2B5EF4-FFF2-40B4-BE49-F238E27FC236}">
                    <a16:creationId xmlns:a16="http://schemas.microsoft.com/office/drawing/2014/main" id="{1B4183E7-3268-DA90-A8EE-C2ED21C639F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60" name="Rectangle: Rounded Corners 3059">
                <a:extLst>
                  <a:ext uri="{FF2B5EF4-FFF2-40B4-BE49-F238E27FC236}">
                    <a16:creationId xmlns:a16="http://schemas.microsoft.com/office/drawing/2014/main" id="{CCE78FAC-00BC-C03F-2673-137501D7B2B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55" name="Group 3054">
              <a:extLst>
                <a:ext uri="{FF2B5EF4-FFF2-40B4-BE49-F238E27FC236}">
                  <a16:creationId xmlns:a16="http://schemas.microsoft.com/office/drawing/2014/main" id="{E559E07F-B0B4-BAEB-A6B2-A489EB75449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56" name="TextBox 3055">
                <a:extLst>
                  <a:ext uri="{FF2B5EF4-FFF2-40B4-BE49-F238E27FC236}">
                    <a16:creationId xmlns:a16="http://schemas.microsoft.com/office/drawing/2014/main" id="{65626573-98E8-179F-9485-370D1EB5CAD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Sb</a:t>
                </a:r>
              </a:p>
            </p:txBody>
          </p:sp>
          <p:sp>
            <p:nvSpPr>
              <p:cNvPr id="3057" name="TextBox 3056">
                <a:extLst>
                  <a:ext uri="{FF2B5EF4-FFF2-40B4-BE49-F238E27FC236}">
                    <a16:creationId xmlns:a16="http://schemas.microsoft.com/office/drawing/2014/main" id="{65B6CBDF-D6B2-59DA-A509-FF2E99ACC17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51</a:t>
                </a:r>
              </a:p>
            </p:txBody>
          </p:sp>
          <p:sp>
            <p:nvSpPr>
              <p:cNvPr id="3058" name="TextBox 3057">
                <a:extLst>
                  <a:ext uri="{FF2B5EF4-FFF2-40B4-BE49-F238E27FC236}">
                    <a16:creationId xmlns:a16="http://schemas.microsoft.com/office/drawing/2014/main" id="{AC258668-04B7-EF6C-550D-6D753001297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121.8</a:t>
                </a:r>
              </a:p>
            </p:txBody>
          </p:sp>
        </p:grpSp>
      </p:grpSp>
      <p:grpSp>
        <p:nvGrpSpPr>
          <p:cNvPr id="3061" name="Group 3060">
            <a:extLst>
              <a:ext uri="{FF2B5EF4-FFF2-40B4-BE49-F238E27FC236}">
                <a16:creationId xmlns:a16="http://schemas.microsoft.com/office/drawing/2014/main" id="{351C0AF7-EF23-649F-3FB0-BC077454F918}"/>
              </a:ext>
            </a:extLst>
          </p:cNvPr>
          <p:cNvGrpSpPr/>
          <p:nvPr/>
        </p:nvGrpSpPr>
        <p:grpSpPr>
          <a:xfrm>
            <a:off x="9361793" y="3693806"/>
            <a:ext cx="593115" cy="636569"/>
            <a:chOff x="564114" y="441325"/>
            <a:chExt cx="593115" cy="636569"/>
          </a:xfrm>
        </p:grpSpPr>
        <p:grpSp>
          <p:nvGrpSpPr>
            <p:cNvPr id="3062" name="Group 3061">
              <a:extLst>
                <a:ext uri="{FF2B5EF4-FFF2-40B4-BE49-F238E27FC236}">
                  <a16:creationId xmlns:a16="http://schemas.microsoft.com/office/drawing/2014/main" id="{AEB8332A-D43D-E6E7-458D-B4565534542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67" name="Rectangle: Rounded Corners 3066">
                <a:extLst>
                  <a:ext uri="{FF2B5EF4-FFF2-40B4-BE49-F238E27FC236}">
                    <a16:creationId xmlns:a16="http://schemas.microsoft.com/office/drawing/2014/main" id="{91298FD7-D68B-49CC-D4D5-5C796E2F72A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68" name="Rectangle: Rounded Corners 3067">
                <a:extLst>
                  <a:ext uri="{FF2B5EF4-FFF2-40B4-BE49-F238E27FC236}">
                    <a16:creationId xmlns:a16="http://schemas.microsoft.com/office/drawing/2014/main" id="{7FEE3775-0BB0-7FF4-AAA2-72105277ACD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63" name="Group 3062">
              <a:extLst>
                <a:ext uri="{FF2B5EF4-FFF2-40B4-BE49-F238E27FC236}">
                  <a16:creationId xmlns:a16="http://schemas.microsoft.com/office/drawing/2014/main" id="{5C010A52-BBCF-5F39-9385-B49FE2A60C7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64" name="TextBox 3063">
                <a:extLst>
                  <a:ext uri="{FF2B5EF4-FFF2-40B4-BE49-F238E27FC236}">
                    <a16:creationId xmlns:a16="http://schemas.microsoft.com/office/drawing/2014/main" id="{A6C7ED31-C0F9-321D-19B4-A8EE2BA1EF5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Bi</a:t>
                </a:r>
              </a:p>
            </p:txBody>
          </p:sp>
          <p:sp>
            <p:nvSpPr>
              <p:cNvPr id="3065" name="TextBox 3064">
                <a:extLst>
                  <a:ext uri="{FF2B5EF4-FFF2-40B4-BE49-F238E27FC236}">
                    <a16:creationId xmlns:a16="http://schemas.microsoft.com/office/drawing/2014/main" id="{D34E531A-F9F5-3719-0A74-81DB093EC24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83</a:t>
                </a:r>
              </a:p>
            </p:txBody>
          </p:sp>
          <p:sp>
            <p:nvSpPr>
              <p:cNvPr id="3066" name="TextBox 3065">
                <a:extLst>
                  <a:ext uri="{FF2B5EF4-FFF2-40B4-BE49-F238E27FC236}">
                    <a16:creationId xmlns:a16="http://schemas.microsoft.com/office/drawing/2014/main" id="{3CF9F784-B744-C24A-0551-5D71D24EA34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209.0</a:t>
                </a:r>
              </a:p>
            </p:txBody>
          </p:sp>
        </p:grpSp>
      </p:grpSp>
      <p:grpSp>
        <p:nvGrpSpPr>
          <p:cNvPr id="3069" name="Group 3068">
            <a:extLst>
              <a:ext uri="{FF2B5EF4-FFF2-40B4-BE49-F238E27FC236}">
                <a16:creationId xmlns:a16="http://schemas.microsoft.com/office/drawing/2014/main" id="{79C421A0-7732-3B82-5716-97A479B13664}"/>
              </a:ext>
            </a:extLst>
          </p:cNvPr>
          <p:cNvGrpSpPr/>
          <p:nvPr/>
        </p:nvGrpSpPr>
        <p:grpSpPr>
          <a:xfrm>
            <a:off x="9361793" y="4371060"/>
            <a:ext cx="593115" cy="636569"/>
            <a:chOff x="564114" y="441325"/>
            <a:chExt cx="593115" cy="636569"/>
          </a:xfrm>
        </p:grpSpPr>
        <p:grpSp>
          <p:nvGrpSpPr>
            <p:cNvPr id="3070" name="Group 3069">
              <a:extLst>
                <a:ext uri="{FF2B5EF4-FFF2-40B4-BE49-F238E27FC236}">
                  <a16:creationId xmlns:a16="http://schemas.microsoft.com/office/drawing/2014/main" id="{5064B1AC-D8A0-4EBC-886E-90AF2CDB5DF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75" name="Rectangle: Rounded Corners 3074">
                <a:extLst>
                  <a:ext uri="{FF2B5EF4-FFF2-40B4-BE49-F238E27FC236}">
                    <a16:creationId xmlns:a16="http://schemas.microsoft.com/office/drawing/2014/main" id="{BE970344-3BA6-A8DC-5013-046C9BE3991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76" name="Rectangle: Rounded Corners 3075">
                <a:extLst>
                  <a:ext uri="{FF2B5EF4-FFF2-40B4-BE49-F238E27FC236}">
                    <a16:creationId xmlns:a16="http://schemas.microsoft.com/office/drawing/2014/main" id="{58D9E644-A531-C1F1-E7D7-BCE18E58D1C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71" name="Group 3070">
              <a:extLst>
                <a:ext uri="{FF2B5EF4-FFF2-40B4-BE49-F238E27FC236}">
                  <a16:creationId xmlns:a16="http://schemas.microsoft.com/office/drawing/2014/main" id="{E48006C5-8B4D-C969-698C-90C95D39994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72" name="TextBox 3071">
                <a:extLst>
                  <a:ext uri="{FF2B5EF4-FFF2-40B4-BE49-F238E27FC236}">
                    <a16:creationId xmlns:a16="http://schemas.microsoft.com/office/drawing/2014/main" id="{16E17E7C-EEC8-CB97-9974-2274EAD94E5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Mc</a:t>
                </a:r>
              </a:p>
            </p:txBody>
          </p:sp>
          <p:sp>
            <p:nvSpPr>
              <p:cNvPr id="3073" name="TextBox 3072">
                <a:extLst>
                  <a:ext uri="{FF2B5EF4-FFF2-40B4-BE49-F238E27FC236}">
                    <a16:creationId xmlns:a16="http://schemas.microsoft.com/office/drawing/2014/main" id="{54B870B7-8DB0-8220-C8E9-493736FE9AA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115</a:t>
                </a:r>
              </a:p>
            </p:txBody>
          </p:sp>
          <p:sp>
            <p:nvSpPr>
              <p:cNvPr id="3074" name="TextBox 3073">
                <a:extLst>
                  <a:ext uri="{FF2B5EF4-FFF2-40B4-BE49-F238E27FC236}">
                    <a16:creationId xmlns:a16="http://schemas.microsoft.com/office/drawing/2014/main" id="{78FFB487-3D99-5A20-A770-2218D208F54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(288)</a:t>
                </a:r>
              </a:p>
            </p:txBody>
          </p:sp>
        </p:grpSp>
      </p:grpSp>
      <p:grpSp>
        <p:nvGrpSpPr>
          <p:cNvPr id="3085" name="Group 3084">
            <a:extLst>
              <a:ext uri="{FF2B5EF4-FFF2-40B4-BE49-F238E27FC236}">
                <a16:creationId xmlns:a16="http://schemas.microsoft.com/office/drawing/2014/main" id="{5CAF7EFB-4E0D-8DD8-6800-044BBD425090}"/>
              </a:ext>
            </a:extLst>
          </p:cNvPr>
          <p:cNvGrpSpPr/>
          <p:nvPr/>
        </p:nvGrpSpPr>
        <p:grpSpPr>
          <a:xfrm>
            <a:off x="10009493" y="984790"/>
            <a:ext cx="593115" cy="636569"/>
            <a:chOff x="564114" y="441325"/>
            <a:chExt cx="593115" cy="636569"/>
          </a:xfrm>
        </p:grpSpPr>
        <p:grpSp>
          <p:nvGrpSpPr>
            <p:cNvPr id="3086" name="Group 3085">
              <a:extLst>
                <a:ext uri="{FF2B5EF4-FFF2-40B4-BE49-F238E27FC236}">
                  <a16:creationId xmlns:a16="http://schemas.microsoft.com/office/drawing/2014/main" id="{43C10ACC-58D2-21AF-FD49-0E8FE096CE1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91" name="Rectangle: Rounded Corners 3090">
                <a:extLst>
                  <a:ext uri="{FF2B5EF4-FFF2-40B4-BE49-F238E27FC236}">
                    <a16:creationId xmlns:a16="http://schemas.microsoft.com/office/drawing/2014/main" id="{D1298F1B-3044-39FF-0505-9B7C9F3A8F4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92" name="Rectangle: Rounded Corners 3091">
                <a:extLst>
                  <a:ext uri="{FF2B5EF4-FFF2-40B4-BE49-F238E27FC236}">
                    <a16:creationId xmlns:a16="http://schemas.microsoft.com/office/drawing/2014/main" id="{2F9B3072-E6DD-D5D4-D76B-F5D88E0E604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87" name="Group 3086">
              <a:extLst>
                <a:ext uri="{FF2B5EF4-FFF2-40B4-BE49-F238E27FC236}">
                  <a16:creationId xmlns:a16="http://schemas.microsoft.com/office/drawing/2014/main" id="{CDC4FCFE-15EB-51AA-125D-A31F7780D75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88" name="TextBox 3087">
                <a:extLst>
                  <a:ext uri="{FF2B5EF4-FFF2-40B4-BE49-F238E27FC236}">
                    <a16:creationId xmlns:a16="http://schemas.microsoft.com/office/drawing/2014/main" id="{284A85BE-1658-ACAA-90D4-A872DACB14A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</a:t>
                </a:r>
              </a:p>
            </p:txBody>
          </p:sp>
          <p:sp>
            <p:nvSpPr>
              <p:cNvPr id="3089" name="TextBox 3088">
                <a:extLst>
                  <a:ext uri="{FF2B5EF4-FFF2-40B4-BE49-F238E27FC236}">
                    <a16:creationId xmlns:a16="http://schemas.microsoft.com/office/drawing/2014/main" id="{F5DC9600-6DCF-C02F-48F9-36DA214ACA5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</a:t>
                </a:r>
              </a:p>
            </p:txBody>
          </p:sp>
          <p:sp>
            <p:nvSpPr>
              <p:cNvPr id="3090" name="TextBox 3089">
                <a:extLst>
                  <a:ext uri="{FF2B5EF4-FFF2-40B4-BE49-F238E27FC236}">
                    <a16:creationId xmlns:a16="http://schemas.microsoft.com/office/drawing/2014/main" id="{0036C2F4-C28B-5C23-6AFE-E78D7C66844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15.99</a:t>
                </a:r>
              </a:p>
            </p:txBody>
          </p:sp>
        </p:grpSp>
      </p:grpSp>
      <p:grpSp>
        <p:nvGrpSpPr>
          <p:cNvPr id="3093" name="Group 3092">
            <a:extLst>
              <a:ext uri="{FF2B5EF4-FFF2-40B4-BE49-F238E27FC236}">
                <a16:creationId xmlns:a16="http://schemas.microsoft.com/office/drawing/2014/main" id="{13C270D5-FAD7-C9AF-A6BC-8B686A87B139}"/>
              </a:ext>
            </a:extLst>
          </p:cNvPr>
          <p:cNvGrpSpPr/>
          <p:nvPr/>
        </p:nvGrpSpPr>
        <p:grpSpPr>
          <a:xfrm>
            <a:off x="10009493" y="1662044"/>
            <a:ext cx="593115" cy="636569"/>
            <a:chOff x="564114" y="441325"/>
            <a:chExt cx="593115" cy="636569"/>
          </a:xfrm>
        </p:grpSpPr>
        <p:grpSp>
          <p:nvGrpSpPr>
            <p:cNvPr id="3094" name="Group 3093">
              <a:extLst>
                <a:ext uri="{FF2B5EF4-FFF2-40B4-BE49-F238E27FC236}">
                  <a16:creationId xmlns:a16="http://schemas.microsoft.com/office/drawing/2014/main" id="{70765401-E84C-BE3D-2B31-890172094F6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99" name="Rectangle: Rounded Corners 3098">
                <a:extLst>
                  <a:ext uri="{FF2B5EF4-FFF2-40B4-BE49-F238E27FC236}">
                    <a16:creationId xmlns:a16="http://schemas.microsoft.com/office/drawing/2014/main" id="{D6D21262-4811-B640-EB52-C583E8C02F9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00" name="Rectangle: Rounded Corners 3099">
                <a:extLst>
                  <a:ext uri="{FF2B5EF4-FFF2-40B4-BE49-F238E27FC236}">
                    <a16:creationId xmlns:a16="http://schemas.microsoft.com/office/drawing/2014/main" id="{9FD5E402-EE26-AC2F-65DF-0090B6E03EF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95" name="Group 3094">
              <a:extLst>
                <a:ext uri="{FF2B5EF4-FFF2-40B4-BE49-F238E27FC236}">
                  <a16:creationId xmlns:a16="http://schemas.microsoft.com/office/drawing/2014/main" id="{0AEE1DA0-DB6B-9CE5-6ACC-4AC75894562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96" name="TextBox 3095">
                <a:extLst>
                  <a:ext uri="{FF2B5EF4-FFF2-40B4-BE49-F238E27FC236}">
                    <a16:creationId xmlns:a16="http://schemas.microsoft.com/office/drawing/2014/main" id="{274BDE55-B8E1-5ABD-38DD-66AEC4EE1F8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</a:t>
                </a:r>
              </a:p>
            </p:txBody>
          </p:sp>
          <p:sp>
            <p:nvSpPr>
              <p:cNvPr id="3097" name="TextBox 3096">
                <a:extLst>
                  <a:ext uri="{FF2B5EF4-FFF2-40B4-BE49-F238E27FC236}">
                    <a16:creationId xmlns:a16="http://schemas.microsoft.com/office/drawing/2014/main" id="{2BD2BB22-A48C-5F5D-4E25-D89B9875518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</a:t>
                </a:r>
              </a:p>
            </p:txBody>
          </p:sp>
          <p:sp>
            <p:nvSpPr>
              <p:cNvPr id="3098" name="TextBox 3097">
                <a:extLst>
                  <a:ext uri="{FF2B5EF4-FFF2-40B4-BE49-F238E27FC236}">
                    <a16:creationId xmlns:a16="http://schemas.microsoft.com/office/drawing/2014/main" id="{94291712-C3A2-C905-577F-71961246B14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32.06</a:t>
                </a:r>
              </a:p>
            </p:txBody>
          </p:sp>
        </p:grpSp>
      </p:grpSp>
      <p:grpSp>
        <p:nvGrpSpPr>
          <p:cNvPr id="3101" name="Group 3100">
            <a:extLst>
              <a:ext uri="{FF2B5EF4-FFF2-40B4-BE49-F238E27FC236}">
                <a16:creationId xmlns:a16="http://schemas.microsoft.com/office/drawing/2014/main" id="{B5A33E3D-E9A9-207D-DA11-867E4F29CEED}"/>
              </a:ext>
            </a:extLst>
          </p:cNvPr>
          <p:cNvGrpSpPr/>
          <p:nvPr/>
        </p:nvGrpSpPr>
        <p:grpSpPr>
          <a:xfrm>
            <a:off x="10009493" y="2339298"/>
            <a:ext cx="593115" cy="636569"/>
            <a:chOff x="564114" y="441325"/>
            <a:chExt cx="593115" cy="636569"/>
          </a:xfrm>
        </p:grpSpPr>
        <p:grpSp>
          <p:nvGrpSpPr>
            <p:cNvPr id="3102" name="Group 3101">
              <a:extLst>
                <a:ext uri="{FF2B5EF4-FFF2-40B4-BE49-F238E27FC236}">
                  <a16:creationId xmlns:a16="http://schemas.microsoft.com/office/drawing/2014/main" id="{DE14E3F8-6ECB-7D52-0037-90CAC2B41AD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07" name="Rectangle: Rounded Corners 3106">
                <a:extLst>
                  <a:ext uri="{FF2B5EF4-FFF2-40B4-BE49-F238E27FC236}">
                    <a16:creationId xmlns:a16="http://schemas.microsoft.com/office/drawing/2014/main" id="{81EDF552-43CC-89ED-9C01-69065616A36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08" name="Rectangle: Rounded Corners 3107">
                <a:extLst>
                  <a:ext uri="{FF2B5EF4-FFF2-40B4-BE49-F238E27FC236}">
                    <a16:creationId xmlns:a16="http://schemas.microsoft.com/office/drawing/2014/main" id="{B3DE344B-3438-1B38-AA67-3BD1FD4569E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03" name="Group 3102">
              <a:extLst>
                <a:ext uri="{FF2B5EF4-FFF2-40B4-BE49-F238E27FC236}">
                  <a16:creationId xmlns:a16="http://schemas.microsoft.com/office/drawing/2014/main" id="{1A7222AA-1D84-3464-A6FB-A732AFDAF7D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04" name="TextBox 3103">
                <a:extLst>
                  <a:ext uri="{FF2B5EF4-FFF2-40B4-BE49-F238E27FC236}">
                    <a16:creationId xmlns:a16="http://schemas.microsoft.com/office/drawing/2014/main" id="{A7B83B0C-11F3-7CF6-B2E8-388D6391436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Se</a:t>
                </a:r>
              </a:p>
            </p:txBody>
          </p:sp>
          <p:sp>
            <p:nvSpPr>
              <p:cNvPr id="3105" name="TextBox 3104">
                <a:extLst>
                  <a:ext uri="{FF2B5EF4-FFF2-40B4-BE49-F238E27FC236}">
                    <a16:creationId xmlns:a16="http://schemas.microsoft.com/office/drawing/2014/main" id="{3CB8E2FA-EB93-886C-447F-D5F39A0A4ED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34</a:t>
                </a:r>
              </a:p>
            </p:txBody>
          </p:sp>
          <p:sp>
            <p:nvSpPr>
              <p:cNvPr id="3106" name="TextBox 3105">
                <a:extLst>
                  <a:ext uri="{FF2B5EF4-FFF2-40B4-BE49-F238E27FC236}">
                    <a16:creationId xmlns:a16="http://schemas.microsoft.com/office/drawing/2014/main" id="{BE25176A-4818-2E0A-C29A-7AB8687DF5A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78.96</a:t>
                </a:r>
              </a:p>
            </p:txBody>
          </p:sp>
        </p:grpSp>
      </p:grpSp>
      <p:grpSp>
        <p:nvGrpSpPr>
          <p:cNvPr id="3109" name="Group 3108">
            <a:extLst>
              <a:ext uri="{FF2B5EF4-FFF2-40B4-BE49-F238E27FC236}">
                <a16:creationId xmlns:a16="http://schemas.microsoft.com/office/drawing/2014/main" id="{A65A5A06-1810-B8E2-A748-36217A9299DF}"/>
              </a:ext>
            </a:extLst>
          </p:cNvPr>
          <p:cNvGrpSpPr/>
          <p:nvPr/>
        </p:nvGrpSpPr>
        <p:grpSpPr>
          <a:xfrm>
            <a:off x="10009493" y="3016552"/>
            <a:ext cx="593115" cy="636569"/>
            <a:chOff x="564114" y="441325"/>
            <a:chExt cx="593115" cy="636569"/>
          </a:xfrm>
        </p:grpSpPr>
        <p:grpSp>
          <p:nvGrpSpPr>
            <p:cNvPr id="3110" name="Group 3109">
              <a:extLst>
                <a:ext uri="{FF2B5EF4-FFF2-40B4-BE49-F238E27FC236}">
                  <a16:creationId xmlns:a16="http://schemas.microsoft.com/office/drawing/2014/main" id="{1CCF0C14-373B-E31C-C8E7-A8E039778B2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15" name="Rectangle: Rounded Corners 3114">
                <a:extLst>
                  <a:ext uri="{FF2B5EF4-FFF2-40B4-BE49-F238E27FC236}">
                    <a16:creationId xmlns:a16="http://schemas.microsoft.com/office/drawing/2014/main" id="{EA877DB3-849E-3BB5-7590-F0399ED5CF0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16" name="Rectangle: Rounded Corners 3115">
                <a:extLst>
                  <a:ext uri="{FF2B5EF4-FFF2-40B4-BE49-F238E27FC236}">
                    <a16:creationId xmlns:a16="http://schemas.microsoft.com/office/drawing/2014/main" id="{7D225114-7A1A-FF42-1858-F45D2280241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11" name="Group 3110">
              <a:extLst>
                <a:ext uri="{FF2B5EF4-FFF2-40B4-BE49-F238E27FC236}">
                  <a16:creationId xmlns:a16="http://schemas.microsoft.com/office/drawing/2014/main" id="{865CCE31-F37F-13E4-BCAF-2294433D379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12" name="TextBox 3111">
                <a:extLst>
                  <a:ext uri="{FF2B5EF4-FFF2-40B4-BE49-F238E27FC236}">
                    <a16:creationId xmlns:a16="http://schemas.microsoft.com/office/drawing/2014/main" id="{79A199DF-1BAB-FE04-AD6F-C3560D7E033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Te</a:t>
                </a:r>
              </a:p>
            </p:txBody>
          </p:sp>
          <p:sp>
            <p:nvSpPr>
              <p:cNvPr id="3113" name="TextBox 3112">
                <a:extLst>
                  <a:ext uri="{FF2B5EF4-FFF2-40B4-BE49-F238E27FC236}">
                    <a16:creationId xmlns:a16="http://schemas.microsoft.com/office/drawing/2014/main" id="{4972C051-8139-6876-A46A-E12CF613AF3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52</a:t>
                </a:r>
              </a:p>
            </p:txBody>
          </p:sp>
          <p:sp>
            <p:nvSpPr>
              <p:cNvPr id="3114" name="TextBox 3113">
                <a:extLst>
                  <a:ext uri="{FF2B5EF4-FFF2-40B4-BE49-F238E27FC236}">
                    <a16:creationId xmlns:a16="http://schemas.microsoft.com/office/drawing/2014/main" id="{E0CEB278-F171-8077-037F-154B3F94CEA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127.6</a:t>
                </a:r>
              </a:p>
            </p:txBody>
          </p:sp>
        </p:grpSp>
      </p:grpSp>
      <p:grpSp>
        <p:nvGrpSpPr>
          <p:cNvPr id="3117" name="Group 3116">
            <a:extLst>
              <a:ext uri="{FF2B5EF4-FFF2-40B4-BE49-F238E27FC236}">
                <a16:creationId xmlns:a16="http://schemas.microsoft.com/office/drawing/2014/main" id="{AE0F528E-124C-9759-89D4-66590F5CA947}"/>
              </a:ext>
            </a:extLst>
          </p:cNvPr>
          <p:cNvGrpSpPr/>
          <p:nvPr/>
        </p:nvGrpSpPr>
        <p:grpSpPr>
          <a:xfrm>
            <a:off x="10009493" y="3693806"/>
            <a:ext cx="593115" cy="636569"/>
            <a:chOff x="564114" y="441325"/>
            <a:chExt cx="593115" cy="636569"/>
          </a:xfrm>
        </p:grpSpPr>
        <p:grpSp>
          <p:nvGrpSpPr>
            <p:cNvPr id="3118" name="Group 3117">
              <a:extLst>
                <a:ext uri="{FF2B5EF4-FFF2-40B4-BE49-F238E27FC236}">
                  <a16:creationId xmlns:a16="http://schemas.microsoft.com/office/drawing/2014/main" id="{17FFD214-079E-1441-366D-604273F8740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23" name="Rectangle: Rounded Corners 3122">
                <a:extLst>
                  <a:ext uri="{FF2B5EF4-FFF2-40B4-BE49-F238E27FC236}">
                    <a16:creationId xmlns:a16="http://schemas.microsoft.com/office/drawing/2014/main" id="{47C4D571-4AFD-591E-AAAF-D9343CE73E5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24" name="Rectangle: Rounded Corners 3123">
                <a:extLst>
                  <a:ext uri="{FF2B5EF4-FFF2-40B4-BE49-F238E27FC236}">
                    <a16:creationId xmlns:a16="http://schemas.microsoft.com/office/drawing/2014/main" id="{5C4FF5D0-6D12-8A9C-2ABF-CFBFB70E5F5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19" name="Group 3118">
              <a:extLst>
                <a:ext uri="{FF2B5EF4-FFF2-40B4-BE49-F238E27FC236}">
                  <a16:creationId xmlns:a16="http://schemas.microsoft.com/office/drawing/2014/main" id="{619F91C7-FB65-A702-D2BD-95C6C317F0A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20" name="TextBox 3119">
                <a:extLst>
                  <a:ext uri="{FF2B5EF4-FFF2-40B4-BE49-F238E27FC236}">
                    <a16:creationId xmlns:a16="http://schemas.microsoft.com/office/drawing/2014/main" id="{FF7AFB6D-E415-5980-9A9C-BA5078B6260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Po</a:t>
                </a:r>
              </a:p>
            </p:txBody>
          </p:sp>
          <p:sp>
            <p:nvSpPr>
              <p:cNvPr id="3121" name="TextBox 3120">
                <a:extLst>
                  <a:ext uri="{FF2B5EF4-FFF2-40B4-BE49-F238E27FC236}">
                    <a16:creationId xmlns:a16="http://schemas.microsoft.com/office/drawing/2014/main" id="{9D851FEA-9545-409A-90CA-40E9403380E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84</a:t>
                </a:r>
              </a:p>
            </p:txBody>
          </p:sp>
          <p:sp>
            <p:nvSpPr>
              <p:cNvPr id="3122" name="TextBox 3121">
                <a:extLst>
                  <a:ext uri="{FF2B5EF4-FFF2-40B4-BE49-F238E27FC236}">
                    <a16:creationId xmlns:a16="http://schemas.microsoft.com/office/drawing/2014/main" id="{C770795E-720F-4E12-EE88-CBDE6EE7786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(209)</a:t>
                </a:r>
              </a:p>
            </p:txBody>
          </p:sp>
        </p:grpSp>
      </p:grpSp>
      <p:grpSp>
        <p:nvGrpSpPr>
          <p:cNvPr id="3125" name="Group 3124">
            <a:extLst>
              <a:ext uri="{FF2B5EF4-FFF2-40B4-BE49-F238E27FC236}">
                <a16:creationId xmlns:a16="http://schemas.microsoft.com/office/drawing/2014/main" id="{F62C29D6-A979-CA08-7F99-56CB6F409036}"/>
              </a:ext>
            </a:extLst>
          </p:cNvPr>
          <p:cNvGrpSpPr/>
          <p:nvPr/>
        </p:nvGrpSpPr>
        <p:grpSpPr>
          <a:xfrm>
            <a:off x="10009493" y="4371060"/>
            <a:ext cx="593115" cy="636569"/>
            <a:chOff x="564114" y="441325"/>
            <a:chExt cx="593115" cy="636569"/>
          </a:xfrm>
        </p:grpSpPr>
        <p:grpSp>
          <p:nvGrpSpPr>
            <p:cNvPr id="3126" name="Group 3125">
              <a:extLst>
                <a:ext uri="{FF2B5EF4-FFF2-40B4-BE49-F238E27FC236}">
                  <a16:creationId xmlns:a16="http://schemas.microsoft.com/office/drawing/2014/main" id="{7C233304-8A2C-9BE8-629B-A32596D18EB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31" name="Rectangle: Rounded Corners 3130">
                <a:extLst>
                  <a:ext uri="{FF2B5EF4-FFF2-40B4-BE49-F238E27FC236}">
                    <a16:creationId xmlns:a16="http://schemas.microsoft.com/office/drawing/2014/main" id="{BD178385-5593-CCB0-9A2A-C9EE4AC52D8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32" name="Rectangle: Rounded Corners 3131">
                <a:extLst>
                  <a:ext uri="{FF2B5EF4-FFF2-40B4-BE49-F238E27FC236}">
                    <a16:creationId xmlns:a16="http://schemas.microsoft.com/office/drawing/2014/main" id="{7535C3E6-B3CB-8B79-C7F9-D091F25DD66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27" name="Group 3126">
              <a:extLst>
                <a:ext uri="{FF2B5EF4-FFF2-40B4-BE49-F238E27FC236}">
                  <a16:creationId xmlns:a16="http://schemas.microsoft.com/office/drawing/2014/main" id="{F03046C9-5965-6AE4-06C8-35E2DE0E63D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28" name="TextBox 3127">
                <a:extLst>
                  <a:ext uri="{FF2B5EF4-FFF2-40B4-BE49-F238E27FC236}">
                    <a16:creationId xmlns:a16="http://schemas.microsoft.com/office/drawing/2014/main" id="{396B283B-2DA8-D67C-4797-CCB049B5CC3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Lv</a:t>
                </a:r>
              </a:p>
            </p:txBody>
          </p:sp>
          <p:sp>
            <p:nvSpPr>
              <p:cNvPr id="3129" name="TextBox 3128">
                <a:extLst>
                  <a:ext uri="{FF2B5EF4-FFF2-40B4-BE49-F238E27FC236}">
                    <a16:creationId xmlns:a16="http://schemas.microsoft.com/office/drawing/2014/main" id="{7482A163-2D6C-A80B-75C1-282775BFB53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116</a:t>
                </a:r>
              </a:p>
            </p:txBody>
          </p:sp>
          <p:sp>
            <p:nvSpPr>
              <p:cNvPr id="3130" name="TextBox 3129">
                <a:extLst>
                  <a:ext uri="{FF2B5EF4-FFF2-40B4-BE49-F238E27FC236}">
                    <a16:creationId xmlns:a16="http://schemas.microsoft.com/office/drawing/2014/main" id="{E11F67C5-FA28-2B6E-4AF2-85C4DD772E1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(293)</a:t>
                </a:r>
              </a:p>
            </p:txBody>
          </p:sp>
        </p:grpSp>
      </p:grpSp>
      <p:grpSp>
        <p:nvGrpSpPr>
          <p:cNvPr id="3141" name="Group 3140">
            <a:extLst>
              <a:ext uri="{FF2B5EF4-FFF2-40B4-BE49-F238E27FC236}">
                <a16:creationId xmlns:a16="http://schemas.microsoft.com/office/drawing/2014/main" id="{4204CB05-251B-B892-CDE7-A3E413771E31}"/>
              </a:ext>
            </a:extLst>
          </p:cNvPr>
          <p:cNvGrpSpPr/>
          <p:nvPr/>
        </p:nvGrpSpPr>
        <p:grpSpPr>
          <a:xfrm>
            <a:off x="10657193" y="984790"/>
            <a:ext cx="593115" cy="636569"/>
            <a:chOff x="564114" y="441325"/>
            <a:chExt cx="593115" cy="636569"/>
          </a:xfrm>
        </p:grpSpPr>
        <p:grpSp>
          <p:nvGrpSpPr>
            <p:cNvPr id="3142" name="Group 3141">
              <a:extLst>
                <a:ext uri="{FF2B5EF4-FFF2-40B4-BE49-F238E27FC236}">
                  <a16:creationId xmlns:a16="http://schemas.microsoft.com/office/drawing/2014/main" id="{55811EB1-F373-1CBE-FBA9-824426D932A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47" name="Rectangle: Rounded Corners 3146">
                <a:extLst>
                  <a:ext uri="{FF2B5EF4-FFF2-40B4-BE49-F238E27FC236}">
                    <a16:creationId xmlns:a16="http://schemas.microsoft.com/office/drawing/2014/main" id="{40FEE0EE-7AE9-5AE5-5020-734BC9B7246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48" name="Rectangle: Rounded Corners 3147">
                <a:extLst>
                  <a:ext uri="{FF2B5EF4-FFF2-40B4-BE49-F238E27FC236}">
                    <a16:creationId xmlns:a16="http://schemas.microsoft.com/office/drawing/2014/main" id="{5302B96A-8C3B-3FA8-A137-B47E3838396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43" name="Group 3142">
              <a:extLst>
                <a:ext uri="{FF2B5EF4-FFF2-40B4-BE49-F238E27FC236}">
                  <a16:creationId xmlns:a16="http://schemas.microsoft.com/office/drawing/2014/main" id="{0618902F-3A24-C14B-E2D8-3E9D5AC1DDE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44" name="TextBox 3143">
                <a:extLst>
                  <a:ext uri="{FF2B5EF4-FFF2-40B4-BE49-F238E27FC236}">
                    <a16:creationId xmlns:a16="http://schemas.microsoft.com/office/drawing/2014/main" id="{952DF317-DDDA-E6C4-933E-09C694F4DAC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</a:t>
                </a:r>
              </a:p>
            </p:txBody>
          </p:sp>
          <p:sp>
            <p:nvSpPr>
              <p:cNvPr id="3145" name="TextBox 3144">
                <a:extLst>
                  <a:ext uri="{FF2B5EF4-FFF2-40B4-BE49-F238E27FC236}">
                    <a16:creationId xmlns:a16="http://schemas.microsoft.com/office/drawing/2014/main" id="{6459F95E-8EE2-9A7D-238C-8D9C7DBEA3A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</a:t>
                </a:r>
              </a:p>
            </p:txBody>
          </p:sp>
          <p:sp>
            <p:nvSpPr>
              <p:cNvPr id="3146" name="TextBox 3145">
                <a:extLst>
                  <a:ext uri="{FF2B5EF4-FFF2-40B4-BE49-F238E27FC236}">
                    <a16:creationId xmlns:a16="http://schemas.microsoft.com/office/drawing/2014/main" id="{AE8C32AD-4937-A8E7-D522-E3EAB43A505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18.99</a:t>
                </a:r>
              </a:p>
            </p:txBody>
          </p:sp>
        </p:grpSp>
      </p:grpSp>
      <p:grpSp>
        <p:nvGrpSpPr>
          <p:cNvPr id="3149" name="Group 3148">
            <a:extLst>
              <a:ext uri="{FF2B5EF4-FFF2-40B4-BE49-F238E27FC236}">
                <a16:creationId xmlns:a16="http://schemas.microsoft.com/office/drawing/2014/main" id="{E9EEA8D4-CB5A-FBC5-F2F0-E7D41E0A3CE0}"/>
              </a:ext>
            </a:extLst>
          </p:cNvPr>
          <p:cNvGrpSpPr/>
          <p:nvPr/>
        </p:nvGrpSpPr>
        <p:grpSpPr>
          <a:xfrm>
            <a:off x="10657193" y="1662044"/>
            <a:ext cx="593115" cy="636569"/>
            <a:chOff x="564114" y="441325"/>
            <a:chExt cx="593115" cy="636569"/>
          </a:xfrm>
        </p:grpSpPr>
        <p:grpSp>
          <p:nvGrpSpPr>
            <p:cNvPr id="3150" name="Group 3149">
              <a:extLst>
                <a:ext uri="{FF2B5EF4-FFF2-40B4-BE49-F238E27FC236}">
                  <a16:creationId xmlns:a16="http://schemas.microsoft.com/office/drawing/2014/main" id="{EB24ED45-BDF3-F6A5-DC56-5DDB9BA46E5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55" name="Rectangle: Rounded Corners 3154">
                <a:extLst>
                  <a:ext uri="{FF2B5EF4-FFF2-40B4-BE49-F238E27FC236}">
                    <a16:creationId xmlns:a16="http://schemas.microsoft.com/office/drawing/2014/main" id="{F340091D-28B9-9537-5562-D0D415501D4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56" name="Rectangle: Rounded Corners 3155">
                <a:extLst>
                  <a:ext uri="{FF2B5EF4-FFF2-40B4-BE49-F238E27FC236}">
                    <a16:creationId xmlns:a16="http://schemas.microsoft.com/office/drawing/2014/main" id="{BA93662E-579D-D532-9A91-85BB907805C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51" name="Group 3150">
              <a:extLst>
                <a:ext uri="{FF2B5EF4-FFF2-40B4-BE49-F238E27FC236}">
                  <a16:creationId xmlns:a16="http://schemas.microsoft.com/office/drawing/2014/main" id="{8EE3E6CD-D3F2-4A82-6866-D41F61B8C84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52" name="TextBox 3151">
                <a:extLst>
                  <a:ext uri="{FF2B5EF4-FFF2-40B4-BE49-F238E27FC236}">
                    <a16:creationId xmlns:a16="http://schemas.microsoft.com/office/drawing/2014/main" id="{51F70F9B-B774-2295-B656-05402FF3ABC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Cl</a:t>
                </a:r>
              </a:p>
            </p:txBody>
          </p:sp>
          <p:sp>
            <p:nvSpPr>
              <p:cNvPr id="3153" name="TextBox 3152">
                <a:extLst>
                  <a:ext uri="{FF2B5EF4-FFF2-40B4-BE49-F238E27FC236}">
                    <a16:creationId xmlns:a16="http://schemas.microsoft.com/office/drawing/2014/main" id="{5B5F6032-5B74-853F-FA2E-3026CFE07B4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</a:t>
                </a:r>
              </a:p>
            </p:txBody>
          </p:sp>
          <p:sp>
            <p:nvSpPr>
              <p:cNvPr id="3154" name="TextBox 3153">
                <a:extLst>
                  <a:ext uri="{FF2B5EF4-FFF2-40B4-BE49-F238E27FC236}">
                    <a16:creationId xmlns:a16="http://schemas.microsoft.com/office/drawing/2014/main" id="{9F373EF2-BD96-5351-F907-52B5282DC9F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35.45</a:t>
                </a:r>
              </a:p>
            </p:txBody>
          </p:sp>
        </p:grpSp>
      </p:grpSp>
      <p:grpSp>
        <p:nvGrpSpPr>
          <p:cNvPr id="3157" name="Group 3156">
            <a:extLst>
              <a:ext uri="{FF2B5EF4-FFF2-40B4-BE49-F238E27FC236}">
                <a16:creationId xmlns:a16="http://schemas.microsoft.com/office/drawing/2014/main" id="{8EE53C98-AD59-882E-B66F-479E6AA4FE33}"/>
              </a:ext>
            </a:extLst>
          </p:cNvPr>
          <p:cNvGrpSpPr/>
          <p:nvPr/>
        </p:nvGrpSpPr>
        <p:grpSpPr>
          <a:xfrm>
            <a:off x="10657193" y="2339298"/>
            <a:ext cx="593115" cy="636569"/>
            <a:chOff x="564114" y="441325"/>
            <a:chExt cx="593115" cy="636569"/>
          </a:xfrm>
        </p:grpSpPr>
        <p:grpSp>
          <p:nvGrpSpPr>
            <p:cNvPr id="3158" name="Group 3157">
              <a:extLst>
                <a:ext uri="{FF2B5EF4-FFF2-40B4-BE49-F238E27FC236}">
                  <a16:creationId xmlns:a16="http://schemas.microsoft.com/office/drawing/2014/main" id="{A5864602-4AF7-C662-FB48-165B5079534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63" name="Rectangle: Rounded Corners 3162">
                <a:extLst>
                  <a:ext uri="{FF2B5EF4-FFF2-40B4-BE49-F238E27FC236}">
                    <a16:creationId xmlns:a16="http://schemas.microsoft.com/office/drawing/2014/main" id="{045EBB12-34A4-5F8E-5A8E-16D65CC71C1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64" name="Rectangle: Rounded Corners 3163">
                <a:extLst>
                  <a:ext uri="{FF2B5EF4-FFF2-40B4-BE49-F238E27FC236}">
                    <a16:creationId xmlns:a16="http://schemas.microsoft.com/office/drawing/2014/main" id="{BA0BDA48-A36F-DF17-0B65-228DEFC3E4D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59" name="Group 3158">
              <a:extLst>
                <a:ext uri="{FF2B5EF4-FFF2-40B4-BE49-F238E27FC236}">
                  <a16:creationId xmlns:a16="http://schemas.microsoft.com/office/drawing/2014/main" id="{6E43571D-E0AB-D2C9-261E-34B9CD64F1B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60" name="TextBox 3159">
                <a:extLst>
                  <a:ext uri="{FF2B5EF4-FFF2-40B4-BE49-F238E27FC236}">
                    <a16:creationId xmlns:a16="http://schemas.microsoft.com/office/drawing/2014/main" id="{837E4AE2-C53E-7D3C-7965-712032D0A4E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Br</a:t>
                </a:r>
              </a:p>
            </p:txBody>
          </p:sp>
          <p:sp>
            <p:nvSpPr>
              <p:cNvPr id="3161" name="TextBox 3160">
                <a:extLst>
                  <a:ext uri="{FF2B5EF4-FFF2-40B4-BE49-F238E27FC236}">
                    <a16:creationId xmlns:a16="http://schemas.microsoft.com/office/drawing/2014/main" id="{B85F4C71-1173-B653-A5E7-8A012CA7740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35</a:t>
                </a:r>
              </a:p>
            </p:txBody>
          </p:sp>
          <p:sp>
            <p:nvSpPr>
              <p:cNvPr id="3162" name="TextBox 3161">
                <a:extLst>
                  <a:ext uri="{FF2B5EF4-FFF2-40B4-BE49-F238E27FC236}">
                    <a16:creationId xmlns:a16="http://schemas.microsoft.com/office/drawing/2014/main" id="{F3D1D040-2725-1BE8-9BDC-8D921BD1C90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79.90</a:t>
                </a:r>
              </a:p>
            </p:txBody>
          </p:sp>
        </p:grpSp>
      </p:grpSp>
      <p:grpSp>
        <p:nvGrpSpPr>
          <p:cNvPr id="3165" name="Group 3164">
            <a:extLst>
              <a:ext uri="{FF2B5EF4-FFF2-40B4-BE49-F238E27FC236}">
                <a16:creationId xmlns:a16="http://schemas.microsoft.com/office/drawing/2014/main" id="{CA16B24B-BCBA-2A29-C400-1906F5CF28D7}"/>
              </a:ext>
            </a:extLst>
          </p:cNvPr>
          <p:cNvGrpSpPr/>
          <p:nvPr/>
        </p:nvGrpSpPr>
        <p:grpSpPr>
          <a:xfrm>
            <a:off x="10657193" y="3016552"/>
            <a:ext cx="593115" cy="636569"/>
            <a:chOff x="564114" y="441325"/>
            <a:chExt cx="593115" cy="636569"/>
          </a:xfrm>
        </p:grpSpPr>
        <p:grpSp>
          <p:nvGrpSpPr>
            <p:cNvPr id="3166" name="Group 3165">
              <a:extLst>
                <a:ext uri="{FF2B5EF4-FFF2-40B4-BE49-F238E27FC236}">
                  <a16:creationId xmlns:a16="http://schemas.microsoft.com/office/drawing/2014/main" id="{5EB1FA20-C245-167C-F347-3EAB66D0F4F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71" name="Rectangle: Rounded Corners 3170">
                <a:extLst>
                  <a:ext uri="{FF2B5EF4-FFF2-40B4-BE49-F238E27FC236}">
                    <a16:creationId xmlns:a16="http://schemas.microsoft.com/office/drawing/2014/main" id="{4C37CF74-D9C5-F228-B40F-1939CE37A65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72" name="Rectangle: Rounded Corners 3171">
                <a:extLst>
                  <a:ext uri="{FF2B5EF4-FFF2-40B4-BE49-F238E27FC236}">
                    <a16:creationId xmlns:a16="http://schemas.microsoft.com/office/drawing/2014/main" id="{1F8FBBB3-771F-C0C0-0247-41A8907A9D8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67" name="Group 3166">
              <a:extLst>
                <a:ext uri="{FF2B5EF4-FFF2-40B4-BE49-F238E27FC236}">
                  <a16:creationId xmlns:a16="http://schemas.microsoft.com/office/drawing/2014/main" id="{C874565E-1F71-0F88-69E7-ED3533E4A79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68" name="TextBox 3167">
                <a:extLst>
                  <a:ext uri="{FF2B5EF4-FFF2-40B4-BE49-F238E27FC236}">
                    <a16:creationId xmlns:a16="http://schemas.microsoft.com/office/drawing/2014/main" id="{300AA14E-B7FB-B8E1-6EFF-EA4974ECC85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</a:t>
                </a:r>
              </a:p>
            </p:txBody>
          </p:sp>
          <p:sp>
            <p:nvSpPr>
              <p:cNvPr id="3169" name="TextBox 3168">
                <a:extLst>
                  <a:ext uri="{FF2B5EF4-FFF2-40B4-BE49-F238E27FC236}">
                    <a16:creationId xmlns:a16="http://schemas.microsoft.com/office/drawing/2014/main" id="{C0F1C568-FDF6-5E49-E9F9-D6709F339B6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53</a:t>
                </a:r>
              </a:p>
            </p:txBody>
          </p:sp>
          <p:sp>
            <p:nvSpPr>
              <p:cNvPr id="3170" name="TextBox 3169">
                <a:extLst>
                  <a:ext uri="{FF2B5EF4-FFF2-40B4-BE49-F238E27FC236}">
                    <a16:creationId xmlns:a16="http://schemas.microsoft.com/office/drawing/2014/main" id="{1515E1C8-E004-E382-17B8-5CB1ECD787F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126.9</a:t>
                </a:r>
              </a:p>
            </p:txBody>
          </p:sp>
        </p:grpSp>
      </p:grpSp>
      <p:grpSp>
        <p:nvGrpSpPr>
          <p:cNvPr id="3173" name="Group 3172">
            <a:extLst>
              <a:ext uri="{FF2B5EF4-FFF2-40B4-BE49-F238E27FC236}">
                <a16:creationId xmlns:a16="http://schemas.microsoft.com/office/drawing/2014/main" id="{EDF086CB-7CF9-6588-C546-F5E845AD44DA}"/>
              </a:ext>
            </a:extLst>
          </p:cNvPr>
          <p:cNvGrpSpPr/>
          <p:nvPr/>
        </p:nvGrpSpPr>
        <p:grpSpPr>
          <a:xfrm>
            <a:off x="10657193" y="3693806"/>
            <a:ext cx="593115" cy="636569"/>
            <a:chOff x="564114" y="441325"/>
            <a:chExt cx="593115" cy="636569"/>
          </a:xfrm>
        </p:grpSpPr>
        <p:grpSp>
          <p:nvGrpSpPr>
            <p:cNvPr id="3174" name="Group 3173">
              <a:extLst>
                <a:ext uri="{FF2B5EF4-FFF2-40B4-BE49-F238E27FC236}">
                  <a16:creationId xmlns:a16="http://schemas.microsoft.com/office/drawing/2014/main" id="{20BC7D28-4F14-14CB-78E4-EBB5F447D85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79" name="Rectangle: Rounded Corners 3178">
                <a:extLst>
                  <a:ext uri="{FF2B5EF4-FFF2-40B4-BE49-F238E27FC236}">
                    <a16:creationId xmlns:a16="http://schemas.microsoft.com/office/drawing/2014/main" id="{E7B207E2-E527-E115-8C1C-21F629631F6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0" name="Rectangle: Rounded Corners 3179">
                <a:extLst>
                  <a:ext uri="{FF2B5EF4-FFF2-40B4-BE49-F238E27FC236}">
                    <a16:creationId xmlns:a16="http://schemas.microsoft.com/office/drawing/2014/main" id="{52386CFF-C17D-BB6B-EFD2-A170870B4AF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75" name="Group 3174">
              <a:extLst>
                <a:ext uri="{FF2B5EF4-FFF2-40B4-BE49-F238E27FC236}">
                  <a16:creationId xmlns:a16="http://schemas.microsoft.com/office/drawing/2014/main" id="{E29CCA9A-92B2-CDCD-7C42-4DD94C7A243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76" name="TextBox 3175">
                <a:extLst>
                  <a:ext uri="{FF2B5EF4-FFF2-40B4-BE49-F238E27FC236}">
                    <a16:creationId xmlns:a16="http://schemas.microsoft.com/office/drawing/2014/main" id="{25679DC6-C7F9-C5B0-F269-3B150EAA284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At</a:t>
                </a:r>
              </a:p>
            </p:txBody>
          </p:sp>
          <p:sp>
            <p:nvSpPr>
              <p:cNvPr id="3177" name="TextBox 3176">
                <a:extLst>
                  <a:ext uri="{FF2B5EF4-FFF2-40B4-BE49-F238E27FC236}">
                    <a16:creationId xmlns:a16="http://schemas.microsoft.com/office/drawing/2014/main" id="{C8CAA3C2-A0B3-2E3D-3EAB-AB6F69C7125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85</a:t>
                </a:r>
              </a:p>
            </p:txBody>
          </p:sp>
          <p:sp>
            <p:nvSpPr>
              <p:cNvPr id="3178" name="TextBox 3177">
                <a:extLst>
                  <a:ext uri="{FF2B5EF4-FFF2-40B4-BE49-F238E27FC236}">
                    <a16:creationId xmlns:a16="http://schemas.microsoft.com/office/drawing/2014/main" id="{CC3948C5-41B4-A0FC-818E-5FACBDF2543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(210)</a:t>
                </a:r>
              </a:p>
            </p:txBody>
          </p:sp>
        </p:grpSp>
      </p:grpSp>
      <p:grpSp>
        <p:nvGrpSpPr>
          <p:cNvPr id="3181" name="Group 3180">
            <a:extLst>
              <a:ext uri="{FF2B5EF4-FFF2-40B4-BE49-F238E27FC236}">
                <a16:creationId xmlns:a16="http://schemas.microsoft.com/office/drawing/2014/main" id="{3C79306F-F373-A0D9-490B-760B1755E85A}"/>
              </a:ext>
            </a:extLst>
          </p:cNvPr>
          <p:cNvGrpSpPr/>
          <p:nvPr/>
        </p:nvGrpSpPr>
        <p:grpSpPr>
          <a:xfrm>
            <a:off x="10657193" y="4371060"/>
            <a:ext cx="593115" cy="636569"/>
            <a:chOff x="564114" y="441325"/>
            <a:chExt cx="593115" cy="636569"/>
          </a:xfrm>
        </p:grpSpPr>
        <p:grpSp>
          <p:nvGrpSpPr>
            <p:cNvPr id="3182" name="Group 3181">
              <a:extLst>
                <a:ext uri="{FF2B5EF4-FFF2-40B4-BE49-F238E27FC236}">
                  <a16:creationId xmlns:a16="http://schemas.microsoft.com/office/drawing/2014/main" id="{FD8A834E-C27D-DFF0-C919-CBB73CD4508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87" name="Rectangle: Rounded Corners 3186">
                <a:extLst>
                  <a:ext uri="{FF2B5EF4-FFF2-40B4-BE49-F238E27FC236}">
                    <a16:creationId xmlns:a16="http://schemas.microsoft.com/office/drawing/2014/main" id="{866F7BD2-A18C-2CDA-91C4-6EB609F19A3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8" name="Rectangle: Rounded Corners 3187">
                <a:extLst>
                  <a:ext uri="{FF2B5EF4-FFF2-40B4-BE49-F238E27FC236}">
                    <a16:creationId xmlns:a16="http://schemas.microsoft.com/office/drawing/2014/main" id="{7C683D6B-9C31-7858-C504-F755B831767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83" name="Group 3182">
              <a:extLst>
                <a:ext uri="{FF2B5EF4-FFF2-40B4-BE49-F238E27FC236}">
                  <a16:creationId xmlns:a16="http://schemas.microsoft.com/office/drawing/2014/main" id="{7348AEE9-387F-6621-F76B-739BA58AF3C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84" name="TextBox 3183">
                <a:extLst>
                  <a:ext uri="{FF2B5EF4-FFF2-40B4-BE49-F238E27FC236}">
                    <a16:creationId xmlns:a16="http://schemas.microsoft.com/office/drawing/2014/main" id="{92A36063-304B-212A-BE4F-74385C77B8D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Ts</a:t>
                </a:r>
              </a:p>
            </p:txBody>
          </p:sp>
          <p:sp>
            <p:nvSpPr>
              <p:cNvPr id="3185" name="TextBox 3184">
                <a:extLst>
                  <a:ext uri="{FF2B5EF4-FFF2-40B4-BE49-F238E27FC236}">
                    <a16:creationId xmlns:a16="http://schemas.microsoft.com/office/drawing/2014/main" id="{39A65688-573C-ABCA-1EDB-735D2B39F0F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117</a:t>
                </a:r>
              </a:p>
            </p:txBody>
          </p:sp>
          <p:sp>
            <p:nvSpPr>
              <p:cNvPr id="3186" name="TextBox 3185">
                <a:extLst>
                  <a:ext uri="{FF2B5EF4-FFF2-40B4-BE49-F238E27FC236}">
                    <a16:creationId xmlns:a16="http://schemas.microsoft.com/office/drawing/2014/main" id="{C076ED6F-1FFD-356C-2ED6-A51FF5EFF4F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(294)</a:t>
                </a:r>
              </a:p>
            </p:txBody>
          </p:sp>
        </p:grpSp>
      </p:grpSp>
      <p:grpSp>
        <p:nvGrpSpPr>
          <p:cNvPr id="3189" name="Group 3188">
            <a:extLst>
              <a:ext uri="{FF2B5EF4-FFF2-40B4-BE49-F238E27FC236}">
                <a16:creationId xmlns:a16="http://schemas.microsoft.com/office/drawing/2014/main" id="{2B80F678-7860-C247-13B9-107A28D6A715}"/>
              </a:ext>
            </a:extLst>
          </p:cNvPr>
          <p:cNvGrpSpPr/>
          <p:nvPr/>
        </p:nvGrpSpPr>
        <p:grpSpPr>
          <a:xfrm>
            <a:off x="11304893" y="307536"/>
            <a:ext cx="593115" cy="636569"/>
            <a:chOff x="564114" y="441325"/>
            <a:chExt cx="593115" cy="636569"/>
          </a:xfrm>
        </p:grpSpPr>
        <p:grpSp>
          <p:nvGrpSpPr>
            <p:cNvPr id="3190" name="Group 3189">
              <a:extLst>
                <a:ext uri="{FF2B5EF4-FFF2-40B4-BE49-F238E27FC236}">
                  <a16:creationId xmlns:a16="http://schemas.microsoft.com/office/drawing/2014/main" id="{78F62F5D-7390-4041-0188-C937DCAA6BC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95" name="Rectangle: Rounded Corners 3194">
                <a:extLst>
                  <a:ext uri="{FF2B5EF4-FFF2-40B4-BE49-F238E27FC236}">
                    <a16:creationId xmlns:a16="http://schemas.microsoft.com/office/drawing/2014/main" id="{D052834B-4A3E-0F03-5972-08A708E64F9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96" name="Rectangle: Rounded Corners 3195">
                <a:extLst>
                  <a:ext uri="{FF2B5EF4-FFF2-40B4-BE49-F238E27FC236}">
                    <a16:creationId xmlns:a16="http://schemas.microsoft.com/office/drawing/2014/main" id="{A6253AD7-C190-9F09-1D62-C4FAEFA6D73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91" name="Group 3190">
              <a:extLst>
                <a:ext uri="{FF2B5EF4-FFF2-40B4-BE49-F238E27FC236}">
                  <a16:creationId xmlns:a16="http://schemas.microsoft.com/office/drawing/2014/main" id="{4D612EBF-2BC5-C866-E7CE-C9BC4D60359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92" name="TextBox 3191">
                <a:extLst>
                  <a:ext uri="{FF2B5EF4-FFF2-40B4-BE49-F238E27FC236}">
                    <a16:creationId xmlns:a16="http://schemas.microsoft.com/office/drawing/2014/main" id="{38CB48D5-4A4C-4A96-8991-00FEE60FF52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He</a:t>
                </a:r>
              </a:p>
            </p:txBody>
          </p:sp>
          <p:sp>
            <p:nvSpPr>
              <p:cNvPr id="3193" name="TextBox 3192">
                <a:extLst>
                  <a:ext uri="{FF2B5EF4-FFF2-40B4-BE49-F238E27FC236}">
                    <a16:creationId xmlns:a16="http://schemas.microsoft.com/office/drawing/2014/main" id="{EDC5E125-2C97-B79C-5780-01373D679E7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</a:t>
                </a:r>
              </a:p>
            </p:txBody>
          </p:sp>
          <p:sp>
            <p:nvSpPr>
              <p:cNvPr id="3194" name="TextBox 3193">
                <a:extLst>
                  <a:ext uri="{FF2B5EF4-FFF2-40B4-BE49-F238E27FC236}">
                    <a16:creationId xmlns:a16="http://schemas.microsoft.com/office/drawing/2014/main" id="{F41E4506-01F1-3D57-BCFE-A2A8E3D0433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4.003</a:t>
                </a:r>
              </a:p>
            </p:txBody>
          </p:sp>
        </p:grpSp>
      </p:grpSp>
      <p:grpSp>
        <p:nvGrpSpPr>
          <p:cNvPr id="3197" name="Group 3196">
            <a:extLst>
              <a:ext uri="{FF2B5EF4-FFF2-40B4-BE49-F238E27FC236}">
                <a16:creationId xmlns:a16="http://schemas.microsoft.com/office/drawing/2014/main" id="{0F9C8DA6-6F25-6332-C324-3B7DF52C6C3F}"/>
              </a:ext>
            </a:extLst>
          </p:cNvPr>
          <p:cNvGrpSpPr/>
          <p:nvPr/>
        </p:nvGrpSpPr>
        <p:grpSpPr>
          <a:xfrm>
            <a:off x="11304893" y="984790"/>
            <a:ext cx="593115" cy="636569"/>
            <a:chOff x="564114" y="441325"/>
            <a:chExt cx="593115" cy="636569"/>
          </a:xfrm>
        </p:grpSpPr>
        <p:grpSp>
          <p:nvGrpSpPr>
            <p:cNvPr id="3198" name="Group 3197">
              <a:extLst>
                <a:ext uri="{FF2B5EF4-FFF2-40B4-BE49-F238E27FC236}">
                  <a16:creationId xmlns:a16="http://schemas.microsoft.com/office/drawing/2014/main" id="{5548C761-D96C-BF60-3203-B4DBF334B95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03" name="Rectangle: Rounded Corners 3202">
                <a:extLst>
                  <a:ext uri="{FF2B5EF4-FFF2-40B4-BE49-F238E27FC236}">
                    <a16:creationId xmlns:a16="http://schemas.microsoft.com/office/drawing/2014/main" id="{21447B1D-829F-DAA6-5E03-BEDDCD888F6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04" name="Rectangle: Rounded Corners 3203">
                <a:extLst>
                  <a:ext uri="{FF2B5EF4-FFF2-40B4-BE49-F238E27FC236}">
                    <a16:creationId xmlns:a16="http://schemas.microsoft.com/office/drawing/2014/main" id="{A227C253-4898-CB7E-02CF-5A533B3EB88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99" name="Group 3198">
              <a:extLst>
                <a:ext uri="{FF2B5EF4-FFF2-40B4-BE49-F238E27FC236}">
                  <a16:creationId xmlns:a16="http://schemas.microsoft.com/office/drawing/2014/main" id="{DFFB8B73-5B6A-66CD-36F5-899B6CE0177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00" name="TextBox 3199">
                <a:extLst>
                  <a:ext uri="{FF2B5EF4-FFF2-40B4-BE49-F238E27FC236}">
                    <a16:creationId xmlns:a16="http://schemas.microsoft.com/office/drawing/2014/main" id="{4218FF22-3A8C-D87B-D45E-EC79DC5A6D6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Ne</a:t>
                </a:r>
              </a:p>
            </p:txBody>
          </p:sp>
          <p:sp>
            <p:nvSpPr>
              <p:cNvPr id="3201" name="TextBox 3200">
                <a:extLst>
                  <a:ext uri="{FF2B5EF4-FFF2-40B4-BE49-F238E27FC236}">
                    <a16:creationId xmlns:a16="http://schemas.microsoft.com/office/drawing/2014/main" id="{2A34DA4F-3F4E-F9A1-E299-2479DB35286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</a:t>
                </a:r>
              </a:p>
            </p:txBody>
          </p:sp>
          <p:sp>
            <p:nvSpPr>
              <p:cNvPr id="3202" name="TextBox 3201">
                <a:extLst>
                  <a:ext uri="{FF2B5EF4-FFF2-40B4-BE49-F238E27FC236}">
                    <a16:creationId xmlns:a16="http://schemas.microsoft.com/office/drawing/2014/main" id="{ECF147EC-861E-57EF-1258-B30A60A0E8F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20.18</a:t>
                </a:r>
              </a:p>
            </p:txBody>
          </p:sp>
        </p:grpSp>
      </p:grpSp>
      <p:grpSp>
        <p:nvGrpSpPr>
          <p:cNvPr id="3205" name="Group 3204">
            <a:extLst>
              <a:ext uri="{FF2B5EF4-FFF2-40B4-BE49-F238E27FC236}">
                <a16:creationId xmlns:a16="http://schemas.microsoft.com/office/drawing/2014/main" id="{D0986F06-A251-16F5-1FB6-3E41EA0B3AFC}"/>
              </a:ext>
            </a:extLst>
          </p:cNvPr>
          <p:cNvGrpSpPr/>
          <p:nvPr/>
        </p:nvGrpSpPr>
        <p:grpSpPr>
          <a:xfrm>
            <a:off x="11304893" y="1662044"/>
            <a:ext cx="593115" cy="636569"/>
            <a:chOff x="564114" y="441325"/>
            <a:chExt cx="593115" cy="636569"/>
          </a:xfrm>
        </p:grpSpPr>
        <p:grpSp>
          <p:nvGrpSpPr>
            <p:cNvPr id="3206" name="Group 3205">
              <a:extLst>
                <a:ext uri="{FF2B5EF4-FFF2-40B4-BE49-F238E27FC236}">
                  <a16:creationId xmlns:a16="http://schemas.microsoft.com/office/drawing/2014/main" id="{46307522-8F5C-B9FC-043B-5BE6CEC1B3E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11" name="Rectangle: Rounded Corners 3210">
                <a:extLst>
                  <a:ext uri="{FF2B5EF4-FFF2-40B4-BE49-F238E27FC236}">
                    <a16:creationId xmlns:a16="http://schemas.microsoft.com/office/drawing/2014/main" id="{D7F35710-7B46-01E6-9388-58412FC5AE0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12" name="Rectangle: Rounded Corners 3211">
                <a:extLst>
                  <a:ext uri="{FF2B5EF4-FFF2-40B4-BE49-F238E27FC236}">
                    <a16:creationId xmlns:a16="http://schemas.microsoft.com/office/drawing/2014/main" id="{C9D8027D-675F-1DD2-3EEB-6FE70B43808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07" name="Group 3206">
              <a:extLst>
                <a:ext uri="{FF2B5EF4-FFF2-40B4-BE49-F238E27FC236}">
                  <a16:creationId xmlns:a16="http://schemas.microsoft.com/office/drawing/2014/main" id="{60C8A3B3-2CA1-C3DC-DF8D-BDB8439FC15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08" name="TextBox 3207">
                <a:extLst>
                  <a:ext uri="{FF2B5EF4-FFF2-40B4-BE49-F238E27FC236}">
                    <a16:creationId xmlns:a16="http://schemas.microsoft.com/office/drawing/2014/main" id="{DBD4AE81-D488-FF6B-AAC3-7792F1AB8C3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Ar</a:t>
                </a:r>
              </a:p>
            </p:txBody>
          </p:sp>
          <p:sp>
            <p:nvSpPr>
              <p:cNvPr id="3209" name="TextBox 3208">
                <a:extLst>
                  <a:ext uri="{FF2B5EF4-FFF2-40B4-BE49-F238E27FC236}">
                    <a16:creationId xmlns:a16="http://schemas.microsoft.com/office/drawing/2014/main" id="{0F877FC0-0743-19E8-783D-F768BA5B157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</a:t>
                </a:r>
              </a:p>
            </p:txBody>
          </p:sp>
          <p:sp>
            <p:nvSpPr>
              <p:cNvPr id="3210" name="TextBox 3209">
                <a:extLst>
                  <a:ext uri="{FF2B5EF4-FFF2-40B4-BE49-F238E27FC236}">
                    <a16:creationId xmlns:a16="http://schemas.microsoft.com/office/drawing/2014/main" id="{F374E5CD-028E-DE0B-E342-581C59BD6A6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39.95</a:t>
                </a:r>
              </a:p>
            </p:txBody>
          </p:sp>
        </p:grpSp>
      </p:grpSp>
      <p:grpSp>
        <p:nvGrpSpPr>
          <p:cNvPr id="3213" name="Group 3212">
            <a:extLst>
              <a:ext uri="{FF2B5EF4-FFF2-40B4-BE49-F238E27FC236}">
                <a16:creationId xmlns:a16="http://schemas.microsoft.com/office/drawing/2014/main" id="{C9D57B72-1B6E-2473-6BB2-C8F5D162D634}"/>
              </a:ext>
            </a:extLst>
          </p:cNvPr>
          <p:cNvGrpSpPr/>
          <p:nvPr/>
        </p:nvGrpSpPr>
        <p:grpSpPr>
          <a:xfrm>
            <a:off x="11304893" y="2339298"/>
            <a:ext cx="593115" cy="636569"/>
            <a:chOff x="564114" y="441325"/>
            <a:chExt cx="593115" cy="636569"/>
          </a:xfrm>
        </p:grpSpPr>
        <p:grpSp>
          <p:nvGrpSpPr>
            <p:cNvPr id="3214" name="Group 3213">
              <a:extLst>
                <a:ext uri="{FF2B5EF4-FFF2-40B4-BE49-F238E27FC236}">
                  <a16:creationId xmlns:a16="http://schemas.microsoft.com/office/drawing/2014/main" id="{1DD5B766-CC61-1262-4E9B-82AC5BE6D64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19" name="Rectangle: Rounded Corners 3218">
                <a:extLst>
                  <a:ext uri="{FF2B5EF4-FFF2-40B4-BE49-F238E27FC236}">
                    <a16:creationId xmlns:a16="http://schemas.microsoft.com/office/drawing/2014/main" id="{81C1FAA4-F92F-5DD2-ED8D-81C82BA8E07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20" name="Rectangle: Rounded Corners 3219">
                <a:extLst>
                  <a:ext uri="{FF2B5EF4-FFF2-40B4-BE49-F238E27FC236}">
                    <a16:creationId xmlns:a16="http://schemas.microsoft.com/office/drawing/2014/main" id="{384A45C2-4424-848D-A076-4CD967CBF76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15" name="Group 3214">
              <a:extLst>
                <a:ext uri="{FF2B5EF4-FFF2-40B4-BE49-F238E27FC236}">
                  <a16:creationId xmlns:a16="http://schemas.microsoft.com/office/drawing/2014/main" id="{29412F00-F14B-1171-D476-45944F67C10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16" name="TextBox 3215">
                <a:extLst>
                  <a:ext uri="{FF2B5EF4-FFF2-40B4-BE49-F238E27FC236}">
                    <a16:creationId xmlns:a16="http://schemas.microsoft.com/office/drawing/2014/main" id="{40E8A333-4C9B-730D-92FA-AA345F7739D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Kr</a:t>
                </a:r>
              </a:p>
            </p:txBody>
          </p:sp>
          <p:sp>
            <p:nvSpPr>
              <p:cNvPr id="3217" name="TextBox 3216">
                <a:extLst>
                  <a:ext uri="{FF2B5EF4-FFF2-40B4-BE49-F238E27FC236}">
                    <a16:creationId xmlns:a16="http://schemas.microsoft.com/office/drawing/2014/main" id="{6978B48F-A5CC-2D93-BEB7-438D0508A5B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36</a:t>
                </a:r>
              </a:p>
            </p:txBody>
          </p:sp>
          <p:sp>
            <p:nvSpPr>
              <p:cNvPr id="3218" name="TextBox 3217">
                <a:extLst>
                  <a:ext uri="{FF2B5EF4-FFF2-40B4-BE49-F238E27FC236}">
                    <a16:creationId xmlns:a16="http://schemas.microsoft.com/office/drawing/2014/main" id="{24C39A11-15C5-1FE8-F518-75748CD4657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83.79</a:t>
                </a:r>
              </a:p>
            </p:txBody>
          </p:sp>
        </p:grpSp>
      </p:grpSp>
      <p:grpSp>
        <p:nvGrpSpPr>
          <p:cNvPr id="3221" name="Group 3220">
            <a:extLst>
              <a:ext uri="{FF2B5EF4-FFF2-40B4-BE49-F238E27FC236}">
                <a16:creationId xmlns:a16="http://schemas.microsoft.com/office/drawing/2014/main" id="{99690D16-148E-5308-78F4-DB3452A0C5F6}"/>
              </a:ext>
            </a:extLst>
          </p:cNvPr>
          <p:cNvGrpSpPr/>
          <p:nvPr/>
        </p:nvGrpSpPr>
        <p:grpSpPr>
          <a:xfrm>
            <a:off x="11304893" y="3016552"/>
            <a:ext cx="593115" cy="636569"/>
            <a:chOff x="564114" y="441325"/>
            <a:chExt cx="593115" cy="636569"/>
          </a:xfrm>
        </p:grpSpPr>
        <p:grpSp>
          <p:nvGrpSpPr>
            <p:cNvPr id="3222" name="Group 3221">
              <a:extLst>
                <a:ext uri="{FF2B5EF4-FFF2-40B4-BE49-F238E27FC236}">
                  <a16:creationId xmlns:a16="http://schemas.microsoft.com/office/drawing/2014/main" id="{F3AFFE87-B275-7F6B-F4B1-89E1649C7E4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27" name="Rectangle: Rounded Corners 3226">
                <a:extLst>
                  <a:ext uri="{FF2B5EF4-FFF2-40B4-BE49-F238E27FC236}">
                    <a16:creationId xmlns:a16="http://schemas.microsoft.com/office/drawing/2014/main" id="{CF79E735-BD71-B0CC-51F0-09C4422C4C8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28" name="Rectangle: Rounded Corners 3227">
                <a:extLst>
                  <a:ext uri="{FF2B5EF4-FFF2-40B4-BE49-F238E27FC236}">
                    <a16:creationId xmlns:a16="http://schemas.microsoft.com/office/drawing/2014/main" id="{D6DB3823-08C0-D56E-7561-F0F93C5CA6D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23" name="Group 3222">
              <a:extLst>
                <a:ext uri="{FF2B5EF4-FFF2-40B4-BE49-F238E27FC236}">
                  <a16:creationId xmlns:a16="http://schemas.microsoft.com/office/drawing/2014/main" id="{0019740D-C609-104F-FBA7-0412A48F878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24" name="TextBox 3223">
                <a:extLst>
                  <a:ext uri="{FF2B5EF4-FFF2-40B4-BE49-F238E27FC236}">
                    <a16:creationId xmlns:a16="http://schemas.microsoft.com/office/drawing/2014/main" id="{FAAF0EF9-1361-0499-BE1A-39F718DBC75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Xe</a:t>
                </a:r>
              </a:p>
            </p:txBody>
          </p:sp>
          <p:sp>
            <p:nvSpPr>
              <p:cNvPr id="3225" name="TextBox 3224">
                <a:extLst>
                  <a:ext uri="{FF2B5EF4-FFF2-40B4-BE49-F238E27FC236}">
                    <a16:creationId xmlns:a16="http://schemas.microsoft.com/office/drawing/2014/main" id="{B00DE0E8-3127-AEE3-C225-57E8634F526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54</a:t>
                </a:r>
              </a:p>
            </p:txBody>
          </p:sp>
          <p:sp>
            <p:nvSpPr>
              <p:cNvPr id="3226" name="TextBox 3225">
                <a:extLst>
                  <a:ext uri="{FF2B5EF4-FFF2-40B4-BE49-F238E27FC236}">
                    <a16:creationId xmlns:a16="http://schemas.microsoft.com/office/drawing/2014/main" id="{BA0F7DBE-A40A-B5CE-82FB-8F8B72D158C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131.3</a:t>
                </a:r>
              </a:p>
            </p:txBody>
          </p:sp>
        </p:grpSp>
      </p:grpSp>
      <p:grpSp>
        <p:nvGrpSpPr>
          <p:cNvPr id="3229" name="Group 3228">
            <a:extLst>
              <a:ext uri="{FF2B5EF4-FFF2-40B4-BE49-F238E27FC236}">
                <a16:creationId xmlns:a16="http://schemas.microsoft.com/office/drawing/2014/main" id="{69C43916-6F29-0FBD-25D0-181A82154B0D}"/>
              </a:ext>
            </a:extLst>
          </p:cNvPr>
          <p:cNvGrpSpPr/>
          <p:nvPr/>
        </p:nvGrpSpPr>
        <p:grpSpPr>
          <a:xfrm>
            <a:off x="11304893" y="3693806"/>
            <a:ext cx="593115" cy="636569"/>
            <a:chOff x="564114" y="441325"/>
            <a:chExt cx="593115" cy="636569"/>
          </a:xfrm>
        </p:grpSpPr>
        <p:grpSp>
          <p:nvGrpSpPr>
            <p:cNvPr id="3230" name="Group 3229">
              <a:extLst>
                <a:ext uri="{FF2B5EF4-FFF2-40B4-BE49-F238E27FC236}">
                  <a16:creationId xmlns:a16="http://schemas.microsoft.com/office/drawing/2014/main" id="{6E8CB702-7218-8FAB-1A3F-B133F1152C6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35" name="Rectangle: Rounded Corners 3234">
                <a:extLst>
                  <a:ext uri="{FF2B5EF4-FFF2-40B4-BE49-F238E27FC236}">
                    <a16:creationId xmlns:a16="http://schemas.microsoft.com/office/drawing/2014/main" id="{979E4F77-532F-65A4-B667-1EC6FB0D617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36" name="Rectangle: Rounded Corners 3235">
                <a:extLst>
                  <a:ext uri="{FF2B5EF4-FFF2-40B4-BE49-F238E27FC236}">
                    <a16:creationId xmlns:a16="http://schemas.microsoft.com/office/drawing/2014/main" id="{A65E1F34-28D0-64C7-07AA-663B77B11D1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31" name="Group 3230">
              <a:extLst>
                <a:ext uri="{FF2B5EF4-FFF2-40B4-BE49-F238E27FC236}">
                  <a16:creationId xmlns:a16="http://schemas.microsoft.com/office/drawing/2014/main" id="{CAEA4E58-E9BB-7597-3DF6-BE9C49D618A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32" name="TextBox 3231">
                <a:extLst>
                  <a:ext uri="{FF2B5EF4-FFF2-40B4-BE49-F238E27FC236}">
                    <a16:creationId xmlns:a16="http://schemas.microsoft.com/office/drawing/2014/main" id="{B3A68948-8E94-526F-5D18-515B40284B6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Rn</a:t>
                </a:r>
              </a:p>
            </p:txBody>
          </p:sp>
          <p:sp>
            <p:nvSpPr>
              <p:cNvPr id="3233" name="TextBox 3232">
                <a:extLst>
                  <a:ext uri="{FF2B5EF4-FFF2-40B4-BE49-F238E27FC236}">
                    <a16:creationId xmlns:a16="http://schemas.microsoft.com/office/drawing/2014/main" id="{35D7C0E3-E0D5-DD85-3B41-FB308D8966F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86</a:t>
                </a:r>
              </a:p>
            </p:txBody>
          </p:sp>
          <p:sp>
            <p:nvSpPr>
              <p:cNvPr id="3234" name="TextBox 3233">
                <a:extLst>
                  <a:ext uri="{FF2B5EF4-FFF2-40B4-BE49-F238E27FC236}">
                    <a16:creationId xmlns:a16="http://schemas.microsoft.com/office/drawing/2014/main" id="{BF7C4138-71B6-9E05-91E8-227A3E2AA5A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(222)</a:t>
                </a:r>
              </a:p>
            </p:txBody>
          </p:sp>
        </p:grpSp>
      </p:grpSp>
      <p:grpSp>
        <p:nvGrpSpPr>
          <p:cNvPr id="3237" name="Group 3236">
            <a:extLst>
              <a:ext uri="{FF2B5EF4-FFF2-40B4-BE49-F238E27FC236}">
                <a16:creationId xmlns:a16="http://schemas.microsoft.com/office/drawing/2014/main" id="{538B9B12-45E0-A268-F1FE-90020FF7CE7A}"/>
              </a:ext>
            </a:extLst>
          </p:cNvPr>
          <p:cNvGrpSpPr/>
          <p:nvPr/>
        </p:nvGrpSpPr>
        <p:grpSpPr>
          <a:xfrm>
            <a:off x="11304893" y="4371060"/>
            <a:ext cx="593115" cy="636569"/>
            <a:chOff x="564114" y="441325"/>
            <a:chExt cx="593115" cy="636569"/>
          </a:xfrm>
        </p:grpSpPr>
        <p:grpSp>
          <p:nvGrpSpPr>
            <p:cNvPr id="3238" name="Group 3237">
              <a:extLst>
                <a:ext uri="{FF2B5EF4-FFF2-40B4-BE49-F238E27FC236}">
                  <a16:creationId xmlns:a16="http://schemas.microsoft.com/office/drawing/2014/main" id="{004AB278-B9CF-2031-0610-AF6315535CF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43" name="Rectangle: Rounded Corners 3242">
                <a:extLst>
                  <a:ext uri="{FF2B5EF4-FFF2-40B4-BE49-F238E27FC236}">
                    <a16:creationId xmlns:a16="http://schemas.microsoft.com/office/drawing/2014/main" id="{BAEA4BCF-F64A-336D-E4B2-C42439FA57D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44" name="Rectangle: Rounded Corners 3243">
                <a:extLst>
                  <a:ext uri="{FF2B5EF4-FFF2-40B4-BE49-F238E27FC236}">
                    <a16:creationId xmlns:a16="http://schemas.microsoft.com/office/drawing/2014/main" id="{5FABAD6B-5E0C-B6BA-F8C9-F4FB298A71D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39" name="Group 3238">
              <a:extLst>
                <a:ext uri="{FF2B5EF4-FFF2-40B4-BE49-F238E27FC236}">
                  <a16:creationId xmlns:a16="http://schemas.microsoft.com/office/drawing/2014/main" id="{EA25A1FB-3C4F-4D13-7600-211586988DB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40" name="TextBox 3239">
                <a:extLst>
                  <a:ext uri="{FF2B5EF4-FFF2-40B4-BE49-F238E27FC236}">
                    <a16:creationId xmlns:a16="http://schemas.microsoft.com/office/drawing/2014/main" id="{585E7C97-EF50-D8EE-A7EE-22A269FE6F41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Og</a:t>
                </a:r>
              </a:p>
            </p:txBody>
          </p:sp>
          <p:sp>
            <p:nvSpPr>
              <p:cNvPr id="3241" name="TextBox 3240">
                <a:extLst>
                  <a:ext uri="{FF2B5EF4-FFF2-40B4-BE49-F238E27FC236}">
                    <a16:creationId xmlns:a16="http://schemas.microsoft.com/office/drawing/2014/main" id="{D210D436-3874-549E-D164-31091E825BE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118</a:t>
                </a:r>
              </a:p>
            </p:txBody>
          </p:sp>
          <p:sp>
            <p:nvSpPr>
              <p:cNvPr id="3242" name="TextBox 3241">
                <a:extLst>
                  <a:ext uri="{FF2B5EF4-FFF2-40B4-BE49-F238E27FC236}">
                    <a16:creationId xmlns:a16="http://schemas.microsoft.com/office/drawing/2014/main" id="{9BB4DD77-45B3-AADB-C52C-716670491B3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(294)</a:t>
                </a:r>
              </a:p>
            </p:txBody>
          </p:sp>
        </p:grpSp>
      </p:grpSp>
      <p:grpSp>
        <p:nvGrpSpPr>
          <p:cNvPr id="3245" name="Group 3244">
            <a:extLst>
              <a:ext uri="{FF2B5EF4-FFF2-40B4-BE49-F238E27FC236}">
                <a16:creationId xmlns:a16="http://schemas.microsoft.com/office/drawing/2014/main" id="{72B8B730-F34F-FB44-5320-C174C12C0F7E}"/>
              </a:ext>
            </a:extLst>
          </p:cNvPr>
          <p:cNvGrpSpPr/>
          <p:nvPr/>
        </p:nvGrpSpPr>
        <p:grpSpPr>
          <a:xfrm>
            <a:off x="1589393" y="5236642"/>
            <a:ext cx="593115" cy="636569"/>
            <a:chOff x="564114" y="441325"/>
            <a:chExt cx="593115" cy="636569"/>
          </a:xfrm>
        </p:grpSpPr>
        <p:grpSp>
          <p:nvGrpSpPr>
            <p:cNvPr id="3246" name="Group 3245">
              <a:extLst>
                <a:ext uri="{FF2B5EF4-FFF2-40B4-BE49-F238E27FC236}">
                  <a16:creationId xmlns:a16="http://schemas.microsoft.com/office/drawing/2014/main" id="{59D9BA0D-B8D6-5029-A04F-E0AA2E6286D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51" name="Rectangle: Rounded Corners 3250">
                <a:extLst>
                  <a:ext uri="{FF2B5EF4-FFF2-40B4-BE49-F238E27FC236}">
                    <a16:creationId xmlns:a16="http://schemas.microsoft.com/office/drawing/2014/main" id="{67CD61C2-2994-AC1A-0B76-F9B1882DE68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52" name="Rectangle: Rounded Corners 3251">
                <a:extLst>
                  <a:ext uri="{FF2B5EF4-FFF2-40B4-BE49-F238E27FC236}">
                    <a16:creationId xmlns:a16="http://schemas.microsoft.com/office/drawing/2014/main" id="{173C52FE-9B94-D29A-3661-FCCFDBE97CD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47" name="Group 3246">
              <a:extLst>
                <a:ext uri="{FF2B5EF4-FFF2-40B4-BE49-F238E27FC236}">
                  <a16:creationId xmlns:a16="http://schemas.microsoft.com/office/drawing/2014/main" id="{6BFBBE59-DA81-BE48-3551-3819ACE336B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48" name="TextBox 3247">
                <a:extLst>
                  <a:ext uri="{FF2B5EF4-FFF2-40B4-BE49-F238E27FC236}">
                    <a16:creationId xmlns:a16="http://schemas.microsoft.com/office/drawing/2014/main" id="{7E303260-CA1B-1B50-4E19-2BAD7567651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La</a:t>
                </a:r>
              </a:p>
            </p:txBody>
          </p:sp>
          <p:sp>
            <p:nvSpPr>
              <p:cNvPr id="3249" name="TextBox 3248">
                <a:extLst>
                  <a:ext uri="{FF2B5EF4-FFF2-40B4-BE49-F238E27FC236}">
                    <a16:creationId xmlns:a16="http://schemas.microsoft.com/office/drawing/2014/main" id="{9525CEB1-653A-0ED5-520C-77A490286ED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57</a:t>
                </a:r>
              </a:p>
            </p:txBody>
          </p:sp>
          <p:sp>
            <p:nvSpPr>
              <p:cNvPr id="3250" name="TextBox 3249">
                <a:extLst>
                  <a:ext uri="{FF2B5EF4-FFF2-40B4-BE49-F238E27FC236}">
                    <a16:creationId xmlns:a16="http://schemas.microsoft.com/office/drawing/2014/main" id="{276CE384-A19C-B5F1-D2DC-5E100B2ED4D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138.9</a:t>
                </a:r>
              </a:p>
            </p:txBody>
          </p:sp>
        </p:grpSp>
      </p:grpSp>
      <p:grpSp>
        <p:nvGrpSpPr>
          <p:cNvPr id="3253" name="Group 3252">
            <a:extLst>
              <a:ext uri="{FF2B5EF4-FFF2-40B4-BE49-F238E27FC236}">
                <a16:creationId xmlns:a16="http://schemas.microsoft.com/office/drawing/2014/main" id="{29B49C9D-29C4-8C0F-2E37-34C4B88CE08F}"/>
              </a:ext>
            </a:extLst>
          </p:cNvPr>
          <p:cNvGrpSpPr/>
          <p:nvPr/>
        </p:nvGrpSpPr>
        <p:grpSpPr>
          <a:xfrm>
            <a:off x="1589393" y="5913896"/>
            <a:ext cx="593115" cy="636569"/>
            <a:chOff x="564114" y="441325"/>
            <a:chExt cx="593115" cy="636569"/>
          </a:xfrm>
        </p:grpSpPr>
        <p:grpSp>
          <p:nvGrpSpPr>
            <p:cNvPr id="3254" name="Group 3253">
              <a:extLst>
                <a:ext uri="{FF2B5EF4-FFF2-40B4-BE49-F238E27FC236}">
                  <a16:creationId xmlns:a16="http://schemas.microsoft.com/office/drawing/2014/main" id="{749B6B98-1427-420B-AB3F-D82DD075175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59" name="Rectangle: Rounded Corners 3258">
                <a:extLst>
                  <a:ext uri="{FF2B5EF4-FFF2-40B4-BE49-F238E27FC236}">
                    <a16:creationId xmlns:a16="http://schemas.microsoft.com/office/drawing/2014/main" id="{4221CCA5-7F9B-4ED7-D13F-1BBC533EA2A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60" name="Rectangle: Rounded Corners 3259">
                <a:extLst>
                  <a:ext uri="{FF2B5EF4-FFF2-40B4-BE49-F238E27FC236}">
                    <a16:creationId xmlns:a16="http://schemas.microsoft.com/office/drawing/2014/main" id="{FDCAF525-9194-B487-0BED-241D93D2759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55" name="Group 3254">
              <a:extLst>
                <a:ext uri="{FF2B5EF4-FFF2-40B4-BE49-F238E27FC236}">
                  <a16:creationId xmlns:a16="http://schemas.microsoft.com/office/drawing/2014/main" id="{769FC194-E7E0-0C14-671C-76B6E108BC3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56" name="TextBox 3255">
                <a:extLst>
                  <a:ext uri="{FF2B5EF4-FFF2-40B4-BE49-F238E27FC236}">
                    <a16:creationId xmlns:a16="http://schemas.microsoft.com/office/drawing/2014/main" id="{96ECCF35-13BA-A46F-E180-E8577EB6868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Ac</a:t>
                </a:r>
              </a:p>
            </p:txBody>
          </p:sp>
          <p:sp>
            <p:nvSpPr>
              <p:cNvPr id="3257" name="TextBox 3256">
                <a:extLst>
                  <a:ext uri="{FF2B5EF4-FFF2-40B4-BE49-F238E27FC236}">
                    <a16:creationId xmlns:a16="http://schemas.microsoft.com/office/drawing/2014/main" id="{3B95AC52-B537-5B75-9C97-E754008532B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89</a:t>
                </a:r>
              </a:p>
            </p:txBody>
          </p:sp>
          <p:sp>
            <p:nvSpPr>
              <p:cNvPr id="3258" name="TextBox 3257">
                <a:extLst>
                  <a:ext uri="{FF2B5EF4-FFF2-40B4-BE49-F238E27FC236}">
                    <a16:creationId xmlns:a16="http://schemas.microsoft.com/office/drawing/2014/main" id="{7123293B-88F1-DE3A-9132-C15B72FACBB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(227)</a:t>
                </a:r>
              </a:p>
            </p:txBody>
          </p:sp>
        </p:grpSp>
      </p:grpSp>
      <p:grpSp>
        <p:nvGrpSpPr>
          <p:cNvPr id="3261" name="Group 3260">
            <a:extLst>
              <a:ext uri="{FF2B5EF4-FFF2-40B4-BE49-F238E27FC236}">
                <a16:creationId xmlns:a16="http://schemas.microsoft.com/office/drawing/2014/main" id="{E3AAC547-AB90-E006-84EF-08166A87AEDB}"/>
              </a:ext>
            </a:extLst>
          </p:cNvPr>
          <p:cNvGrpSpPr/>
          <p:nvPr/>
        </p:nvGrpSpPr>
        <p:grpSpPr>
          <a:xfrm>
            <a:off x="2237093" y="5236642"/>
            <a:ext cx="593115" cy="636569"/>
            <a:chOff x="564114" y="441325"/>
            <a:chExt cx="593115" cy="636569"/>
          </a:xfrm>
        </p:grpSpPr>
        <p:grpSp>
          <p:nvGrpSpPr>
            <p:cNvPr id="3262" name="Group 3261">
              <a:extLst>
                <a:ext uri="{FF2B5EF4-FFF2-40B4-BE49-F238E27FC236}">
                  <a16:creationId xmlns:a16="http://schemas.microsoft.com/office/drawing/2014/main" id="{5F0FBE84-95DD-3D8C-55E8-BA8FF73BBC4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67" name="Rectangle: Rounded Corners 3266">
                <a:extLst>
                  <a:ext uri="{FF2B5EF4-FFF2-40B4-BE49-F238E27FC236}">
                    <a16:creationId xmlns:a16="http://schemas.microsoft.com/office/drawing/2014/main" id="{DE9CB657-A7F5-962E-5857-25788EFF253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68" name="Rectangle: Rounded Corners 3267">
                <a:extLst>
                  <a:ext uri="{FF2B5EF4-FFF2-40B4-BE49-F238E27FC236}">
                    <a16:creationId xmlns:a16="http://schemas.microsoft.com/office/drawing/2014/main" id="{9B459EA8-2CFF-85E3-9415-1E971D7E08F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63" name="Group 3262">
              <a:extLst>
                <a:ext uri="{FF2B5EF4-FFF2-40B4-BE49-F238E27FC236}">
                  <a16:creationId xmlns:a16="http://schemas.microsoft.com/office/drawing/2014/main" id="{0184AD4E-042A-7BE6-EB1D-4D7445690F4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64" name="TextBox 3263">
                <a:extLst>
                  <a:ext uri="{FF2B5EF4-FFF2-40B4-BE49-F238E27FC236}">
                    <a16:creationId xmlns:a16="http://schemas.microsoft.com/office/drawing/2014/main" id="{D94BAB2B-63F9-8313-9EA5-F608E0C1142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Ce</a:t>
                </a:r>
              </a:p>
            </p:txBody>
          </p:sp>
          <p:sp>
            <p:nvSpPr>
              <p:cNvPr id="3265" name="TextBox 3264">
                <a:extLst>
                  <a:ext uri="{FF2B5EF4-FFF2-40B4-BE49-F238E27FC236}">
                    <a16:creationId xmlns:a16="http://schemas.microsoft.com/office/drawing/2014/main" id="{D1B851C5-6051-0306-5B03-8BBF9F2DD8F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</a:t>
                </a:r>
              </a:p>
            </p:txBody>
          </p:sp>
          <p:sp>
            <p:nvSpPr>
              <p:cNvPr id="3266" name="TextBox 3265">
                <a:extLst>
                  <a:ext uri="{FF2B5EF4-FFF2-40B4-BE49-F238E27FC236}">
                    <a16:creationId xmlns:a16="http://schemas.microsoft.com/office/drawing/2014/main" id="{18D77F6C-F1A7-ADF8-5102-3B0FC662E56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140.1</a:t>
                </a:r>
              </a:p>
            </p:txBody>
          </p:sp>
        </p:grpSp>
      </p:grpSp>
      <p:grpSp>
        <p:nvGrpSpPr>
          <p:cNvPr id="3269" name="Group 3268">
            <a:extLst>
              <a:ext uri="{FF2B5EF4-FFF2-40B4-BE49-F238E27FC236}">
                <a16:creationId xmlns:a16="http://schemas.microsoft.com/office/drawing/2014/main" id="{CD8E5167-3CB8-F61D-8545-1C4302B3F169}"/>
              </a:ext>
            </a:extLst>
          </p:cNvPr>
          <p:cNvGrpSpPr/>
          <p:nvPr/>
        </p:nvGrpSpPr>
        <p:grpSpPr>
          <a:xfrm>
            <a:off x="2237093" y="5913896"/>
            <a:ext cx="593115" cy="636569"/>
            <a:chOff x="564114" y="441325"/>
            <a:chExt cx="593115" cy="636569"/>
          </a:xfrm>
        </p:grpSpPr>
        <p:grpSp>
          <p:nvGrpSpPr>
            <p:cNvPr id="3270" name="Group 3269">
              <a:extLst>
                <a:ext uri="{FF2B5EF4-FFF2-40B4-BE49-F238E27FC236}">
                  <a16:creationId xmlns:a16="http://schemas.microsoft.com/office/drawing/2014/main" id="{2E516D69-3942-4C44-8D10-C93F1FA652A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75" name="Rectangle: Rounded Corners 3274">
                <a:extLst>
                  <a:ext uri="{FF2B5EF4-FFF2-40B4-BE49-F238E27FC236}">
                    <a16:creationId xmlns:a16="http://schemas.microsoft.com/office/drawing/2014/main" id="{76FCA45B-531D-18C1-6E5D-28C18DD4BAD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76" name="Rectangle: Rounded Corners 3275">
                <a:extLst>
                  <a:ext uri="{FF2B5EF4-FFF2-40B4-BE49-F238E27FC236}">
                    <a16:creationId xmlns:a16="http://schemas.microsoft.com/office/drawing/2014/main" id="{D20AD012-5131-C319-8FC3-F689B7A8B38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71" name="Group 3270">
              <a:extLst>
                <a:ext uri="{FF2B5EF4-FFF2-40B4-BE49-F238E27FC236}">
                  <a16:creationId xmlns:a16="http://schemas.microsoft.com/office/drawing/2014/main" id="{851FB052-EA7B-9B3E-15FB-D6AECACAD24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72" name="TextBox 3271">
                <a:extLst>
                  <a:ext uri="{FF2B5EF4-FFF2-40B4-BE49-F238E27FC236}">
                    <a16:creationId xmlns:a16="http://schemas.microsoft.com/office/drawing/2014/main" id="{46C262CC-BAA6-F41A-456B-89A6DCDAE7E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Th</a:t>
                </a:r>
              </a:p>
            </p:txBody>
          </p:sp>
          <p:sp>
            <p:nvSpPr>
              <p:cNvPr id="3273" name="TextBox 3272">
                <a:extLst>
                  <a:ext uri="{FF2B5EF4-FFF2-40B4-BE49-F238E27FC236}">
                    <a16:creationId xmlns:a16="http://schemas.microsoft.com/office/drawing/2014/main" id="{C147972B-5035-E649-12B0-D78BB1B0ED1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90</a:t>
                </a:r>
              </a:p>
            </p:txBody>
          </p:sp>
          <p:sp>
            <p:nvSpPr>
              <p:cNvPr id="3274" name="TextBox 3273">
                <a:extLst>
                  <a:ext uri="{FF2B5EF4-FFF2-40B4-BE49-F238E27FC236}">
                    <a16:creationId xmlns:a16="http://schemas.microsoft.com/office/drawing/2014/main" id="{E8F9E1EF-741B-23F2-A6F8-3121AA489BF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232.0</a:t>
                </a:r>
              </a:p>
            </p:txBody>
          </p:sp>
        </p:grpSp>
      </p:grpSp>
      <p:grpSp>
        <p:nvGrpSpPr>
          <p:cNvPr id="3277" name="Group 3276">
            <a:extLst>
              <a:ext uri="{FF2B5EF4-FFF2-40B4-BE49-F238E27FC236}">
                <a16:creationId xmlns:a16="http://schemas.microsoft.com/office/drawing/2014/main" id="{963C6ECA-0D0B-6DFC-6EC7-143F8DF6D91F}"/>
              </a:ext>
            </a:extLst>
          </p:cNvPr>
          <p:cNvGrpSpPr/>
          <p:nvPr/>
        </p:nvGrpSpPr>
        <p:grpSpPr>
          <a:xfrm>
            <a:off x="2884793" y="5236642"/>
            <a:ext cx="593115" cy="636569"/>
            <a:chOff x="564114" y="441325"/>
            <a:chExt cx="593115" cy="636569"/>
          </a:xfrm>
        </p:grpSpPr>
        <p:grpSp>
          <p:nvGrpSpPr>
            <p:cNvPr id="3278" name="Group 3277">
              <a:extLst>
                <a:ext uri="{FF2B5EF4-FFF2-40B4-BE49-F238E27FC236}">
                  <a16:creationId xmlns:a16="http://schemas.microsoft.com/office/drawing/2014/main" id="{816B86B7-F045-A01E-A887-60F9F10BFCE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83" name="Rectangle: Rounded Corners 3282">
                <a:extLst>
                  <a:ext uri="{FF2B5EF4-FFF2-40B4-BE49-F238E27FC236}">
                    <a16:creationId xmlns:a16="http://schemas.microsoft.com/office/drawing/2014/main" id="{71EB04CC-0F5F-94C3-4C2A-E376A37D816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84" name="Rectangle: Rounded Corners 3283">
                <a:extLst>
                  <a:ext uri="{FF2B5EF4-FFF2-40B4-BE49-F238E27FC236}">
                    <a16:creationId xmlns:a16="http://schemas.microsoft.com/office/drawing/2014/main" id="{6380F0C5-7CEF-6C3F-2A2A-03AD6A75869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79" name="Group 3278">
              <a:extLst>
                <a:ext uri="{FF2B5EF4-FFF2-40B4-BE49-F238E27FC236}">
                  <a16:creationId xmlns:a16="http://schemas.microsoft.com/office/drawing/2014/main" id="{5FD02BF1-E014-6D50-018A-4E513F79723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80" name="TextBox 3279">
                <a:extLst>
                  <a:ext uri="{FF2B5EF4-FFF2-40B4-BE49-F238E27FC236}">
                    <a16:creationId xmlns:a16="http://schemas.microsoft.com/office/drawing/2014/main" id="{160192F8-A73B-C1F3-D96C-770E653F1C9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Pr</a:t>
                </a:r>
              </a:p>
            </p:txBody>
          </p:sp>
          <p:sp>
            <p:nvSpPr>
              <p:cNvPr id="3281" name="TextBox 3280">
                <a:extLst>
                  <a:ext uri="{FF2B5EF4-FFF2-40B4-BE49-F238E27FC236}">
                    <a16:creationId xmlns:a16="http://schemas.microsoft.com/office/drawing/2014/main" id="{6F656213-CAE3-0A48-DAF1-0D2BD9282BA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59</a:t>
                </a:r>
              </a:p>
            </p:txBody>
          </p:sp>
          <p:sp>
            <p:nvSpPr>
              <p:cNvPr id="3282" name="TextBox 3281">
                <a:extLst>
                  <a:ext uri="{FF2B5EF4-FFF2-40B4-BE49-F238E27FC236}">
                    <a16:creationId xmlns:a16="http://schemas.microsoft.com/office/drawing/2014/main" id="{6212A76D-F10B-C67F-F1D7-DDC9CFDBC97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140.9</a:t>
                </a:r>
              </a:p>
            </p:txBody>
          </p:sp>
        </p:grpSp>
      </p:grpSp>
      <p:grpSp>
        <p:nvGrpSpPr>
          <p:cNvPr id="3285" name="Group 3284">
            <a:extLst>
              <a:ext uri="{FF2B5EF4-FFF2-40B4-BE49-F238E27FC236}">
                <a16:creationId xmlns:a16="http://schemas.microsoft.com/office/drawing/2014/main" id="{A2E0EA16-57D0-0F04-6821-5235466B7C3A}"/>
              </a:ext>
            </a:extLst>
          </p:cNvPr>
          <p:cNvGrpSpPr/>
          <p:nvPr/>
        </p:nvGrpSpPr>
        <p:grpSpPr>
          <a:xfrm>
            <a:off x="2884793" y="5913896"/>
            <a:ext cx="593115" cy="636569"/>
            <a:chOff x="564114" y="441325"/>
            <a:chExt cx="593115" cy="636569"/>
          </a:xfrm>
        </p:grpSpPr>
        <p:grpSp>
          <p:nvGrpSpPr>
            <p:cNvPr id="3286" name="Group 3285">
              <a:extLst>
                <a:ext uri="{FF2B5EF4-FFF2-40B4-BE49-F238E27FC236}">
                  <a16:creationId xmlns:a16="http://schemas.microsoft.com/office/drawing/2014/main" id="{81DAFAF5-C455-E22A-1FF8-8FDC77000CB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91" name="Rectangle: Rounded Corners 3290">
                <a:extLst>
                  <a:ext uri="{FF2B5EF4-FFF2-40B4-BE49-F238E27FC236}">
                    <a16:creationId xmlns:a16="http://schemas.microsoft.com/office/drawing/2014/main" id="{63F6A383-5E25-AACA-B57A-2F938908155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92" name="Rectangle: Rounded Corners 3291">
                <a:extLst>
                  <a:ext uri="{FF2B5EF4-FFF2-40B4-BE49-F238E27FC236}">
                    <a16:creationId xmlns:a16="http://schemas.microsoft.com/office/drawing/2014/main" id="{FE191075-6921-00E6-8CDD-7CBF8B981D6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87" name="Group 3286">
              <a:extLst>
                <a:ext uri="{FF2B5EF4-FFF2-40B4-BE49-F238E27FC236}">
                  <a16:creationId xmlns:a16="http://schemas.microsoft.com/office/drawing/2014/main" id="{5339367B-0456-B04C-7A3F-B8AC50B9D0B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88" name="TextBox 3287">
                <a:extLst>
                  <a:ext uri="{FF2B5EF4-FFF2-40B4-BE49-F238E27FC236}">
                    <a16:creationId xmlns:a16="http://schemas.microsoft.com/office/drawing/2014/main" id="{67240A68-4E3F-C7D2-832C-DB0882C0278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Pa</a:t>
                </a:r>
              </a:p>
            </p:txBody>
          </p:sp>
          <p:sp>
            <p:nvSpPr>
              <p:cNvPr id="3289" name="TextBox 3288">
                <a:extLst>
                  <a:ext uri="{FF2B5EF4-FFF2-40B4-BE49-F238E27FC236}">
                    <a16:creationId xmlns:a16="http://schemas.microsoft.com/office/drawing/2014/main" id="{59545260-F4C2-F70D-D781-0AB04F6AE28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91</a:t>
                </a:r>
              </a:p>
            </p:txBody>
          </p:sp>
          <p:sp>
            <p:nvSpPr>
              <p:cNvPr id="3290" name="TextBox 3289">
                <a:extLst>
                  <a:ext uri="{FF2B5EF4-FFF2-40B4-BE49-F238E27FC236}">
                    <a16:creationId xmlns:a16="http://schemas.microsoft.com/office/drawing/2014/main" id="{271FD84F-7600-7FAF-6F16-4E8BF4A367D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231.0</a:t>
                </a:r>
              </a:p>
            </p:txBody>
          </p:sp>
        </p:grpSp>
      </p:grpSp>
      <p:grpSp>
        <p:nvGrpSpPr>
          <p:cNvPr id="3293" name="Group 3292">
            <a:extLst>
              <a:ext uri="{FF2B5EF4-FFF2-40B4-BE49-F238E27FC236}">
                <a16:creationId xmlns:a16="http://schemas.microsoft.com/office/drawing/2014/main" id="{E3269205-6C25-2211-A0E9-0A2C20B94FCB}"/>
              </a:ext>
            </a:extLst>
          </p:cNvPr>
          <p:cNvGrpSpPr/>
          <p:nvPr/>
        </p:nvGrpSpPr>
        <p:grpSpPr>
          <a:xfrm>
            <a:off x="3532493" y="5236642"/>
            <a:ext cx="593115" cy="636569"/>
            <a:chOff x="564114" y="441325"/>
            <a:chExt cx="593115" cy="636569"/>
          </a:xfrm>
        </p:grpSpPr>
        <p:grpSp>
          <p:nvGrpSpPr>
            <p:cNvPr id="3294" name="Group 3293">
              <a:extLst>
                <a:ext uri="{FF2B5EF4-FFF2-40B4-BE49-F238E27FC236}">
                  <a16:creationId xmlns:a16="http://schemas.microsoft.com/office/drawing/2014/main" id="{6B1F9C91-DB2B-FF62-32FF-48122CFE067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99" name="Rectangle: Rounded Corners 3298">
                <a:extLst>
                  <a:ext uri="{FF2B5EF4-FFF2-40B4-BE49-F238E27FC236}">
                    <a16:creationId xmlns:a16="http://schemas.microsoft.com/office/drawing/2014/main" id="{50442362-381D-46BC-577F-BDE07E7861F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00" name="Rectangle: Rounded Corners 3299">
                <a:extLst>
                  <a:ext uri="{FF2B5EF4-FFF2-40B4-BE49-F238E27FC236}">
                    <a16:creationId xmlns:a16="http://schemas.microsoft.com/office/drawing/2014/main" id="{5DE0E532-742E-4CBD-DCF0-F8C9C532B99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95" name="Group 3294">
              <a:extLst>
                <a:ext uri="{FF2B5EF4-FFF2-40B4-BE49-F238E27FC236}">
                  <a16:creationId xmlns:a16="http://schemas.microsoft.com/office/drawing/2014/main" id="{DEC42002-736D-9094-D6C6-3FA1BED1335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96" name="TextBox 3295">
                <a:extLst>
                  <a:ext uri="{FF2B5EF4-FFF2-40B4-BE49-F238E27FC236}">
                    <a16:creationId xmlns:a16="http://schemas.microsoft.com/office/drawing/2014/main" id="{BC7345D4-09B5-5A70-3F72-A3B52AFC404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Nd</a:t>
                </a:r>
              </a:p>
            </p:txBody>
          </p:sp>
          <p:sp>
            <p:nvSpPr>
              <p:cNvPr id="3297" name="TextBox 3296">
                <a:extLst>
                  <a:ext uri="{FF2B5EF4-FFF2-40B4-BE49-F238E27FC236}">
                    <a16:creationId xmlns:a16="http://schemas.microsoft.com/office/drawing/2014/main" id="{16E3395D-B33D-C177-C4F0-8AD20D895D2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60</a:t>
                </a:r>
              </a:p>
            </p:txBody>
          </p:sp>
          <p:sp>
            <p:nvSpPr>
              <p:cNvPr id="3298" name="TextBox 3297">
                <a:extLst>
                  <a:ext uri="{FF2B5EF4-FFF2-40B4-BE49-F238E27FC236}">
                    <a16:creationId xmlns:a16="http://schemas.microsoft.com/office/drawing/2014/main" id="{413A6A45-5246-935F-6403-901C055F0BB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144.2</a:t>
                </a:r>
              </a:p>
            </p:txBody>
          </p:sp>
        </p:grpSp>
      </p:grpSp>
      <p:grpSp>
        <p:nvGrpSpPr>
          <p:cNvPr id="3301" name="Group 3300">
            <a:extLst>
              <a:ext uri="{FF2B5EF4-FFF2-40B4-BE49-F238E27FC236}">
                <a16:creationId xmlns:a16="http://schemas.microsoft.com/office/drawing/2014/main" id="{E2E15EAD-5798-3EBA-8278-F46BB3E30E9A}"/>
              </a:ext>
            </a:extLst>
          </p:cNvPr>
          <p:cNvGrpSpPr/>
          <p:nvPr/>
        </p:nvGrpSpPr>
        <p:grpSpPr>
          <a:xfrm>
            <a:off x="3532493" y="5913896"/>
            <a:ext cx="593115" cy="636569"/>
            <a:chOff x="564114" y="441325"/>
            <a:chExt cx="593115" cy="636569"/>
          </a:xfrm>
        </p:grpSpPr>
        <p:grpSp>
          <p:nvGrpSpPr>
            <p:cNvPr id="3302" name="Group 3301">
              <a:extLst>
                <a:ext uri="{FF2B5EF4-FFF2-40B4-BE49-F238E27FC236}">
                  <a16:creationId xmlns:a16="http://schemas.microsoft.com/office/drawing/2014/main" id="{904ED980-922F-617C-BB38-A411FB7CC9E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07" name="Rectangle: Rounded Corners 3306">
                <a:extLst>
                  <a:ext uri="{FF2B5EF4-FFF2-40B4-BE49-F238E27FC236}">
                    <a16:creationId xmlns:a16="http://schemas.microsoft.com/office/drawing/2014/main" id="{A19F2154-4D44-8CF2-C39C-E3EEF501C66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08" name="Rectangle: Rounded Corners 3307">
                <a:extLst>
                  <a:ext uri="{FF2B5EF4-FFF2-40B4-BE49-F238E27FC236}">
                    <a16:creationId xmlns:a16="http://schemas.microsoft.com/office/drawing/2014/main" id="{ECCE56B0-A32E-9B4A-F1CA-0229ADE0384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03" name="Group 3302">
              <a:extLst>
                <a:ext uri="{FF2B5EF4-FFF2-40B4-BE49-F238E27FC236}">
                  <a16:creationId xmlns:a16="http://schemas.microsoft.com/office/drawing/2014/main" id="{F1B6AA64-8A22-6EF2-3BBF-C0B0CA4A2AF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04" name="TextBox 3303">
                <a:extLst>
                  <a:ext uri="{FF2B5EF4-FFF2-40B4-BE49-F238E27FC236}">
                    <a16:creationId xmlns:a16="http://schemas.microsoft.com/office/drawing/2014/main" id="{6D83301B-FFCA-14F6-E52B-44F73946E7B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U</a:t>
                </a:r>
              </a:p>
            </p:txBody>
          </p:sp>
          <p:sp>
            <p:nvSpPr>
              <p:cNvPr id="3305" name="TextBox 3304">
                <a:extLst>
                  <a:ext uri="{FF2B5EF4-FFF2-40B4-BE49-F238E27FC236}">
                    <a16:creationId xmlns:a16="http://schemas.microsoft.com/office/drawing/2014/main" id="{06FB5E40-5F1A-9B1C-39F6-29DC453FA25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92</a:t>
                </a:r>
              </a:p>
            </p:txBody>
          </p:sp>
          <p:sp>
            <p:nvSpPr>
              <p:cNvPr id="3306" name="TextBox 3305">
                <a:extLst>
                  <a:ext uri="{FF2B5EF4-FFF2-40B4-BE49-F238E27FC236}">
                    <a16:creationId xmlns:a16="http://schemas.microsoft.com/office/drawing/2014/main" id="{C199F896-7198-17A5-FEF7-2B9D17DC8A3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238.0</a:t>
                </a:r>
              </a:p>
            </p:txBody>
          </p:sp>
        </p:grpSp>
      </p:grpSp>
      <p:grpSp>
        <p:nvGrpSpPr>
          <p:cNvPr id="3309" name="Group 3308">
            <a:extLst>
              <a:ext uri="{FF2B5EF4-FFF2-40B4-BE49-F238E27FC236}">
                <a16:creationId xmlns:a16="http://schemas.microsoft.com/office/drawing/2014/main" id="{0F36CA79-2F12-C404-D9F7-0E063A7DCEFA}"/>
              </a:ext>
            </a:extLst>
          </p:cNvPr>
          <p:cNvGrpSpPr/>
          <p:nvPr/>
        </p:nvGrpSpPr>
        <p:grpSpPr>
          <a:xfrm>
            <a:off x="4180193" y="5236642"/>
            <a:ext cx="593115" cy="636569"/>
            <a:chOff x="564114" y="441325"/>
            <a:chExt cx="593115" cy="636569"/>
          </a:xfrm>
        </p:grpSpPr>
        <p:grpSp>
          <p:nvGrpSpPr>
            <p:cNvPr id="3310" name="Group 3309">
              <a:extLst>
                <a:ext uri="{FF2B5EF4-FFF2-40B4-BE49-F238E27FC236}">
                  <a16:creationId xmlns:a16="http://schemas.microsoft.com/office/drawing/2014/main" id="{56CC6F83-15BE-A186-8DB4-D25E907D835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15" name="Rectangle: Rounded Corners 3314">
                <a:extLst>
                  <a:ext uri="{FF2B5EF4-FFF2-40B4-BE49-F238E27FC236}">
                    <a16:creationId xmlns:a16="http://schemas.microsoft.com/office/drawing/2014/main" id="{722E089F-1CDF-97D1-7F93-386C76B89E2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16" name="Rectangle: Rounded Corners 3315">
                <a:extLst>
                  <a:ext uri="{FF2B5EF4-FFF2-40B4-BE49-F238E27FC236}">
                    <a16:creationId xmlns:a16="http://schemas.microsoft.com/office/drawing/2014/main" id="{7B19683A-9199-139E-F0F4-29E796D9971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11" name="Group 3310">
              <a:extLst>
                <a:ext uri="{FF2B5EF4-FFF2-40B4-BE49-F238E27FC236}">
                  <a16:creationId xmlns:a16="http://schemas.microsoft.com/office/drawing/2014/main" id="{AF4665B9-4BF6-C19D-1064-8A50774A5A2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12" name="TextBox 3311">
                <a:extLst>
                  <a:ext uri="{FF2B5EF4-FFF2-40B4-BE49-F238E27FC236}">
                    <a16:creationId xmlns:a16="http://schemas.microsoft.com/office/drawing/2014/main" id="{74209EC5-0FC4-7174-BF7A-E1150A48292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Pm</a:t>
                </a:r>
              </a:p>
            </p:txBody>
          </p:sp>
          <p:sp>
            <p:nvSpPr>
              <p:cNvPr id="3313" name="TextBox 3312">
                <a:extLst>
                  <a:ext uri="{FF2B5EF4-FFF2-40B4-BE49-F238E27FC236}">
                    <a16:creationId xmlns:a16="http://schemas.microsoft.com/office/drawing/2014/main" id="{012DA33D-BED7-18D6-6FAC-84540241EB2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61</a:t>
                </a:r>
              </a:p>
            </p:txBody>
          </p:sp>
          <p:sp>
            <p:nvSpPr>
              <p:cNvPr id="3314" name="TextBox 3313">
                <a:extLst>
                  <a:ext uri="{FF2B5EF4-FFF2-40B4-BE49-F238E27FC236}">
                    <a16:creationId xmlns:a16="http://schemas.microsoft.com/office/drawing/2014/main" id="{682C689E-EE98-F47E-4147-323B05DB8CD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(145)</a:t>
                </a:r>
              </a:p>
            </p:txBody>
          </p:sp>
        </p:grpSp>
      </p:grpSp>
      <p:grpSp>
        <p:nvGrpSpPr>
          <p:cNvPr id="3317" name="Group 3316">
            <a:extLst>
              <a:ext uri="{FF2B5EF4-FFF2-40B4-BE49-F238E27FC236}">
                <a16:creationId xmlns:a16="http://schemas.microsoft.com/office/drawing/2014/main" id="{54EBB8D8-BDFA-BC3A-852E-2AE2881969AA}"/>
              </a:ext>
            </a:extLst>
          </p:cNvPr>
          <p:cNvGrpSpPr/>
          <p:nvPr/>
        </p:nvGrpSpPr>
        <p:grpSpPr>
          <a:xfrm>
            <a:off x="4180193" y="5913896"/>
            <a:ext cx="593115" cy="636569"/>
            <a:chOff x="564114" y="441325"/>
            <a:chExt cx="593115" cy="636569"/>
          </a:xfrm>
        </p:grpSpPr>
        <p:grpSp>
          <p:nvGrpSpPr>
            <p:cNvPr id="3318" name="Group 3317">
              <a:extLst>
                <a:ext uri="{FF2B5EF4-FFF2-40B4-BE49-F238E27FC236}">
                  <a16:creationId xmlns:a16="http://schemas.microsoft.com/office/drawing/2014/main" id="{FCA56B56-DAAF-8508-B854-85BA78971CB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23" name="Rectangle: Rounded Corners 3322">
                <a:extLst>
                  <a:ext uri="{FF2B5EF4-FFF2-40B4-BE49-F238E27FC236}">
                    <a16:creationId xmlns:a16="http://schemas.microsoft.com/office/drawing/2014/main" id="{DD7B032E-50E4-2813-FE6F-C1FACA59AEF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24" name="Rectangle: Rounded Corners 3323">
                <a:extLst>
                  <a:ext uri="{FF2B5EF4-FFF2-40B4-BE49-F238E27FC236}">
                    <a16:creationId xmlns:a16="http://schemas.microsoft.com/office/drawing/2014/main" id="{CC82D755-DA7F-DCCA-8080-76CF5471F9D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19" name="Group 3318">
              <a:extLst>
                <a:ext uri="{FF2B5EF4-FFF2-40B4-BE49-F238E27FC236}">
                  <a16:creationId xmlns:a16="http://schemas.microsoft.com/office/drawing/2014/main" id="{FF77FC4B-C429-401E-9737-ACF26F2F31E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20" name="TextBox 3319">
                <a:extLst>
                  <a:ext uri="{FF2B5EF4-FFF2-40B4-BE49-F238E27FC236}">
                    <a16:creationId xmlns:a16="http://schemas.microsoft.com/office/drawing/2014/main" id="{B916DEB7-C450-B4DA-A2AB-917F902A5E26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Np</a:t>
                </a:r>
              </a:p>
            </p:txBody>
          </p:sp>
          <p:sp>
            <p:nvSpPr>
              <p:cNvPr id="3321" name="TextBox 3320">
                <a:extLst>
                  <a:ext uri="{FF2B5EF4-FFF2-40B4-BE49-F238E27FC236}">
                    <a16:creationId xmlns:a16="http://schemas.microsoft.com/office/drawing/2014/main" id="{6446162E-1F52-F70F-CE04-633810B6289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93</a:t>
                </a:r>
              </a:p>
            </p:txBody>
          </p:sp>
          <p:sp>
            <p:nvSpPr>
              <p:cNvPr id="3322" name="TextBox 3321">
                <a:extLst>
                  <a:ext uri="{FF2B5EF4-FFF2-40B4-BE49-F238E27FC236}">
                    <a16:creationId xmlns:a16="http://schemas.microsoft.com/office/drawing/2014/main" id="{605E4C2B-5344-EBF5-C4BB-BC59FC5683A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(237)</a:t>
                </a:r>
              </a:p>
            </p:txBody>
          </p:sp>
        </p:grpSp>
      </p:grpSp>
      <p:grpSp>
        <p:nvGrpSpPr>
          <p:cNvPr id="3325" name="Group 3324">
            <a:extLst>
              <a:ext uri="{FF2B5EF4-FFF2-40B4-BE49-F238E27FC236}">
                <a16:creationId xmlns:a16="http://schemas.microsoft.com/office/drawing/2014/main" id="{33D3B1B6-D7D5-7EA1-74A1-92F672DDC389}"/>
              </a:ext>
            </a:extLst>
          </p:cNvPr>
          <p:cNvGrpSpPr/>
          <p:nvPr/>
        </p:nvGrpSpPr>
        <p:grpSpPr>
          <a:xfrm>
            <a:off x="4827893" y="5236642"/>
            <a:ext cx="593115" cy="636569"/>
            <a:chOff x="564114" y="441325"/>
            <a:chExt cx="593115" cy="636569"/>
          </a:xfrm>
        </p:grpSpPr>
        <p:grpSp>
          <p:nvGrpSpPr>
            <p:cNvPr id="3326" name="Group 3325">
              <a:extLst>
                <a:ext uri="{FF2B5EF4-FFF2-40B4-BE49-F238E27FC236}">
                  <a16:creationId xmlns:a16="http://schemas.microsoft.com/office/drawing/2014/main" id="{0CB29D91-F90B-A325-D53D-C6023AC35DB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31" name="Rectangle: Rounded Corners 3330">
                <a:extLst>
                  <a:ext uri="{FF2B5EF4-FFF2-40B4-BE49-F238E27FC236}">
                    <a16:creationId xmlns:a16="http://schemas.microsoft.com/office/drawing/2014/main" id="{D473909C-6DD7-79B2-9C5F-79E5BA8CFAC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32" name="Rectangle: Rounded Corners 3331">
                <a:extLst>
                  <a:ext uri="{FF2B5EF4-FFF2-40B4-BE49-F238E27FC236}">
                    <a16:creationId xmlns:a16="http://schemas.microsoft.com/office/drawing/2014/main" id="{503BCD5D-E034-23D4-B879-28A41388AAB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27" name="Group 3326">
              <a:extLst>
                <a:ext uri="{FF2B5EF4-FFF2-40B4-BE49-F238E27FC236}">
                  <a16:creationId xmlns:a16="http://schemas.microsoft.com/office/drawing/2014/main" id="{E7A52ABB-9F21-9275-7A14-D45B3206985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28" name="TextBox 3327">
                <a:extLst>
                  <a:ext uri="{FF2B5EF4-FFF2-40B4-BE49-F238E27FC236}">
                    <a16:creationId xmlns:a16="http://schemas.microsoft.com/office/drawing/2014/main" id="{767C5897-0310-8052-125B-DC0BAC99ACA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Sm</a:t>
                </a:r>
              </a:p>
            </p:txBody>
          </p:sp>
          <p:sp>
            <p:nvSpPr>
              <p:cNvPr id="3329" name="TextBox 3328">
                <a:extLst>
                  <a:ext uri="{FF2B5EF4-FFF2-40B4-BE49-F238E27FC236}">
                    <a16:creationId xmlns:a16="http://schemas.microsoft.com/office/drawing/2014/main" id="{1ABCAA15-2938-918B-0F40-9582E011B69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62</a:t>
                </a:r>
              </a:p>
            </p:txBody>
          </p:sp>
          <p:sp>
            <p:nvSpPr>
              <p:cNvPr id="3330" name="TextBox 3329">
                <a:extLst>
                  <a:ext uri="{FF2B5EF4-FFF2-40B4-BE49-F238E27FC236}">
                    <a16:creationId xmlns:a16="http://schemas.microsoft.com/office/drawing/2014/main" id="{0C28E0BC-70D2-1979-0F7D-D9C078DB76F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150.4</a:t>
                </a:r>
              </a:p>
            </p:txBody>
          </p:sp>
        </p:grpSp>
      </p:grpSp>
      <p:grpSp>
        <p:nvGrpSpPr>
          <p:cNvPr id="3333" name="Group 3332">
            <a:extLst>
              <a:ext uri="{FF2B5EF4-FFF2-40B4-BE49-F238E27FC236}">
                <a16:creationId xmlns:a16="http://schemas.microsoft.com/office/drawing/2014/main" id="{34EF3C38-BE4C-4CA6-6818-BE5403B90D5D}"/>
              </a:ext>
            </a:extLst>
          </p:cNvPr>
          <p:cNvGrpSpPr/>
          <p:nvPr/>
        </p:nvGrpSpPr>
        <p:grpSpPr>
          <a:xfrm>
            <a:off x="4827893" y="5913896"/>
            <a:ext cx="593115" cy="636569"/>
            <a:chOff x="564114" y="441325"/>
            <a:chExt cx="593115" cy="636569"/>
          </a:xfrm>
        </p:grpSpPr>
        <p:grpSp>
          <p:nvGrpSpPr>
            <p:cNvPr id="3334" name="Group 3333">
              <a:extLst>
                <a:ext uri="{FF2B5EF4-FFF2-40B4-BE49-F238E27FC236}">
                  <a16:creationId xmlns:a16="http://schemas.microsoft.com/office/drawing/2014/main" id="{C8125BC7-DD55-3668-57EE-8A281F49CC5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39" name="Rectangle: Rounded Corners 3338">
                <a:extLst>
                  <a:ext uri="{FF2B5EF4-FFF2-40B4-BE49-F238E27FC236}">
                    <a16:creationId xmlns:a16="http://schemas.microsoft.com/office/drawing/2014/main" id="{D0B4D5D9-7820-D5AB-A7C3-406785B7A1F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40" name="Rectangle: Rounded Corners 3339">
                <a:extLst>
                  <a:ext uri="{FF2B5EF4-FFF2-40B4-BE49-F238E27FC236}">
                    <a16:creationId xmlns:a16="http://schemas.microsoft.com/office/drawing/2014/main" id="{F3DA835D-4C4B-DD76-A0A5-A3FAE0801FE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35" name="Group 3334">
              <a:extLst>
                <a:ext uri="{FF2B5EF4-FFF2-40B4-BE49-F238E27FC236}">
                  <a16:creationId xmlns:a16="http://schemas.microsoft.com/office/drawing/2014/main" id="{38AB95F0-01A6-584B-D240-E578467CBD5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36" name="TextBox 3335">
                <a:extLst>
                  <a:ext uri="{FF2B5EF4-FFF2-40B4-BE49-F238E27FC236}">
                    <a16:creationId xmlns:a16="http://schemas.microsoft.com/office/drawing/2014/main" id="{82B5120B-5461-E0B7-7C04-85FB6EA7D1B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Pu</a:t>
                </a:r>
              </a:p>
            </p:txBody>
          </p:sp>
          <p:sp>
            <p:nvSpPr>
              <p:cNvPr id="3337" name="TextBox 3336">
                <a:extLst>
                  <a:ext uri="{FF2B5EF4-FFF2-40B4-BE49-F238E27FC236}">
                    <a16:creationId xmlns:a16="http://schemas.microsoft.com/office/drawing/2014/main" id="{E5D5CB26-7DFB-8428-BD9D-838BE37C603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94</a:t>
                </a:r>
              </a:p>
            </p:txBody>
          </p:sp>
          <p:sp>
            <p:nvSpPr>
              <p:cNvPr id="3338" name="TextBox 3337">
                <a:extLst>
                  <a:ext uri="{FF2B5EF4-FFF2-40B4-BE49-F238E27FC236}">
                    <a16:creationId xmlns:a16="http://schemas.microsoft.com/office/drawing/2014/main" id="{35843BDA-C859-1D64-FB21-DE7B38B7B0D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(244)</a:t>
                </a:r>
              </a:p>
            </p:txBody>
          </p:sp>
        </p:grpSp>
      </p:grpSp>
      <p:grpSp>
        <p:nvGrpSpPr>
          <p:cNvPr id="3341" name="Group 3340">
            <a:extLst>
              <a:ext uri="{FF2B5EF4-FFF2-40B4-BE49-F238E27FC236}">
                <a16:creationId xmlns:a16="http://schemas.microsoft.com/office/drawing/2014/main" id="{0D3EE299-120F-3C56-075B-4C7128ACA576}"/>
              </a:ext>
            </a:extLst>
          </p:cNvPr>
          <p:cNvGrpSpPr/>
          <p:nvPr/>
        </p:nvGrpSpPr>
        <p:grpSpPr>
          <a:xfrm>
            <a:off x="5475593" y="5236642"/>
            <a:ext cx="593115" cy="636569"/>
            <a:chOff x="564114" y="441325"/>
            <a:chExt cx="593115" cy="636569"/>
          </a:xfrm>
        </p:grpSpPr>
        <p:grpSp>
          <p:nvGrpSpPr>
            <p:cNvPr id="3342" name="Group 3341">
              <a:extLst>
                <a:ext uri="{FF2B5EF4-FFF2-40B4-BE49-F238E27FC236}">
                  <a16:creationId xmlns:a16="http://schemas.microsoft.com/office/drawing/2014/main" id="{D9EC4C14-6C9E-DADE-FAE2-1EF6E7D613F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47" name="Rectangle: Rounded Corners 3346">
                <a:extLst>
                  <a:ext uri="{FF2B5EF4-FFF2-40B4-BE49-F238E27FC236}">
                    <a16:creationId xmlns:a16="http://schemas.microsoft.com/office/drawing/2014/main" id="{FFF19A37-335F-4113-F921-61689AFA416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48" name="Rectangle: Rounded Corners 3347">
                <a:extLst>
                  <a:ext uri="{FF2B5EF4-FFF2-40B4-BE49-F238E27FC236}">
                    <a16:creationId xmlns:a16="http://schemas.microsoft.com/office/drawing/2014/main" id="{C52ED9F8-F1AC-FE8C-6E67-201BB5E3771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43" name="Group 3342">
              <a:extLst>
                <a:ext uri="{FF2B5EF4-FFF2-40B4-BE49-F238E27FC236}">
                  <a16:creationId xmlns:a16="http://schemas.microsoft.com/office/drawing/2014/main" id="{A670C5F5-23BB-F631-7A42-B7C3D131B7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44" name="TextBox 3343">
                <a:extLst>
                  <a:ext uri="{FF2B5EF4-FFF2-40B4-BE49-F238E27FC236}">
                    <a16:creationId xmlns:a16="http://schemas.microsoft.com/office/drawing/2014/main" id="{03129299-B05A-1ADD-CE72-0065CD24387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Eu</a:t>
                </a:r>
              </a:p>
            </p:txBody>
          </p:sp>
          <p:sp>
            <p:nvSpPr>
              <p:cNvPr id="3345" name="TextBox 3344">
                <a:extLst>
                  <a:ext uri="{FF2B5EF4-FFF2-40B4-BE49-F238E27FC236}">
                    <a16:creationId xmlns:a16="http://schemas.microsoft.com/office/drawing/2014/main" id="{3CAAE0DD-F7FE-CA2D-FF73-BCC614C2570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63</a:t>
                </a:r>
              </a:p>
            </p:txBody>
          </p:sp>
          <p:sp>
            <p:nvSpPr>
              <p:cNvPr id="3346" name="TextBox 3345">
                <a:extLst>
                  <a:ext uri="{FF2B5EF4-FFF2-40B4-BE49-F238E27FC236}">
                    <a16:creationId xmlns:a16="http://schemas.microsoft.com/office/drawing/2014/main" id="{1BCCF7E7-226D-5EBD-3D59-BFFF24E41EE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152.0</a:t>
                </a:r>
              </a:p>
            </p:txBody>
          </p:sp>
        </p:grpSp>
      </p:grpSp>
      <p:grpSp>
        <p:nvGrpSpPr>
          <p:cNvPr id="3349" name="Group 3348">
            <a:extLst>
              <a:ext uri="{FF2B5EF4-FFF2-40B4-BE49-F238E27FC236}">
                <a16:creationId xmlns:a16="http://schemas.microsoft.com/office/drawing/2014/main" id="{943D9984-F541-D50C-4D9B-0ED637D14CE0}"/>
              </a:ext>
            </a:extLst>
          </p:cNvPr>
          <p:cNvGrpSpPr/>
          <p:nvPr/>
        </p:nvGrpSpPr>
        <p:grpSpPr>
          <a:xfrm>
            <a:off x="5475593" y="5913896"/>
            <a:ext cx="593115" cy="636569"/>
            <a:chOff x="564114" y="441325"/>
            <a:chExt cx="593115" cy="636569"/>
          </a:xfrm>
        </p:grpSpPr>
        <p:grpSp>
          <p:nvGrpSpPr>
            <p:cNvPr id="3350" name="Group 3349">
              <a:extLst>
                <a:ext uri="{FF2B5EF4-FFF2-40B4-BE49-F238E27FC236}">
                  <a16:creationId xmlns:a16="http://schemas.microsoft.com/office/drawing/2014/main" id="{28589F64-DFC4-F283-7983-80D3C215D38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55" name="Rectangle: Rounded Corners 3354">
                <a:extLst>
                  <a:ext uri="{FF2B5EF4-FFF2-40B4-BE49-F238E27FC236}">
                    <a16:creationId xmlns:a16="http://schemas.microsoft.com/office/drawing/2014/main" id="{ED58A2F2-70A9-3BD9-F4C0-DB6B4AB7352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56" name="Rectangle: Rounded Corners 3355">
                <a:extLst>
                  <a:ext uri="{FF2B5EF4-FFF2-40B4-BE49-F238E27FC236}">
                    <a16:creationId xmlns:a16="http://schemas.microsoft.com/office/drawing/2014/main" id="{57C83CBA-4F22-BD73-18CE-7560EA76FFD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51" name="Group 3350">
              <a:extLst>
                <a:ext uri="{FF2B5EF4-FFF2-40B4-BE49-F238E27FC236}">
                  <a16:creationId xmlns:a16="http://schemas.microsoft.com/office/drawing/2014/main" id="{DA4687EF-4DBC-61FC-46B9-6D70D18F09E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52" name="TextBox 3351">
                <a:extLst>
                  <a:ext uri="{FF2B5EF4-FFF2-40B4-BE49-F238E27FC236}">
                    <a16:creationId xmlns:a16="http://schemas.microsoft.com/office/drawing/2014/main" id="{5824AC42-039A-9843-46EA-A881C535B21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Am</a:t>
                </a:r>
              </a:p>
            </p:txBody>
          </p:sp>
          <p:sp>
            <p:nvSpPr>
              <p:cNvPr id="3353" name="TextBox 3352">
                <a:extLst>
                  <a:ext uri="{FF2B5EF4-FFF2-40B4-BE49-F238E27FC236}">
                    <a16:creationId xmlns:a16="http://schemas.microsoft.com/office/drawing/2014/main" id="{648C3C79-603D-9F91-0E78-A8542036247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95</a:t>
                </a:r>
              </a:p>
            </p:txBody>
          </p:sp>
          <p:sp>
            <p:nvSpPr>
              <p:cNvPr id="3354" name="TextBox 3353">
                <a:extLst>
                  <a:ext uri="{FF2B5EF4-FFF2-40B4-BE49-F238E27FC236}">
                    <a16:creationId xmlns:a16="http://schemas.microsoft.com/office/drawing/2014/main" id="{64979047-1F00-328F-1A32-BB7BEA0D811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(243)</a:t>
                </a:r>
              </a:p>
            </p:txBody>
          </p:sp>
        </p:grpSp>
      </p:grpSp>
      <p:grpSp>
        <p:nvGrpSpPr>
          <p:cNvPr id="3357" name="Group 3356">
            <a:extLst>
              <a:ext uri="{FF2B5EF4-FFF2-40B4-BE49-F238E27FC236}">
                <a16:creationId xmlns:a16="http://schemas.microsoft.com/office/drawing/2014/main" id="{CDFD8E93-C348-8325-D216-5EB07E2FAC70}"/>
              </a:ext>
            </a:extLst>
          </p:cNvPr>
          <p:cNvGrpSpPr/>
          <p:nvPr/>
        </p:nvGrpSpPr>
        <p:grpSpPr>
          <a:xfrm>
            <a:off x="6123293" y="5236642"/>
            <a:ext cx="593115" cy="636569"/>
            <a:chOff x="564114" y="441325"/>
            <a:chExt cx="593115" cy="636569"/>
          </a:xfrm>
        </p:grpSpPr>
        <p:grpSp>
          <p:nvGrpSpPr>
            <p:cNvPr id="3358" name="Group 3357">
              <a:extLst>
                <a:ext uri="{FF2B5EF4-FFF2-40B4-BE49-F238E27FC236}">
                  <a16:creationId xmlns:a16="http://schemas.microsoft.com/office/drawing/2014/main" id="{971A4874-D282-5349-D89C-44A395A5972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63" name="Rectangle: Rounded Corners 3362">
                <a:extLst>
                  <a:ext uri="{FF2B5EF4-FFF2-40B4-BE49-F238E27FC236}">
                    <a16:creationId xmlns:a16="http://schemas.microsoft.com/office/drawing/2014/main" id="{EE4DBDD2-D8DF-67F4-5F15-490B9C4C035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64" name="Rectangle: Rounded Corners 3363">
                <a:extLst>
                  <a:ext uri="{FF2B5EF4-FFF2-40B4-BE49-F238E27FC236}">
                    <a16:creationId xmlns:a16="http://schemas.microsoft.com/office/drawing/2014/main" id="{6798CB53-7BEB-F893-52BB-F7F779756FA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59" name="Group 3358">
              <a:extLst>
                <a:ext uri="{FF2B5EF4-FFF2-40B4-BE49-F238E27FC236}">
                  <a16:creationId xmlns:a16="http://schemas.microsoft.com/office/drawing/2014/main" id="{97635F9D-AAF5-D93E-66BD-A3D90D902A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60" name="TextBox 3359">
                <a:extLst>
                  <a:ext uri="{FF2B5EF4-FFF2-40B4-BE49-F238E27FC236}">
                    <a16:creationId xmlns:a16="http://schemas.microsoft.com/office/drawing/2014/main" id="{04E03140-F91C-86CC-8726-B5FF6CB1462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Gd</a:t>
                </a:r>
              </a:p>
            </p:txBody>
          </p:sp>
          <p:sp>
            <p:nvSpPr>
              <p:cNvPr id="3361" name="TextBox 3360">
                <a:extLst>
                  <a:ext uri="{FF2B5EF4-FFF2-40B4-BE49-F238E27FC236}">
                    <a16:creationId xmlns:a16="http://schemas.microsoft.com/office/drawing/2014/main" id="{A8CABB68-2A30-40B2-CC58-8FA1F983191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64</a:t>
                </a:r>
              </a:p>
            </p:txBody>
          </p:sp>
          <p:sp>
            <p:nvSpPr>
              <p:cNvPr id="3362" name="TextBox 3361">
                <a:extLst>
                  <a:ext uri="{FF2B5EF4-FFF2-40B4-BE49-F238E27FC236}">
                    <a16:creationId xmlns:a16="http://schemas.microsoft.com/office/drawing/2014/main" id="{0E987170-4C84-527E-A947-78CBD5D812E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157.2</a:t>
                </a:r>
              </a:p>
            </p:txBody>
          </p:sp>
        </p:grpSp>
      </p:grpSp>
      <p:grpSp>
        <p:nvGrpSpPr>
          <p:cNvPr id="3365" name="Group 3364">
            <a:extLst>
              <a:ext uri="{FF2B5EF4-FFF2-40B4-BE49-F238E27FC236}">
                <a16:creationId xmlns:a16="http://schemas.microsoft.com/office/drawing/2014/main" id="{22B4CAD7-680A-9A6E-F888-21A73A64FCD1}"/>
              </a:ext>
            </a:extLst>
          </p:cNvPr>
          <p:cNvGrpSpPr/>
          <p:nvPr/>
        </p:nvGrpSpPr>
        <p:grpSpPr>
          <a:xfrm>
            <a:off x="6123293" y="5913896"/>
            <a:ext cx="593115" cy="636569"/>
            <a:chOff x="564114" y="441325"/>
            <a:chExt cx="593115" cy="636569"/>
          </a:xfrm>
        </p:grpSpPr>
        <p:grpSp>
          <p:nvGrpSpPr>
            <p:cNvPr id="3366" name="Group 3365">
              <a:extLst>
                <a:ext uri="{FF2B5EF4-FFF2-40B4-BE49-F238E27FC236}">
                  <a16:creationId xmlns:a16="http://schemas.microsoft.com/office/drawing/2014/main" id="{18F2DEA6-0F27-4B70-8F81-254DDEB75F8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71" name="Rectangle: Rounded Corners 3370">
                <a:extLst>
                  <a:ext uri="{FF2B5EF4-FFF2-40B4-BE49-F238E27FC236}">
                    <a16:creationId xmlns:a16="http://schemas.microsoft.com/office/drawing/2014/main" id="{475FCBE0-72EA-872A-B3DD-D68C1897C76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72" name="Rectangle: Rounded Corners 3371">
                <a:extLst>
                  <a:ext uri="{FF2B5EF4-FFF2-40B4-BE49-F238E27FC236}">
                    <a16:creationId xmlns:a16="http://schemas.microsoft.com/office/drawing/2014/main" id="{C722F717-14B3-2FD0-F1AA-345380455FD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67" name="Group 3366">
              <a:extLst>
                <a:ext uri="{FF2B5EF4-FFF2-40B4-BE49-F238E27FC236}">
                  <a16:creationId xmlns:a16="http://schemas.microsoft.com/office/drawing/2014/main" id="{86AB81EB-D500-2846-E6A3-3CA3A99F662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68" name="TextBox 3367">
                <a:extLst>
                  <a:ext uri="{FF2B5EF4-FFF2-40B4-BE49-F238E27FC236}">
                    <a16:creationId xmlns:a16="http://schemas.microsoft.com/office/drawing/2014/main" id="{936151B0-0378-FEC4-44D5-6A3C687FB1C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Cm</a:t>
                </a:r>
              </a:p>
            </p:txBody>
          </p:sp>
          <p:sp>
            <p:nvSpPr>
              <p:cNvPr id="3369" name="TextBox 3368">
                <a:extLst>
                  <a:ext uri="{FF2B5EF4-FFF2-40B4-BE49-F238E27FC236}">
                    <a16:creationId xmlns:a16="http://schemas.microsoft.com/office/drawing/2014/main" id="{843F4A9A-0B47-59C2-858E-2102B659689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96</a:t>
                </a:r>
              </a:p>
            </p:txBody>
          </p:sp>
          <p:sp>
            <p:nvSpPr>
              <p:cNvPr id="3370" name="TextBox 3369">
                <a:extLst>
                  <a:ext uri="{FF2B5EF4-FFF2-40B4-BE49-F238E27FC236}">
                    <a16:creationId xmlns:a16="http://schemas.microsoft.com/office/drawing/2014/main" id="{A56BD432-FAA2-4913-FE36-08DC78BAF6E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(247)</a:t>
                </a:r>
              </a:p>
            </p:txBody>
          </p:sp>
        </p:grpSp>
      </p:grpSp>
      <p:grpSp>
        <p:nvGrpSpPr>
          <p:cNvPr id="3373" name="Group 3372">
            <a:extLst>
              <a:ext uri="{FF2B5EF4-FFF2-40B4-BE49-F238E27FC236}">
                <a16:creationId xmlns:a16="http://schemas.microsoft.com/office/drawing/2014/main" id="{0F97762A-03E1-1BA7-2A1C-D8E65BB2AADA}"/>
              </a:ext>
            </a:extLst>
          </p:cNvPr>
          <p:cNvGrpSpPr/>
          <p:nvPr/>
        </p:nvGrpSpPr>
        <p:grpSpPr>
          <a:xfrm>
            <a:off x="6770993" y="5236642"/>
            <a:ext cx="593115" cy="636569"/>
            <a:chOff x="564114" y="441325"/>
            <a:chExt cx="593115" cy="636569"/>
          </a:xfrm>
        </p:grpSpPr>
        <p:grpSp>
          <p:nvGrpSpPr>
            <p:cNvPr id="3374" name="Group 3373">
              <a:extLst>
                <a:ext uri="{FF2B5EF4-FFF2-40B4-BE49-F238E27FC236}">
                  <a16:creationId xmlns:a16="http://schemas.microsoft.com/office/drawing/2014/main" id="{174947C4-AA3D-BC86-7D2B-6BA5CB7E914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79" name="Rectangle: Rounded Corners 3378">
                <a:extLst>
                  <a:ext uri="{FF2B5EF4-FFF2-40B4-BE49-F238E27FC236}">
                    <a16:creationId xmlns:a16="http://schemas.microsoft.com/office/drawing/2014/main" id="{C015D2C4-880A-DB49-91CF-55CCDD00D3C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80" name="Rectangle: Rounded Corners 3379">
                <a:extLst>
                  <a:ext uri="{FF2B5EF4-FFF2-40B4-BE49-F238E27FC236}">
                    <a16:creationId xmlns:a16="http://schemas.microsoft.com/office/drawing/2014/main" id="{D52E8F68-11B2-4F0C-548B-DA244BE6FAB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75" name="Group 3374">
              <a:extLst>
                <a:ext uri="{FF2B5EF4-FFF2-40B4-BE49-F238E27FC236}">
                  <a16:creationId xmlns:a16="http://schemas.microsoft.com/office/drawing/2014/main" id="{F68D0FCC-00F7-3781-E9F9-856B1082156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76" name="TextBox 3375">
                <a:extLst>
                  <a:ext uri="{FF2B5EF4-FFF2-40B4-BE49-F238E27FC236}">
                    <a16:creationId xmlns:a16="http://schemas.microsoft.com/office/drawing/2014/main" id="{397608FD-6E4A-7BBB-BB5E-EB834BFC371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Tb</a:t>
                </a:r>
              </a:p>
            </p:txBody>
          </p:sp>
          <p:sp>
            <p:nvSpPr>
              <p:cNvPr id="3377" name="TextBox 3376">
                <a:extLst>
                  <a:ext uri="{FF2B5EF4-FFF2-40B4-BE49-F238E27FC236}">
                    <a16:creationId xmlns:a16="http://schemas.microsoft.com/office/drawing/2014/main" id="{3EF52E04-F2AF-E3FC-DE35-AB5F17400B3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65</a:t>
                </a:r>
              </a:p>
            </p:txBody>
          </p:sp>
          <p:sp>
            <p:nvSpPr>
              <p:cNvPr id="3378" name="TextBox 3377">
                <a:extLst>
                  <a:ext uri="{FF2B5EF4-FFF2-40B4-BE49-F238E27FC236}">
                    <a16:creationId xmlns:a16="http://schemas.microsoft.com/office/drawing/2014/main" id="{C42E7468-B11A-37EB-0E41-0850B328D8B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158.9</a:t>
                </a:r>
              </a:p>
            </p:txBody>
          </p:sp>
        </p:grpSp>
      </p:grpSp>
      <p:grpSp>
        <p:nvGrpSpPr>
          <p:cNvPr id="3381" name="Group 3380">
            <a:extLst>
              <a:ext uri="{FF2B5EF4-FFF2-40B4-BE49-F238E27FC236}">
                <a16:creationId xmlns:a16="http://schemas.microsoft.com/office/drawing/2014/main" id="{60A23794-EF08-25EF-BB61-AC81D9A93B45}"/>
              </a:ext>
            </a:extLst>
          </p:cNvPr>
          <p:cNvGrpSpPr/>
          <p:nvPr/>
        </p:nvGrpSpPr>
        <p:grpSpPr>
          <a:xfrm>
            <a:off x="6770993" y="5913896"/>
            <a:ext cx="593115" cy="636569"/>
            <a:chOff x="564114" y="441325"/>
            <a:chExt cx="593115" cy="636569"/>
          </a:xfrm>
        </p:grpSpPr>
        <p:grpSp>
          <p:nvGrpSpPr>
            <p:cNvPr id="3382" name="Group 3381">
              <a:extLst>
                <a:ext uri="{FF2B5EF4-FFF2-40B4-BE49-F238E27FC236}">
                  <a16:creationId xmlns:a16="http://schemas.microsoft.com/office/drawing/2014/main" id="{54606D12-8346-809E-7DE0-03BD3F0E2BE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87" name="Rectangle: Rounded Corners 3386">
                <a:extLst>
                  <a:ext uri="{FF2B5EF4-FFF2-40B4-BE49-F238E27FC236}">
                    <a16:creationId xmlns:a16="http://schemas.microsoft.com/office/drawing/2014/main" id="{DF1A2FEB-0489-8B04-8395-63F5734943B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88" name="Rectangle: Rounded Corners 3387">
                <a:extLst>
                  <a:ext uri="{FF2B5EF4-FFF2-40B4-BE49-F238E27FC236}">
                    <a16:creationId xmlns:a16="http://schemas.microsoft.com/office/drawing/2014/main" id="{E5C66238-714A-1F9F-E8ED-1ABDBE1ABAA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83" name="Group 3382">
              <a:extLst>
                <a:ext uri="{FF2B5EF4-FFF2-40B4-BE49-F238E27FC236}">
                  <a16:creationId xmlns:a16="http://schemas.microsoft.com/office/drawing/2014/main" id="{8BE90ED4-CE10-D618-6B96-3FFDACF46B8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84" name="TextBox 3383">
                <a:extLst>
                  <a:ext uri="{FF2B5EF4-FFF2-40B4-BE49-F238E27FC236}">
                    <a16:creationId xmlns:a16="http://schemas.microsoft.com/office/drawing/2014/main" id="{E6153CB4-742E-DC8B-4B1A-BE761D1C279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Bk</a:t>
                </a:r>
              </a:p>
            </p:txBody>
          </p:sp>
          <p:sp>
            <p:nvSpPr>
              <p:cNvPr id="3385" name="TextBox 3384">
                <a:extLst>
                  <a:ext uri="{FF2B5EF4-FFF2-40B4-BE49-F238E27FC236}">
                    <a16:creationId xmlns:a16="http://schemas.microsoft.com/office/drawing/2014/main" id="{24DEB4A4-3A6B-35D3-29C1-CD611CF835E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97</a:t>
                </a:r>
              </a:p>
            </p:txBody>
          </p:sp>
          <p:sp>
            <p:nvSpPr>
              <p:cNvPr id="3386" name="TextBox 3385">
                <a:extLst>
                  <a:ext uri="{FF2B5EF4-FFF2-40B4-BE49-F238E27FC236}">
                    <a16:creationId xmlns:a16="http://schemas.microsoft.com/office/drawing/2014/main" id="{0671B801-7C57-E472-52A8-2A7E1B9B170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(247)</a:t>
                </a:r>
              </a:p>
            </p:txBody>
          </p:sp>
        </p:grpSp>
      </p:grpSp>
      <p:grpSp>
        <p:nvGrpSpPr>
          <p:cNvPr id="3389" name="Group 3388">
            <a:extLst>
              <a:ext uri="{FF2B5EF4-FFF2-40B4-BE49-F238E27FC236}">
                <a16:creationId xmlns:a16="http://schemas.microsoft.com/office/drawing/2014/main" id="{3892DD4D-8494-9397-A7DB-2B74FD3705BB}"/>
              </a:ext>
            </a:extLst>
          </p:cNvPr>
          <p:cNvGrpSpPr/>
          <p:nvPr/>
        </p:nvGrpSpPr>
        <p:grpSpPr>
          <a:xfrm>
            <a:off x="7418693" y="5236642"/>
            <a:ext cx="593115" cy="636569"/>
            <a:chOff x="564114" y="441325"/>
            <a:chExt cx="593115" cy="636569"/>
          </a:xfrm>
        </p:grpSpPr>
        <p:grpSp>
          <p:nvGrpSpPr>
            <p:cNvPr id="3390" name="Group 3389">
              <a:extLst>
                <a:ext uri="{FF2B5EF4-FFF2-40B4-BE49-F238E27FC236}">
                  <a16:creationId xmlns:a16="http://schemas.microsoft.com/office/drawing/2014/main" id="{604791D1-12CB-2582-DD57-EC43C01247D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95" name="Rectangle: Rounded Corners 3394">
                <a:extLst>
                  <a:ext uri="{FF2B5EF4-FFF2-40B4-BE49-F238E27FC236}">
                    <a16:creationId xmlns:a16="http://schemas.microsoft.com/office/drawing/2014/main" id="{00B2E67B-0864-F700-2097-88059BF5D41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96" name="Rectangle: Rounded Corners 3395">
                <a:extLst>
                  <a:ext uri="{FF2B5EF4-FFF2-40B4-BE49-F238E27FC236}">
                    <a16:creationId xmlns:a16="http://schemas.microsoft.com/office/drawing/2014/main" id="{9046F71B-847C-E941-1B9E-65A74F48D73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91" name="Group 3390">
              <a:extLst>
                <a:ext uri="{FF2B5EF4-FFF2-40B4-BE49-F238E27FC236}">
                  <a16:creationId xmlns:a16="http://schemas.microsoft.com/office/drawing/2014/main" id="{E62EF1CA-9AB2-3334-3C23-A601617B31F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92" name="TextBox 3391">
                <a:extLst>
                  <a:ext uri="{FF2B5EF4-FFF2-40B4-BE49-F238E27FC236}">
                    <a16:creationId xmlns:a16="http://schemas.microsoft.com/office/drawing/2014/main" id="{A9472A9A-8839-CA3F-6F9D-D5C07700C1AD}"/>
                  </a:ext>
                </a:extLst>
              </p:cNvPr>
              <p:cNvSpPr txBox="1"/>
              <p:nvPr/>
            </p:nvSpPr>
            <p:spPr>
              <a:xfrm>
                <a:off x="1925427" y="56402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Dy</a:t>
                </a:r>
              </a:p>
            </p:txBody>
          </p:sp>
          <p:sp>
            <p:nvSpPr>
              <p:cNvPr id="3393" name="TextBox 3392">
                <a:extLst>
                  <a:ext uri="{FF2B5EF4-FFF2-40B4-BE49-F238E27FC236}">
                    <a16:creationId xmlns:a16="http://schemas.microsoft.com/office/drawing/2014/main" id="{800CB0D8-30DD-6FDE-7931-B2484E8C383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66</a:t>
                </a:r>
              </a:p>
            </p:txBody>
          </p:sp>
          <p:sp>
            <p:nvSpPr>
              <p:cNvPr id="3394" name="TextBox 3393">
                <a:extLst>
                  <a:ext uri="{FF2B5EF4-FFF2-40B4-BE49-F238E27FC236}">
                    <a16:creationId xmlns:a16="http://schemas.microsoft.com/office/drawing/2014/main" id="{2FCFD315-52A8-23FE-C809-AC10F23118C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162.5</a:t>
                </a:r>
              </a:p>
            </p:txBody>
          </p:sp>
        </p:grpSp>
      </p:grpSp>
      <p:grpSp>
        <p:nvGrpSpPr>
          <p:cNvPr id="3397" name="Group 3396">
            <a:extLst>
              <a:ext uri="{FF2B5EF4-FFF2-40B4-BE49-F238E27FC236}">
                <a16:creationId xmlns:a16="http://schemas.microsoft.com/office/drawing/2014/main" id="{19154A7A-82A5-339F-73D3-326002B32664}"/>
              </a:ext>
            </a:extLst>
          </p:cNvPr>
          <p:cNvGrpSpPr/>
          <p:nvPr/>
        </p:nvGrpSpPr>
        <p:grpSpPr>
          <a:xfrm>
            <a:off x="7418693" y="5913896"/>
            <a:ext cx="593115" cy="636569"/>
            <a:chOff x="564114" y="441325"/>
            <a:chExt cx="593115" cy="636569"/>
          </a:xfrm>
        </p:grpSpPr>
        <p:grpSp>
          <p:nvGrpSpPr>
            <p:cNvPr id="3398" name="Group 3397">
              <a:extLst>
                <a:ext uri="{FF2B5EF4-FFF2-40B4-BE49-F238E27FC236}">
                  <a16:creationId xmlns:a16="http://schemas.microsoft.com/office/drawing/2014/main" id="{AD67757D-4A15-A4EB-ECD1-5E707B2CA8B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03" name="Rectangle: Rounded Corners 3402">
                <a:extLst>
                  <a:ext uri="{FF2B5EF4-FFF2-40B4-BE49-F238E27FC236}">
                    <a16:creationId xmlns:a16="http://schemas.microsoft.com/office/drawing/2014/main" id="{B720E0DD-39B2-4641-1A70-03F26927C7D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04" name="Rectangle: Rounded Corners 3403">
                <a:extLst>
                  <a:ext uri="{FF2B5EF4-FFF2-40B4-BE49-F238E27FC236}">
                    <a16:creationId xmlns:a16="http://schemas.microsoft.com/office/drawing/2014/main" id="{F2FBFD16-A86E-E06E-7106-6DC2F805449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99" name="Group 3398">
              <a:extLst>
                <a:ext uri="{FF2B5EF4-FFF2-40B4-BE49-F238E27FC236}">
                  <a16:creationId xmlns:a16="http://schemas.microsoft.com/office/drawing/2014/main" id="{5C89CEA4-608A-5E0D-7D1A-9F370772BBF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00" name="TextBox 3399">
                <a:extLst>
                  <a:ext uri="{FF2B5EF4-FFF2-40B4-BE49-F238E27FC236}">
                    <a16:creationId xmlns:a16="http://schemas.microsoft.com/office/drawing/2014/main" id="{DCC66680-3ED4-29D3-ADF0-600F2220E80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Cf</a:t>
                </a:r>
              </a:p>
            </p:txBody>
          </p:sp>
          <p:sp>
            <p:nvSpPr>
              <p:cNvPr id="3401" name="TextBox 3400">
                <a:extLst>
                  <a:ext uri="{FF2B5EF4-FFF2-40B4-BE49-F238E27FC236}">
                    <a16:creationId xmlns:a16="http://schemas.microsoft.com/office/drawing/2014/main" id="{FCDC70B9-81B1-A201-0F68-2A601A17944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98</a:t>
                </a:r>
              </a:p>
            </p:txBody>
          </p:sp>
          <p:sp>
            <p:nvSpPr>
              <p:cNvPr id="3402" name="TextBox 3401">
                <a:extLst>
                  <a:ext uri="{FF2B5EF4-FFF2-40B4-BE49-F238E27FC236}">
                    <a16:creationId xmlns:a16="http://schemas.microsoft.com/office/drawing/2014/main" id="{8C41D8B5-9F4C-6A0A-0505-196679B4E4F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(251)</a:t>
                </a:r>
              </a:p>
            </p:txBody>
          </p:sp>
        </p:grpSp>
      </p:grpSp>
      <p:grpSp>
        <p:nvGrpSpPr>
          <p:cNvPr id="3405" name="Group 3404">
            <a:extLst>
              <a:ext uri="{FF2B5EF4-FFF2-40B4-BE49-F238E27FC236}">
                <a16:creationId xmlns:a16="http://schemas.microsoft.com/office/drawing/2014/main" id="{485528D9-5D4A-31B1-D23A-A01CC1AA1119}"/>
              </a:ext>
            </a:extLst>
          </p:cNvPr>
          <p:cNvGrpSpPr/>
          <p:nvPr/>
        </p:nvGrpSpPr>
        <p:grpSpPr>
          <a:xfrm>
            <a:off x="8066393" y="5236642"/>
            <a:ext cx="593115" cy="636569"/>
            <a:chOff x="564114" y="441325"/>
            <a:chExt cx="593115" cy="636569"/>
          </a:xfrm>
        </p:grpSpPr>
        <p:grpSp>
          <p:nvGrpSpPr>
            <p:cNvPr id="3406" name="Group 3405">
              <a:extLst>
                <a:ext uri="{FF2B5EF4-FFF2-40B4-BE49-F238E27FC236}">
                  <a16:creationId xmlns:a16="http://schemas.microsoft.com/office/drawing/2014/main" id="{6646E8AB-352B-DDB4-5F2E-33387EE14EE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11" name="Rectangle: Rounded Corners 3410">
                <a:extLst>
                  <a:ext uri="{FF2B5EF4-FFF2-40B4-BE49-F238E27FC236}">
                    <a16:creationId xmlns:a16="http://schemas.microsoft.com/office/drawing/2014/main" id="{4C1BC1A8-8813-F3FF-532D-762515EF76B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12" name="Rectangle: Rounded Corners 3411">
                <a:extLst>
                  <a:ext uri="{FF2B5EF4-FFF2-40B4-BE49-F238E27FC236}">
                    <a16:creationId xmlns:a16="http://schemas.microsoft.com/office/drawing/2014/main" id="{08E0B152-5C90-7A2F-0B33-56E41CE068C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07" name="Group 3406">
              <a:extLst>
                <a:ext uri="{FF2B5EF4-FFF2-40B4-BE49-F238E27FC236}">
                  <a16:creationId xmlns:a16="http://schemas.microsoft.com/office/drawing/2014/main" id="{9903C715-F4F0-C8FE-CC2F-F1F0C66A72A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08" name="TextBox 3407">
                <a:extLst>
                  <a:ext uri="{FF2B5EF4-FFF2-40B4-BE49-F238E27FC236}">
                    <a16:creationId xmlns:a16="http://schemas.microsoft.com/office/drawing/2014/main" id="{E827B3B4-6B9C-EBB3-583F-F49961F3DDB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Ho</a:t>
                </a:r>
              </a:p>
            </p:txBody>
          </p:sp>
          <p:sp>
            <p:nvSpPr>
              <p:cNvPr id="3409" name="TextBox 3408">
                <a:extLst>
                  <a:ext uri="{FF2B5EF4-FFF2-40B4-BE49-F238E27FC236}">
                    <a16:creationId xmlns:a16="http://schemas.microsoft.com/office/drawing/2014/main" id="{667054E0-17C2-370F-B15C-F7A9F7928F2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67</a:t>
                </a:r>
              </a:p>
            </p:txBody>
          </p:sp>
          <p:sp>
            <p:nvSpPr>
              <p:cNvPr id="3410" name="TextBox 3409">
                <a:extLst>
                  <a:ext uri="{FF2B5EF4-FFF2-40B4-BE49-F238E27FC236}">
                    <a16:creationId xmlns:a16="http://schemas.microsoft.com/office/drawing/2014/main" id="{F376B97B-6912-C6E0-680E-4520E246880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164.9</a:t>
                </a:r>
              </a:p>
            </p:txBody>
          </p:sp>
        </p:grpSp>
      </p:grpSp>
      <p:grpSp>
        <p:nvGrpSpPr>
          <p:cNvPr id="3413" name="Group 3412">
            <a:extLst>
              <a:ext uri="{FF2B5EF4-FFF2-40B4-BE49-F238E27FC236}">
                <a16:creationId xmlns:a16="http://schemas.microsoft.com/office/drawing/2014/main" id="{101A73A7-7393-C9B5-F05C-4BBA2EA94EE0}"/>
              </a:ext>
            </a:extLst>
          </p:cNvPr>
          <p:cNvGrpSpPr/>
          <p:nvPr/>
        </p:nvGrpSpPr>
        <p:grpSpPr>
          <a:xfrm>
            <a:off x="8066393" y="5913896"/>
            <a:ext cx="593115" cy="636569"/>
            <a:chOff x="564114" y="441325"/>
            <a:chExt cx="593115" cy="636569"/>
          </a:xfrm>
        </p:grpSpPr>
        <p:grpSp>
          <p:nvGrpSpPr>
            <p:cNvPr id="3414" name="Group 3413">
              <a:extLst>
                <a:ext uri="{FF2B5EF4-FFF2-40B4-BE49-F238E27FC236}">
                  <a16:creationId xmlns:a16="http://schemas.microsoft.com/office/drawing/2014/main" id="{2F00FA0F-5493-8DE6-C629-04E7DB71936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19" name="Rectangle: Rounded Corners 3418">
                <a:extLst>
                  <a:ext uri="{FF2B5EF4-FFF2-40B4-BE49-F238E27FC236}">
                    <a16:creationId xmlns:a16="http://schemas.microsoft.com/office/drawing/2014/main" id="{FAE2D903-9D97-4743-606B-FBA0991036D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20" name="Rectangle: Rounded Corners 3419">
                <a:extLst>
                  <a:ext uri="{FF2B5EF4-FFF2-40B4-BE49-F238E27FC236}">
                    <a16:creationId xmlns:a16="http://schemas.microsoft.com/office/drawing/2014/main" id="{9989705B-D1E0-57B6-D953-2E1C745B78B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15" name="Group 3414">
              <a:extLst>
                <a:ext uri="{FF2B5EF4-FFF2-40B4-BE49-F238E27FC236}">
                  <a16:creationId xmlns:a16="http://schemas.microsoft.com/office/drawing/2014/main" id="{97AE3FA3-F564-489F-E37E-5667FFC3C06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16" name="TextBox 3415">
                <a:extLst>
                  <a:ext uri="{FF2B5EF4-FFF2-40B4-BE49-F238E27FC236}">
                    <a16:creationId xmlns:a16="http://schemas.microsoft.com/office/drawing/2014/main" id="{60EF416F-2ADE-B605-2543-D0C03ABC3C8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Es</a:t>
                </a:r>
              </a:p>
            </p:txBody>
          </p:sp>
          <p:sp>
            <p:nvSpPr>
              <p:cNvPr id="3417" name="TextBox 3416">
                <a:extLst>
                  <a:ext uri="{FF2B5EF4-FFF2-40B4-BE49-F238E27FC236}">
                    <a16:creationId xmlns:a16="http://schemas.microsoft.com/office/drawing/2014/main" id="{47FFDA47-3C42-23FB-26BF-6572158EDDD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99</a:t>
                </a:r>
              </a:p>
            </p:txBody>
          </p:sp>
          <p:sp>
            <p:nvSpPr>
              <p:cNvPr id="3418" name="TextBox 3417">
                <a:extLst>
                  <a:ext uri="{FF2B5EF4-FFF2-40B4-BE49-F238E27FC236}">
                    <a16:creationId xmlns:a16="http://schemas.microsoft.com/office/drawing/2014/main" id="{CE6EB7DA-9658-8927-E66A-351A51600A3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(252)</a:t>
                </a:r>
              </a:p>
            </p:txBody>
          </p:sp>
        </p:grpSp>
      </p:grpSp>
      <p:grpSp>
        <p:nvGrpSpPr>
          <p:cNvPr id="3421" name="Group 3420">
            <a:extLst>
              <a:ext uri="{FF2B5EF4-FFF2-40B4-BE49-F238E27FC236}">
                <a16:creationId xmlns:a16="http://schemas.microsoft.com/office/drawing/2014/main" id="{3C96366E-40A5-9079-173C-90D0F4C9EC46}"/>
              </a:ext>
            </a:extLst>
          </p:cNvPr>
          <p:cNvGrpSpPr/>
          <p:nvPr/>
        </p:nvGrpSpPr>
        <p:grpSpPr>
          <a:xfrm>
            <a:off x="8714093" y="5236642"/>
            <a:ext cx="593115" cy="636569"/>
            <a:chOff x="564114" y="441325"/>
            <a:chExt cx="593115" cy="636569"/>
          </a:xfrm>
        </p:grpSpPr>
        <p:grpSp>
          <p:nvGrpSpPr>
            <p:cNvPr id="3422" name="Group 3421">
              <a:extLst>
                <a:ext uri="{FF2B5EF4-FFF2-40B4-BE49-F238E27FC236}">
                  <a16:creationId xmlns:a16="http://schemas.microsoft.com/office/drawing/2014/main" id="{22D3C20E-0E91-A971-F3D1-3B224BBEF75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27" name="Rectangle: Rounded Corners 3426">
                <a:extLst>
                  <a:ext uri="{FF2B5EF4-FFF2-40B4-BE49-F238E27FC236}">
                    <a16:creationId xmlns:a16="http://schemas.microsoft.com/office/drawing/2014/main" id="{9FD11008-FB3F-E2AC-F4F0-65749DEE1B6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28" name="Rectangle: Rounded Corners 3427">
                <a:extLst>
                  <a:ext uri="{FF2B5EF4-FFF2-40B4-BE49-F238E27FC236}">
                    <a16:creationId xmlns:a16="http://schemas.microsoft.com/office/drawing/2014/main" id="{2E9637F6-0F14-72F7-F55E-1017146650D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23" name="Group 3422">
              <a:extLst>
                <a:ext uri="{FF2B5EF4-FFF2-40B4-BE49-F238E27FC236}">
                  <a16:creationId xmlns:a16="http://schemas.microsoft.com/office/drawing/2014/main" id="{1160E23C-3B6F-B1A5-9F3C-916F833AB36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24" name="TextBox 3423">
                <a:extLst>
                  <a:ext uri="{FF2B5EF4-FFF2-40B4-BE49-F238E27FC236}">
                    <a16:creationId xmlns:a16="http://schemas.microsoft.com/office/drawing/2014/main" id="{D6FD07C6-38D1-84E7-FD81-48C783FBF38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Er</a:t>
                </a:r>
              </a:p>
            </p:txBody>
          </p:sp>
          <p:sp>
            <p:nvSpPr>
              <p:cNvPr id="3425" name="TextBox 3424">
                <a:extLst>
                  <a:ext uri="{FF2B5EF4-FFF2-40B4-BE49-F238E27FC236}">
                    <a16:creationId xmlns:a16="http://schemas.microsoft.com/office/drawing/2014/main" id="{E7A5DEC8-1912-3FBB-C66F-5771543BE43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68</a:t>
                </a:r>
              </a:p>
            </p:txBody>
          </p:sp>
          <p:sp>
            <p:nvSpPr>
              <p:cNvPr id="3426" name="TextBox 3425">
                <a:extLst>
                  <a:ext uri="{FF2B5EF4-FFF2-40B4-BE49-F238E27FC236}">
                    <a16:creationId xmlns:a16="http://schemas.microsoft.com/office/drawing/2014/main" id="{FB019B78-CACB-F62A-832B-C531012246E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167.3</a:t>
                </a:r>
              </a:p>
            </p:txBody>
          </p:sp>
        </p:grpSp>
      </p:grpSp>
      <p:grpSp>
        <p:nvGrpSpPr>
          <p:cNvPr id="3429" name="Group 3428">
            <a:extLst>
              <a:ext uri="{FF2B5EF4-FFF2-40B4-BE49-F238E27FC236}">
                <a16:creationId xmlns:a16="http://schemas.microsoft.com/office/drawing/2014/main" id="{15F34657-D96F-9C0C-5584-7A236016CE77}"/>
              </a:ext>
            </a:extLst>
          </p:cNvPr>
          <p:cNvGrpSpPr/>
          <p:nvPr/>
        </p:nvGrpSpPr>
        <p:grpSpPr>
          <a:xfrm>
            <a:off x="8714093" y="5913896"/>
            <a:ext cx="593115" cy="636569"/>
            <a:chOff x="564114" y="441325"/>
            <a:chExt cx="593115" cy="636569"/>
          </a:xfrm>
        </p:grpSpPr>
        <p:grpSp>
          <p:nvGrpSpPr>
            <p:cNvPr id="3430" name="Group 3429">
              <a:extLst>
                <a:ext uri="{FF2B5EF4-FFF2-40B4-BE49-F238E27FC236}">
                  <a16:creationId xmlns:a16="http://schemas.microsoft.com/office/drawing/2014/main" id="{A4064C7E-79CF-53D3-E8F1-4C063A0D125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35" name="Rectangle: Rounded Corners 3434">
                <a:extLst>
                  <a:ext uri="{FF2B5EF4-FFF2-40B4-BE49-F238E27FC236}">
                    <a16:creationId xmlns:a16="http://schemas.microsoft.com/office/drawing/2014/main" id="{09F85084-289D-6DFA-A6BF-722A8A0C2EF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36" name="Rectangle: Rounded Corners 3435">
                <a:extLst>
                  <a:ext uri="{FF2B5EF4-FFF2-40B4-BE49-F238E27FC236}">
                    <a16:creationId xmlns:a16="http://schemas.microsoft.com/office/drawing/2014/main" id="{56C19888-1BBD-6019-5977-79A424A3937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31" name="Group 3430">
              <a:extLst>
                <a:ext uri="{FF2B5EF4-FFF2-40B4-BE49-F238E27FC236}">
                  <a16:creationId xmlns:a16="http://schemas.microsoft.com/office/drawing/2014/main" id="{E36AA1AD-A1BA-0305-BCB6-118C6F35B05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32" name="TextBox 3431">
                <a:extLst>
                  <a:ext uri="{FF2B5EF4-FFF2-40B4-BE49-F238E27FC236}">
                    <a16:creationId xmlns:a16="http://schemas.microsoft.com/office/drawing/2014/main" id="{AB016FA8-9DF1-11F4-A6E1-EB1674A06A5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Fm</a:t>
                </a:r>
              </a:p>
            </p:txBody>
          </p:sp>
          <p:sp>
            <p:nvSpPr>
              <p:cNvPr id="3433" name="TextBox 3432">
                <a:extLst>
                  <a:ext uri="{FF2B5EF4-FFF2-40B4-BE49-F238E27FC236}">
                    <a16:creationId xmlns:a16="http://schemas.microsoft.com/office/drawing/2014/main" id="{134649F8-7842-B2FA-49A3-736511BD899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100</a:t>
                </a:r>
              </a:p>
            </p:txBody>
          </p:sp>
          <p:sp>
            <p:nvSpPr>
              <p:cNvPr id="3434" name="TextBox 3433">
                <a:extLst>
                  <a:ext uri="{FF2B5EF4-FFF2-40B4-BE49-F238E27FC236}">
                    <a16:creationId xmlns:a16="http://schemas.microsoft.com/office/drawing/2014/main" id="{DA263744-45D8-E17E-B5BB-061FE533C52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(257)</a:t>
                </a:r>
              </a:p>
            </p:txBody>
          </p:sp>
        </p:grpSp>
      </p:grpSp>
      <p:grpSp>
        <p:nvGrpSpPr>
          <p:cNvPr id="3437" name="Group 3436">
            <a:extLst>
              <a:ext uri="{FF2B5EF4-FFF2-40B4-BE49-F238E27FC236}">
                <a16:creationId xmlns:a16="http://schemas.microsoft.com/office/drawing/2014/main" id="{7BBB2DFF-D4FF-90CA-77F0-2F4A224CE6B2}"/>
              </a:ext>
            </a:extLst>
          </p:cNvPr>
          <p:cNvGrpSpPr/>
          <p:nvPr/>
        </p:nvGrpSpPr>
        <p:grpSpPr>
          <a:xfrm>
            <a:off x="9361793" y="5236642"/>
            <a:ext cx="593115" cy="636569"/>
            <a:chOff x="564114" y="441325"/>
            <a:chExt cx="593115" cy="636569"/>
          </a:xfrm>
        </p:grpSpPr>
        <p:grpSp>
          <p:nvGrpSpPr>
            <p:cNvPr id="3438" name="Group 3437">
              <a:extLst>
                <a:ext uri="{FF2B5EF4-FFF2-40B4-BE49-F238E27FC236}">
                  <a16:creationId xmlns:a16="http://schemas.microsoft.com/office/drawing/2014/main" id="{88BCFEF6-3534-D600-DE66-DA67824A978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43" name="Rectangle: Rounded Corners 3442">
                <a:extLst>
                  <a:ext uri="{FF2B5EF4-FFF2-40B4-BE49-F238E27FC236}">
                    <a16:creationId xmlns:a16="http://schemas.microsoft.com/office/drawing/2014/main" id="{B3426D46-642F-DB65-843B-8042CC9CCD7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44" name="Rectangle: Rounded Corners 3443">
                <a:extLst>
                  <a:ext uri="{FF2B5EF4-FFF2-40B4-BE49-F238E27FC236}">
                    <a16:creationId xmlns:a16="http://schemas.microsoft.com/office/drawing/2014/main" id="{15285ABE-FC18-123B-4B0C-0E3006077C0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39" name="Group 3438">
              <a:extLst>
                <a:ext uri="{FF2B5EF4-FFF2-40B4-BE49-F238E27FC236}">
                  <a16:creationId xmlns:a16="http://schemas.microsoft.com/office/drawing/2014/main" id="{F8C9FB2E-5EE2-669C-1DFF-087E6096F52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40" name="TextBox 3439">
                <a:extLst>
                  <a:ext uri="{FF2B5EF4-FFF2-40B4-BE49-F238E27FC236}">
                    <a16:creationId xmlns:a16="http://schemas.microsoft.com/office/drawing/2014/main" id="{8D2959F9-FF67-C715-642A-7B5EAA09E4A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Tm</a:t>
                </a:r>
              </a:p>
            </p:txBody>
          </p:sp>
          <p:sp>
            <p:nvSpPr>
              <p:cNvPr id="3441" name="TextBox 3440">
                <a:extLst>
                  <a:ext uri="{FF2B5EF4-FFF2-40B4-BE49-F238E27FC236}">
                    <a16:creationId xmlns:a16="http://schemas.microsoft.com/office/drawing/2014/main" id="{6C5BB323-A870-E09E-8296-9A4F3E57C2E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69</a:t>
                </a:r>
              </a:p>
            </p:txBody>
          </p:sp>
          <p:sp>
            <p:nvSpPr>
              <p:cNvPr id="3442" name="TextBox 3441">
                <a:extLst>
                  <a:ext uri="{FF2B5EF4-FFF2-40B4-BE49-F238E27FC236}">
                    <a16:creationId xmlns:a16="http://schemas.microsoft.com/office/drawing/2014/main" id="{32CA8090-37CA-5CA5-FF46-BF6E80A1068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168.9</a:t>
                </a:r>
              </a:p>
            </p:txBody>
          </p:sp>
        </p:grpSp>
      </p:grpSp>
      <p:grpSp>
        <p:nvGrpSpPr>
          <p:cNvPr id="3445" name="Group 3444">
            <a:extLst>
              <a:ext uri="{FF2B5EF4-FFF2-40B4-BE49-F238E27FC236}">
                <a16:creationId xmlns:a16="http://schemas.microsoft.com/office/drawing/2014/main" id="{3B8D9D36-F9AE-38D8-7ACF-8452616DB189}"/>
              </a:ext>
            </a:extLst>
          </p:cNvPr>
          <p:cNvGrpSpPr/>
          <p:nvPr/>
        </p:nvGrpSpPr>
        <p:grpSpPr>
          <a:xfrm>
            <a:off x="9361793" y="5913896"/>
            <a:ext cx="593115" cy="636569"/>
            <a:chOff x="564114" y="441325"/>
            <a:chExt cx="593115" cy="636569"/>
          </a:xfrm>
        </p:grpSpPr>
        <p:grpSp>
          <p:nvGrpSpPr>
            <p:cNvPr id="3446" name="Group 3445">
              <a:extLst>
                <a:ext uri="{FF2B5EF4-FFF2-40B4-BE49-F238E27FC236}">
                  <a16:creationId xmlns:a16="http://schemas.microsoft.com/office/drawing/2014/main" id="{40051CB6-2A80-F591-9C4E-6585BAB0D34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51" name="Rectangle: Rounded Corners 3450">
                <a:extLst>
                  <a:ext uri="{FF2B5EF4-FFF2-40B4-BE49-F238E27FC236}">
                    <a16:creationId xmlns:a16="http://schemas.microsoft.com/office/drawing/2014/main" id="{09DD5FCE-7645-37D2-4365-F75EB0261F9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52" name="Rectangle: Rounded Corners 3451">
                <a:extLst>
                  <a:ext uri="{FF2B5EF4-FFF2-40B4-BE49-F238E27FC236}">
                    <a16:creationId xmlns:a16="http://schemas.microsoft.com/office/drawing/2014/main" id="{7284C970-696F-0029-115B-A976E96512A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47" name="Group 3446">
              <a:extLst>
                <a:ext uri="{FF2B5EF4-FFF2-40B4-BE49-F238E27FC236}">
                  <a16:creationId xmlns:a16="http://schemas.microsoft.com/office/drawing/2014/main" id="{09CE78EB-A131-678C-B527-BCD89B4A549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48" name="TextBox 3447">
                <a:extLst>
                  <a:ext uri="{FF2B5EF4-FFF2-40B4-BE49-F238E27FC236}">
                    <a16:creationId xmlns:a16="http://schemas.microsoft.com/office/drawing/2014/main" id="{1F028B13-C0BE-9146-09BA-A4AED823C46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Md</a:t>
                </a:r>
              </a:p>
            </p:txBody>
          </p:sp>
          <p:sp>
            <p:nvSpPr>
              <p:cNvPr id="3449" name="TextBox 3448">
                <a:extLst>
                  <a:ext uri="{FF2B5EF4-FFF2-40B4-BE49-F238E27FC236}">
                    <a16:creationId xmlns:a16="http://schemas.microsoft.com/office/drawing/2014/main" id="{134EFE4A-16DD-1889-CB63-BDB03EFDD25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101</a:t>
                </a:r>
              </a:p>
            </p:txBody>
          </p:sp>
          <p:sp>
            <p:nvSpPr>
              <p:cNvPr id="3450" name="TextBox 3449">
                <a:extLst>
                  <a:ext uri="{FF2B5EF4-FFF2-40B4-BE49-F238E27FC236}">
                    <a16:creationId xmlns:a16="http://schemas.microsoft.com/office/drawing/2014/main" id="{E1E91010-38E7-7A01-3D72-4B708C6A96A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(258)</a:t>
                </a:r>
              </a:p>
            </p:txBody>
          </p:sp>
        </p:grpSp>
      </p:grpSp>
      <p:grpSp>
        <p:nvGrpSpPr>
          <p:cNvPr id="3453" name="Group 3452">
            <a:extLst>
              <a:ext uri="{FF2B5EF4-FFF2-40B4-BE49-F238E27FC236}">
                <a16:creationId xmlns:a16="http://schemas.microsoft.com/office/drawing/2014/main" id="{4177DA5D-01C9-558A-0FE6-4B8931383C03}"/>
              </a:ext>
            </a:extLst>
          </p:cNvPr>
          <p:cNvGrpSpPr/>
          <p:nvPr/>
        </p:nvGrpSpPr>
        <p:grpSpPr>
          <a:xfrm>
            <a:off x="10009493" y="5236642"/>
            <a:ext cx="593115" cy="636569"/>
            <a:chOff x="564114" y="441325"/>
            <a:chExt cx="593115" cy="636569"/>
          </a:xfrm>
        </p:grpSpPr>
        <p:grpSp>
          <p:nvGrpSpPr>
            <p:cNvPr id="3454" name="Group 3453">
              <a:extLst>
                <a:ext uri="{FF2B5EF4-FFF2-40B4-BE49-F238E27FC236}">
                  <a16:creationId xmlns:a16="http://schemas.microsoft.com/office/drawing/2014/main" id="{0B9617E2-0070-E119-1E71-1E3C143B842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59" name="Rectangle: Rounded Corners 3458">
                <a:extLst>
                  <a:ext uri="{FF2B5EF4-FFF2-40B4-BE49-F238E27FC236}">
                    <a16:creationId xmlns:a16="http://schemas.microsoft.com/office/drawing/2014/main" id="{E1F58E6C-67EB-4851-BA2E-C2FD5CC4D5A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0" name="Rectangle: Rounded Corners 3459">
                <a:extLst>
                  <a:ext uri="{FF2B5EF4-FFF2-40B4-BE49-F238E27FC236}">
                    <a16:creationId xmlns:a16="http://schemas.microsoft.com/office/drawing/2014/main" id="{B18879DF-E906-66F8-DA4F-5A690D6FD54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55" name="Group 3454">
              <a:extLst>
                <a:ext uri="{FF2B5EF4-FFF2-40B4-BE49-F238E27FC236}">
                  <a16:creationId xmlns:a16="http://schemas.microsoft.com/office/drawing/2014/main" id="{FD3D8B14-C768-33B9-4982-2C0DA8DC385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56" name="TextBox 3455">
                <a:extLst>
                  <a:ext uri="{FF2B5EF4-FFF2-40B4-BE49-F238E27FC236}">
                    <a16:creationId xmlns:a16="http://schemas.microsoft.com/office/drawing/2014/main" id="{8318B36D-6B09-F47F-DB9A-C5AF4AC5A41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Yb</a:t>
                </a:r>
              </a:p>
            </p:txBody>
          </p:sp>
          <p:sp>
            <p:nvSpPr>
              <p:cNvPr id="3457" name="TextBox 3456">
                <a:extLst>
                  <a:ext uri="{FF2B5EF4-FFF2-40B4-BE49-F238E27FC236}">
                    <a16:creationId xmlns:a16="http://schemas.microsoft.com/office/drawing/2014/main" id="{58586C65-B7BE-68E8-9D78-E338DAA8533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70</a:t>
                </a:r>
              </a:p>
            </p:txBody>
          </p:sp>
          <p:sp>
            <p:nvSpPr>
              <p:cNvPr id="3458" name="TextBox 3457">
                <a:extLst>
                  <a:ext uri="{FF2B5EF4-FFF2-40B4-BE49-F238E27FC236}">
                    <a16:creationId xmlns:a16="http://schemas.microsoft.com/office/drawing/2014/main" id="{4784B24E-C638-E052-8A83-46B45DB4E71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173.0</a:t>
                </a:r>
              </a:p>
            </p:txBody>
          </p:sp>
        </p:grpSp>
      </p:grpSp>
      <p:grpSp>
        <p:nvGrpSpPr>
          <p:cNvPr id="3461" name="Group 3460">
            <a:extLst>
              <a:ext uri="{FF2B5EF4-FFF2-40B4-BE49-F238E27FC236}">
                <a16:creationId xmlns:a16="http://schemas.microsoft.com/office/drawing/2014/main" id="{9138AB4D-CA8A-8D6C-1142-6B7A1DB430D8}"/>
              </a:ext>
            </a:extLst>
          </p:cNvPr>
          <p:cNvGrpSpPr/>
          <p:nvPr/>
        </p:nvGrpSpPr>
        <p:grpSpPr>
          <a:xfrm>
            <a:off x="10009493" y="5913896"/>
            <a:ext cx="593115" cy="636569"/>
            <a:chOff x="564114" y="441325"/>
            <a:chExt cx="593115" cy="636569"/>
          </a:xfrm>
        </p:grpSpPr>
        <p:grpSp>
          <p:nvGrpSpPr>
            <p:cNvPr id="3462" name="Group 3461">
              <a:extLst>
                <a:ext uri="{FF2B5EF4-FFF2-40B4-BE49-F238E27FC236}">
                  <a16:creationId xmlns:a16="http://schemas.microsoft.com/office/drawing/2014/main" id="{05762B30-C822-384C-7A44-B4F5D078389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67" name="Rectangle: Rounded Corners 3466">
                <a:extLst>
                  <a:ext uri="{FF2B5EF4-FFF2-40B4-BE49-F238E27FC236}">
                    <a16:creationId xmlns:a16="http://schemas.microsoft.com/office/drawing/2014/main" id="{F71E0D3D-CA15-9AB6-0F1C-F1862C2AE91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8" name="Rectangle: Rounded Corners 3467">
                <a:extLst>
                  <a:ext uri="{FF2B5EF4-FFF2-40B4-BE49-F238E27FC236}">
                    <a16:creationId xmlns:a16="http://schemas.microsoft.com/office/drawing/2014/main" id="{393B1995-9925-33E5-DCB4-79DD7692D5A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63" name="Group 3462">
              <a:extLst>
                <a:ext uri="{FF2B5EF4-FFF2-40B4-BE49-F238E27FC236}">
                  <a16:creationId xmlns:a16="http://schemas.microsoft.com/office/drawing/2014/main" id="{2B80CE83-C53F-E9CA-2247-A9E72246F88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64" name="TextBox 3463">
                <a:extLst>
                  <a:ext uri="{FF2B5EF4-FFF2-40B4-BE49-F238E27FC236}">
                    <a16:creationId xmlns:a16="http://schemas.microsoft.com/office/drawing/2014/main" id="{F21DC61D-1D10-D299-CB14-4631E5B57DD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No</a:t>
                </a:r>
              </a:p>
            </p:txBody>
          </p:sp>
          <p:sp>
            <p:nvSpPr>
              <p:cNvPr id="3465" name="TextBox 3464">
                <a:extLst>
                  <a:ext uri="{FF2B5EF4-FFF2-40B4-BE49-F238E27FC236}">
                    <a16:creationId xmlns:a16="http://schemas.microsoft.com/office/drawing/2014/main" id="{5F37E965-F4F9-2DC1-A4CA-7108D50A1E5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102</a:t>
                </a:r>
              </a:p>
            </p:txBody>
          </p:sp>
          <p:sp>
            <p:nvSpPr>
              <p:cNvPr id="3466" name="TextBox 3465">
                <a:extLst>
                  <a:ext uri="{FF2B5EF4-FFF2-40B4-BE49-F238E27FC236}">
                    <a16:creationId xmlns:a16="http://schemas.microsoft.com/office/drawing/2014/main" id="{DAA3F459-3C30-E3F8-9167-C68543A869C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(259)</a:t>
                </a:r>
              </a:p>
            </p:txBody>
          </p:sp>
        </p:grpSp>
      </p:grpSp>
      <p:grpSp>
        <p:nvGrpSpPr>
          <p:cNvPr id="3469" name="Group 3468">
            <a:extLst>
              <a:ext uri="{FF2B5EF4-FFF2-40B4-BE49-F238E27FC236}">
                <a16:creationId xmlns:a16="http://schemas.microsoft.com/office/drawing/2014/main" id="{7A68A342-799D-BB1A-8B65-C1287751C485}"/>
              </a:ext>
            </a:extLst>
          </p:cNvPr>
          <p:cNvGrpSpPr/>
          <p:nvPr/>
        </p:nvGrpSpPr>
        <p:grpSpPr>
          <a:xfrm>
            <a:off x="10657193" y="5236642"/>
            <a:ext cx="593115" cy="636569"/>
            <a:chOff x="564114" y="441325"/>
            <a:chExt cx="593115" cy="636569"/>
          </a:xfrm>
          <a:solidFill>
            <a:srgbClr val="38A3A5"/>
          </a:solidFill>
        </p:grpSpPr>
        <p:grpSp>
          <p:nvGrpSpPr>
            <p:cNvPr id="3470" name="Group 3469">
              <a:extLst>
                <a:ext uri="{FF2B5EF4-FFF2-40B4-BE49-F238E27FC236}">
                  <a16:creationId xmlns:a16="http://schemas.microsoft.com/office/drawing/2014/main" id="{31B1D9E4-6CF9-69FF-8E7B-EE87000B469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  <a:grpFill/>
          </p:grpSpPr>
          <p:sp>
            <p:nvSpPr>
              <p:cNvPr id="3475" name="Rectangle: Rounded Corners 3474">
                <a:extLst>
                  <a:ext uri="{FF2B5EF4-FFF2-40B4-BE49-F238E27FC236}">
                    <a16:creationId xmlns:a16="http://schemas.microsoft.com/office/drawing/2014/main" id="{DD291A1D-13BA-AC0B-C575-6367E51AACF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76" name="Rectangle: Rounded Corners 3475">
                <a:extLst>
                  <a:ext uri="{FF2B5EF4-FFF2-40B4-BE49-F238E27FC236}">
                    <a16:creationId xmlns:a16="http://schemas.microsoft.com/office/drawing/2014/main" id="{CD6ED2D1-78B7-86E6-6A48-8812CB4DE79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71" name="Group 3470">
              <a:extLst>
                <a:ext uri="{FF2B5EF4-FFF2-40B4-BE49-F238E27FC236}">
                  <a16:creationId xmlns:a16="http://schemas.microsoft.com/office/drawing/2014/main" id="{F831A9CA-E112-F16D-D286-AC03C4818F5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  <a:grpFill/>
          </p:grpSpPr>
          <p:sp>
            <p:nvSpPr>
              <p:cNvPr id="3472" name="TextBox 3471">
                <a:extLst>
                  <a:ext uri="{FF2B5EF4-FFF2-40B4-BE49-F238E27FC236}">
                    <a16:creationId xmlns:a16="http://schemas.microsoft.com/office/drawing/2014/main" id="{E073375F-338F-0F4E-017A-E7D568C8FD0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Lu</a:t>
                </a:r>
              </a:p>
            </p:txBody>
          </p:sp>
          <p:sp>
            <p:nvSpPr>
              <p:cNvPr id="3473" name="TextBox 3472">
                <a:extLst>
                  <a:ext uri="{FF2B5EF4-FFF2-40B4-BE49-F238E27FC236}">
                    <a16:creationId xmlns:a16="http://schemas.microsoft.com/office/drawing/2014/main" id="{C0506826-4B7E-A58C-B023-F166CB69721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71</a:t>
                </a:r>
              </a:p>
            </p:txBody>
          </p:sp>
          <p:sp>
            <p:nvSpPr>
              <p:cNvPr id="3474" name="TextBox 3473">
                <a:extLst>
                  <a:ext uri="{FF2B5EF4-FFF2-40B4-BE49-F238E27FC236}">
                    <a16:creationId xmlns:a16="http://schemas.microsoft.com/office/drawing/2014/main" id="{71F8C0F1-0326-03A0-47AA-63F1EACB558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175.0</a:t>
                </a:r>
              </a:p>
            </p:txBody>
          </p:sp>
        </p:grpSp>
      </p:grpSp>
      <p:grpSp>
        <p:nvGrpSpPr>
          <p:cNvPr id="3477" name="Group 3476">
            <a:extLst>
              <a:ext uri="{FF2B5EF4-FFF2-40B4-BE49-F238E27FC236}">
                <a16:creationId xmlns:a16="http://schemas.microsoft.com/office/drawing/2014/main" id="{CEAA0A59-0EC7-2A58-D9A2-D0B32DB65A2B}"/>
              </a:ext>
            </a:extLst>
          </p:cNvPr>
          <p:cNvGrpSpPr/>
          <p:nvPr/>
        </p:nvGrpSpPr>
        <p:grpSpPr>
          <a:xfrm>
            <a:off x="10657193" y="5913896"/>
            <a:ext cx="593115" cy="636569"/>
            <a:chOff x="564114" y="441325"/>
            <a:chExt cx="593115" cy="636569"/>
          </a:xfrm>
        </p:grpSpPr>
        <p:grpSp>
          <p:nvGrpSpPr>
            <p:cNvPr id="3478" name="Group 3477">
              <a:extLst>
                <a:ext uri="{FF2B5EF4-FFF2-40B4-BE49-F238E27FC236}">
                  <a16:creationId xmlns:a16="http://schemas.microsoft.com/office/drawing/2014/main" id="{0B316E48-714E-3DC5-CB39-59927ED619A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83" name="Rectangle: Rounded Corners 3482">
                <a:extLst>
                  <a:ext uri="{FF2B5EF4-FFF2-40B4-BE49-F238E27FC236}">
                    <a16:creationId xmlns:a16="http://schemas.microsoft.com/office/drawing/2014/main" id="{5D0BEBFE-2FE9-A267-E993-573570455DF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84" name="Rectangle: Rounded Corners 3483">
                <a:extLst>
                  <a:ext uri="{FF2B5EF4-FFF2-40B4-BE49-F238E27FC236}">
                    <a16:creationId xmlns:a16="http://schemas.microsoft.com/office/drawing/2014/main" id="{BD389052-A86F-FABF-432B-5A1507EC228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79" name="Group 3478">
              <a:extLst>
                <a:ext uri="{FF2B5EF4-FFF2-40B4-BE49-F238E27FC236}">
                  <a16:creationId xmlns:a16="http://schemas.microsoft.com/office/drawing/2014/main" id="{EDF1FCDE-694F-1972-35AF-7E95D9F7FCC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80" name="TextBox 3479">
                <a:extLst>
                  <a:ext uri="{FF2B5EF4-FFF2-40B4-BE49-F238E27FC236}">
                    <a16:creationId xmlns:a16="http://schemas.microsoft.com/office/drawing/2014/main" id="{363237CE-76A2-EE4A-428A-26036561C79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Lr</a:t>
                </a:r>
              </a:p>
            </p:txBody>
          </p:sp>
          <p:sp>
            <p:nvSpPr>
              <p:cNvPr id="3481" name="TextBox 3480">
                <a:extLst>
                  <a:ext uri="{FF2B5EF4-FFF2-40B4-BE49-F238E27FC236}">
                    <a16:creationId xmlns:a16="http://schemas.microsoft.com/office/drawing/2014/main" id="{9503907B-0785-D959-71A3-2EEE2AA1A87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103</a:t>
                </a:r>
              </a:p>
            </p:txBody>
          </p:sp>
          <p:sp>
            <p:nvSpPr>
              <p:cNvPr id="3482" name="TextBox 3481">
                <a:extLst>
                  <a:ext uri="{FF2B5EF4-FFF2-40B4-BE49-F238E27FC236}">
                    <a16:creationId xmlns:a16="http://schemas.microsoft.com/office/drawing/2014/main" id="{650E80FC-60BA-DE72-0D23-7D3A98F47FC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(262)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6981850"/>
      </p:ext>
    </p:extLst>
  </p:cSld>
  <p:clrMapOvr>
    <a:masterClrMapping/>
  </p:clrMapOvr>
  <p:transition>
    <p:fade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1" name="Group 3300">
            <a:extLst>
              <a:ext uri="{FF2B5EF4-FFF2-40B4-BE49-F238E27FC236}">
                <a16:creationId xmlns:a16="http://schemas.microsoft.com/office/drawing/2014/main" id="{E2E15EAD-5798-3EBA-8278-F46BB3E30E9A}"/>
              </a:ext>
            </a:extLst>
          </p:cNvPr>
          <p:cNvGrpSpPr/>
          <p:nvPr/>
        </p:nvGrpSpPr>
        <p:grpSpPr>
          <a:xfrm>
            <a:off x="3025631" y="1501978"/>
            <a:ext cx="593115" cy="636569"/>
            <a:chOff x="564114" y="441325"/>
            <a:chExt cx="593115" cy="636569"/>
          </a:xfrm>
        </p:grpSpPr>
        <p:grpSp>
          <p:nvGrpSpPr>
            <p:cNvPr id="3302" name="Group 3301">
              <a:extLst>
                <a:ext uri="{FF2B5EF4-FFF2-40B4-BE49-F238E27FC236}">
                  <a16:creationId xmlns:a16="http://schemas.microsoft.com/office/drawing/2014/main" id="{904ED980-922F-617C-BB38-A411FB7CC9E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07" name="Rectangle: Rounded Corners 3306">
                <a:extLst>
                  <a:ext uri="{FF2B5EF4-FFF2-40B4-BE49-F238E27FC236}">
                    <a16:creationId xmlns:a16="http://schemas.microsoft.com/office/drawing/2014/main" id="{A19F2154-4D44-8CF2-C39C-E3EEF501C66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08" name="Rectangle: Rounded Corners 3307">
                <a:extLst>
                  <a:ext uri="{FF2B5EF4-FFF2-40B4-BE49-F238E27FC236}">
                    <a16:creationId xmlns:a16="http://schemas.microsoft.com/office/drawing/2014/main" id="{ECCE56B0-A32E-9B4A-F1CA-0229ADE0384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03" name="Group 3302">
              <a:extLst>
                <a:ext uri="{FF2B5EF4-FFF2-40B4-BE49-F238E27FC236}">
                  <a16:creationId xmlns:a16="http://schemas.microsoft.com/office/drawing/2014/main" id="{F1B6AA64-8A22-6EF2-3BBF-C0B0CA4A2AF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04" name="TextBox 3303">
                <a:extLst>
                  <a:ext uri="{FF2B5EF4-FFF2-40B4-BE49-F238E27FC236}">
                    <a16:creationId xmlns:a16="http://schemas.microsoft.com/office/drawing/2014/main" id="{6D83301B-FFCA-14F6-E52B-44F73946E7B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U</a:t>
                </a:r>
              </a:p>
            </p:txBody>
          </p:sp>
          <p:sp>
            <p:nvSpPr>
              <p:cNvPr id="3305" name="TextBox 3304">
                <a:extLst>
                  <a:ext uri="{FF2B5EF4-FFF2-40B4-BE49-F238E27FC236}">
                    <a16:creationId xmlns:a16="http://schemas.microsoft.com/office/drawing/2014/main" id="{06FB5E40-5F1A-9B1C-39F6-29DC453FA25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92</a:t>
                </a:r>
              </a:p>
            </p:txBody>
          </p:sp>
          <p:sp>
            <p:nvSpPr>
              <p:cNvPr id="3306" name="TextBox 3305">
                <a:extLst>
                  <a:ext uri="{FF2B5EF4-FFF2-40B4-BE49-F238E27FC236}">
                    <a16:creationId xmlns:a16="http://schemas.microsoft.com/office/drawing/2014/main" id="{C199F896-7198-17A5-FEF7-2B9D17DC8A3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238.0</a:t>
                </a:r>
              </a:p>
            </p:txBody>
          </p:sp>
        </p:grpSp>
      </p:grpSp>
      <p:grpSp>
        <p:nvGrpSpPr>
          <p:cNvPr id="3341" name="Group 3340">
            <a:extLst>
              <a:ext uri="{FF2B5EF4-FFF2-40B4-BE49-F238E27FC236}">
                <a16:creationId xmlns:a16="http://schemas.microsoft.com/office/drawing/2014/main" id="{0D3EE299-120F-3C56-075B-4C7128ACA576}"/>
              </a:ext>
            </a:extLst>
          </p:cNvPr>
          <p:cNvGrpSpPr/>
          <p:nvPr/>
        </p:nvGrpSpPr>
        <p:grpSpPr>
          <a:xfrm>
            <a:off x="3722080" y="1947947"/>
            <a:ext cx="593115" cy="636569"/>
            <a:chOff x="564114" y="441325"/>
            <a:chExt cx="593115" cy="636569"/>
          </a:xfrm>
        </p:grpSpPr>
        <p:grpSp>
          <p:nvGrpSpPr>
            <p:cNvPr id="3342" name="Group 3341">
              <a:extLst>
                <a:ext uri="{FF2B5EF4-FFF2-40B4-BE49-F238E27FC236}">
                  <a16:creationId xmlns:a16="http://schemas.microsoft.com/office/drawing/2014/main" id="{D9EC4C14-6C9E-DADE-FAE2-1EF6E7D613F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47" name="Rectangle: Rounded Corners 3346">
                <a:extLst>
                  <a:ext uri="{FF2B5EF4-FFF2-40B4-BE49-F238E27FC236}">
                    <a16:creationId xmlns:a16="http://schemas.microsoft.com/office/drawing/2014/main" id="{FFF19A37-335F-4113-F921-61689AFA416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48" name="Rectangle: Rounded Corners 3347">
                <a:extLst>
                  <a:ext uri="{FF2B5EF4-FFF2-40B4-BE49-F238E27FC236}">
                    <a16:creationId xmlns:a16="http://schemas.microsoft.com/office/drawing/2014/main" id="{C52ED9F8-F1AC-FE8C-6E67-201BB5E3771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43" name="Group 3342">
              <a:extLst>
                <a:ext uri="{FF2B5EF4-FFF2-40B4-BE49-F238E27FC236}">
                  <a16:creationId xmlns:a16="http://schemas.microsoft.com/office/drawing/2014/main" id="{A670C5F5-23BB-F631-7A42-B7C3D131B7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44" name="TextBox 3343">
                <a:extLst>
                  <a:ext uri="{FF2B5EF4-FFF2-40B4-BE49-F238E27FC236}">
                    <a16:creationId xmlns:a16="http://schemas.microsoft.com/office/drawing/2014/main" id="{03129299-B05A-1ADD-CE72-0065CD24387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Eu</a:t>
                </a:r>
              </a:p>
            </p:txBody>
          </p:sp>
          <p:sp>
            <p:nvSpPr>
              <p:cNvPr id="3345" name="TextBox 3344">
                <a:extLst>
                  <a:ext uri="{FF2B5EF4-FFF2-40B4-BE49-F238E27FC236}">
                    <a16:creationId xmlns:a16="http://schemas.microsoft.com/office/drawing/2014/main" id="{3CAAE0DD-F7FE-CA2D-FF73-BCC614C2570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63</a:t>
                </a:r>
              </a:p>
            </p:txBody>
          </p:sp>
          <p:sp>
            <p:nvSpPr>
              <p:cNvPr id="3346" name="TextBox 3345">
                <a:extLst>
                  <a:ext uri="{FF2B5EF4-FFF2-40B4-BE49-F238E27FC236}">
                    <a16:creationId xmlns:a16="http://schemas.microsoft.com/office/drawing/2014/main" id="{1BCCF7E7-226D-5EBD-3D59-BFFF24E41EE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152.0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84FC81B-0A5A-F48A-B01C-9710E467D1EC}"/>
              </a:ext>
            </a:extLst>
          </p:cNvPr>
          <p:cNvGrpSpPr/>
          <p:nvPr/>
        </p:nvGrpSpPr>
        <p:grpSpPr>
          <a:xfrm>
            <a:off x="11443332" y="3162667"/>
            <a:ext cx="593115" cy="636569"/>
            <a:chOff x="564114" y="441325"/>
            <a:chExt cx="593115" cy="63656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8C8C0FD-9A76-8564-04A3-06C1489EC93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962883F9-7F61-2FDF-F146-86FC21A94AA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2FCF38AF-52CE-4CB7-9BCC-2AA5BB7D8FB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1110942-B77D-7521-AA3A-C708DAD9BB9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87" name="TextBox 386">
                <a:extLst>
                  <a:ext uri="{FF2B5EF4-FFF2-40B4-BE49-F238E27FC236}">
                    <a16:creationId xmlns:a16="http://schemas.microsoft.com/office/drawing/2014/main" id="{4D753D08-D4CB-F1C4-4A33-B78AF0D0061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</a:t>
                </a:r>
              </a:p>
            </p:txBody>
          </p:sp>
          <p:sp>
            <p:nvSpPr>
              <p:cNvPr id="388" name="TextBox 387">
                <a:extLst>
                  <a:ext uri="{FF2B5EF4-FFF2-40B4-BE49-F238E27FC236}">
                    <a16:creationId xmlns:a16="http://schemas.microsoft.com/office/drawing/2014/main" id="{1FA4F523-E00E-D9F9-BA6A-067C6EA7425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</a:t>
                </a: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BD24871-20DC-DF36-C53E-221CEC309EF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1.008</a:t>
                </a:r>
              </a:p>
            </p:txBody>
          </p:sp>
        </p:grpSp>
      </p:grpSp>
      <p:grpSp>
        <p:nvGrpSpPr>
          <p:cNvPr id="1293" name="Group 1292">
            <a:extLst>
              <a:ext uri="{FF2B5EF4-FFF2-40B4-BE49-F238E27FC236}">
                <a16:creationId xmlns:a16="http://schemas.microsoft.com/office/drawing/2014/main" id="{197857E2-8891-FB52-EFB4-F2FAEB4DE68B}"/>
              </a:ext>
            </a:extLst>
          </p:cNvPr>
          <p:cNvGrpSpPr/>
          <p:nvPr/>
        </p:nvGrpSpPr>
        <p:grpSpPr>
          <a:xfrm>
            <a:off x="11264910" y="152705"/>
            <a:ext cx="593115" cy="636569"/>
            <a:chOff x="564114" y="441325"/>
            <a:chExt cx="593115" cy="636569"/>
          </a:xfrm>
        </p:grpSpPr>
        <p:grpSp>
          <p:nvGrpSpPr>
            <p:cNvPr id="1294" name="Group 1293">
              <a:extLst>
                <a:ext uri="{FF2B5EF4-FFF2-40B4-BE49-F238E27FC236}">
                  <a16:creationId xmlns:a16="http://schemas.microsoft.com/office/drawing/2014/main" id="{D1DF67BF-40BA-DD3A-D72D-811EE2CEE67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299" name="Rectangle: Rounded Corners 1298">
                <a:extLst>
                  <a:ext uri="{FF2B5EF4-FFF2-40B4-BE49-F238E27FC236}">
                    <a16:creationId xmlns:a16="http://schemas.microsoft.com/office/drawing/2014/main" id="{6A109A15-47D5-66AC-1D6B-FDDBC30A5CB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0" name="Rectangle: Rounded Corners 1299">
                <a:extLst>
                  <a:ext uri="{FF2B5EF4-FFF2-40B4-BE49-F238E27FC236}">
                    <a16:creationId xmlns:a16="http://schemas.microsoft.com/office/drawing/2014/main" id="{EEBD9CDB-CD0A-AB38-33E8-15738105CB8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95" name="Group 1294">
              <a:extLst>
                <a:ext uri="{FF2B5EF4-FFF2-40B4-BE49-F238E27FC236}">
                  <a16:creationId xmlns:a16="http://schemas.microsoft.com/office/drawing/2014/main" id="{8D412317-FEDD-315C-C034-9B7E0F25C93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296" name="TextBox 1295">
                <a:extLst>
                  <a:ext uri="{FF2B5EF4-FFF2-40B4-BE49-F238E27FC236}">
                    <a16:creationId xmlns:a16="http://schemas.microsoft.com/office/drawing/2014/main" id="{72D75280-F823-B02F-4A86-627EADD631B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Li</a:t>
                </a:r>
              </a:p>
            </p:txBody>
          </p:sp>
          <p:sp>
            <p:nvSpPr>
              <p:cNvPr id="1297" name="TextBox 1296">
                <a:extLst>
                  <a:ext uri="{FF2B5EF4-FFF2-40B4-BE49-F238E27FC236}">
                    <a16:creationId xmlns:a16="http://schemas.microsoft.com/office/drawing/2014/main" id="{5989EEDE-FF62-D1BB-318E-B93D853BA22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</a:t>
                </a:r>
              </a:p>
            </p:txBody>
          </p:sp>
          <p:sp>
            <p:nvSpPr>
              <p:cNvPr id="1298" name="TextBox 1297">
                <a:extLst>
                  <a:ext uri="{FF2B5EF4-FFF2-40B4-BE49-F238E27FC236}">
                    <a16:creationId xmlns:a16="http://schemas.microsoft.com/office/drawing/2014/main" id="{6087D41A-DECB-67FB-7A7C-B82D0C72402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6.94</a:t>
                </a:r>
              </a:p>
            </p:txBody>
          </p:sp>
        </p:grpSp>
      </p:grpSp>
      <p:grpSp>
        <p:nvGrpSpPr>
          <p:cNvPr id="1301" name="Group 1300">
            <a:extLst>
              <a:ext uri="{FF2B5EF4-FFF2-40B4-BE49-F238E27FC236}">
                <a16:creationId xmlns:a16="http://schemas.microsoft.com/office/drawing/2014/main" id="{FE5065A6-2EBE-2B54-14E8-90A6AD2606E2}"/>
              </a:ext>
            </a:extLst>
          </p:cNvPr>
          <p:cNvGrpSpPr/>
          <p:nvPr/>
        </p:nvGrpSpPr>
        <p:grpSpPr>
          <a:xfrm>
            <a:off x="4343601" y="3691254"/>
            <a:ext cx="593115" cy="636569"/>
            <a:chOff x="564114" y="441325"/>
            <a:chExt cx="593115" cy="636569"/>
          </a:xfrm>
        </p:grpSpPr>
        <p:grpSp>
          <p:nvGrpSpPr>
            <p:cNvPr id="1302" name="Group 1301">
              <a:extLst>
                <a:ext uri="{FF2B5EF4-FFF2-40B4-BE49-F238E27FC236}">
                  <a16:creationId xmlns:a16="http://schemas.microsoft.com/office/drawing/2014/main" id="{4558EEB8-8B4D-99B4-F3A5-E7103927B29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07" name="Rectangle: Rounded Corners 1306">
                <a:extLst>
                  <a:ext uri="{FF2B5EF4-FFF2-40B4-BE49-F238E27FC236}">
                    <a16:creationId xmlns:a16="http://schemas.microsoft.com/office/drawing/2014/main" id="{9F5710B3-26AB-9D46-4D9A-1BBDD16B3CA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8" name="Rectangle: Rounded Corners 1307">
                <a:extLst>
                  <a:ext uri="{FF2B5EF4-FFF2-40B4-BE49-F238E27FC236}">
                    <a16:creationId xmlns:a16="http://schemas.microsoft.com/office/drawing/2014/main" id="{0A28574C-94F0-B323-21D6-70EB29D4A28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03" name="Group 1302">
              <a:extLst>
                <a:ext uri="{FF2B5EF4-FFF2-40B4-BE49-F238E27FC236}">
                  <a16:creationId xmlns:a16="http://schemas.microsoft.com/office/drawing/2014/main" id="{EA479251-0824-70AC-0156-3974076A33F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04" name="TextBox 1303">
                <a:extLst>
                  <a:ext uri="{FF2B5EF4-FFF2-40B4-BE49-F238E27FC236}">
                    <a16:creationId xmlns:a16="http://schemas.microsoft.com/office/drawing/2014/main" id="{38EB3E83-F882-B417-BB34-2AC03589787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Na</a:t>
                </a:r>
              </a:p>
            </p:txBody>
          </p:sp>
          <p:sp>
            <p:nvSpPr>
              <p:cNvPr id="1305" name="TextBox 1304">
                <a:extLst>
                  <a:ext uri="{FF2B5EF4-FFF2-40B4-BE49-F238E27FC236}">
                    <a16:creationId xmlns:a16="http://schemas.microsoft.com/office/drawing/2014/main" id="{68B49832-41B4-7284-C7E4-9242CF501C9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</a:t>
                </a:r>
              </a:p>
            </p:txBody>
          </p:sp>
          <p:sp>
            <p:nvSpPr>
              <p:cNvPr id="1306" name="TextBox 1305">
                <a:extLst>
                  <a:ext uri="{FF2B5EF4-FFF2-40B4-BE49-F238E27FC236}">
                    <a16:creationId xmlns:a16="http://schemas.microsoft.com/office/drawing/2014/main" id="{21BB7D6F-C158-A22B-1325-AC657AF74FD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22.99</a:t>
                </a:r>
              </a:p>
            </p:txBody>
          </p:sp>
        </p:grpSp>
      </p:grpSp>
      <p:grpSp>
        <p:nvGrpSpPr>
          <p:cNvPr id="1309" name="Group 1308">
            <a:extLst>
              <a:ext uri="{FF2B5EF4-FFF2-40B4-BE49-F238E27FC236}">
                <a16:creationId xmlns:a16="http://schemas.microsoft.com/office/drawing/2014/main" id="{8922B3EC-2107-93AC-C786-FECEE4DF0832}"/>
              </a:ext>
            </a:extLst>
          </p:cNvPr>
          <p:cNvGrpSpPr/>
          <p:nvPr/>
        </p:nvGrpSpPr>
        <p:grpSpPr>
          <a:xfrm>
            <a:off x="7961705" y="4436673"/>
            <a:ext cx="593115" cy="636569"/>
            <a:chOff x="564114" y="441325"/>
            <a:chExt cx="593115" cy="636569"/>
          </a:xfrm>
        </p:grpSpPr>
        <p:grpSp>
          <p:nvGrpSpPr>
            <p:cNvPr id="1310" name="Group 1309">
              <a:extLst>
                <a:ext uri="{FF2B5EF4-FFF2-40B4-BE49-F238E27FC236}">
                  <a16:creationId xmlns:a16="http://schemas.microsoft.com/office/drawing/2014/main" id="{84369081-A0F7-F423-19F4-BBEFE9BF8B9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15" name="Rectangle: Rounded Corners 1314">
                <a:extLst>
                  <a:ext uri="{FF2B5EF4-FFF2-40B4-BE49-F238E27FC236}">
                    <a16:creationId xmlns:a16="http://schemas.microsoft.com/office/drawing/2014/main" id="{5EA60E2A-2661-1463-593B-46EF23E6453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6" name="Rectangle: Rounded Corners 1315">
                <a:extLst>
                  <a:ext uri="{FF2B5EF4-FFF2-40B4-BE49-F238E27FC236}">
                    <a16:creationId xmlns:a16="http://schemas.microsoft.com/office/drawing/2014/main" id="{44A4C7CC-05DB-B396-AF1F-929DE26F94A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11" name="Group 1310">
              <a:extLst>
                <a:ext uri="{FF2B5EF4-FFF2-40B4-BE49-F238E27FC236}">
                  <a16:creationId xmlns:a16="http://schemas.microsoft.com/office/drawing/2014/main" id="{6E309457-FDAF-579A-C21B-19080EE7642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12" name="TextBox 1311">
                <a:extLst>
                  <a:ext uri="{FF2B5EF4-FFF2-40B4-BE49-F238E27FC236}">
                    <a16:creationId xmlns:a16="http://schemas.microsoft.com/office/drawing/2014/main" id="{C5614A22-87B7-9CAB-7604-EE49233D871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K</a:t>
                </a:r>
              </a:p>
            </p:txBody>
          </p:sp>
          <p:sp>
            <p:nvSpPr>
              <p:cNvPr id="1313" name="TextBox 1312">
                <a:extLst>
                  <a:ext uri="{FF2B5EF4-FFF2-40B4-BE49-F238E27FC236}">
                    <a16:creationId xmlns:a16="http://schemas.microsoft.com/office/drawing/2014/main" id="{304DA545-D7BC-4E27-F6A4-3CFF86465FC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</a:t>
                </a:r>
              </a:p>
            </p:txBody>
          </p:sp>
          <p:sp>
            <p:nvSpPr>
              <p:cNvPr id="1314" name="TextBox 1313">
                <a:extLst>
                  <a:ext uri="{FF2B5EF4-FFF2-40B4-BE49-F238E27FC236}">
                    <a16:creationId xmlns:a16="http://schemas.microsoft.com/office/drawing/2014/main" id="{A2E87F34-DE20-DF3F-54D6-FC966196BC6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39.10</a:t>
                </a:r>
              </a:p>
            </p:txBody>
          </p:sp>
        </p:grpSp>
      </p:grpSp>
      <p:grpSp>
        <p:nvGrpSpPr>
          <p:cNvPr id="1317" name="Group 1316">
            <a:extLst>
              <a:ext uri="{FF2B5EF4-FFF2-40B4-BE49-F238E27FC236}">
                <a16:creationId xmlns:a16="http://schemas.microsoft.com/office/drawing/2014/main" id="{D7741A2B-99DC-7669-65B4-0728E28ADDF8}"/>
              </a:ext>
            </a:extLst>
          </p:cNvPr>
          <p:cNvGrpSpPr/>
          <p:nvPr/>
        </p:nvGrpSpPr>
        <p:grpSpPr>
          <a:xfrm>
            <a:off x="10320536" y="147043"/>
            <a:ext cx="593115" cy="636569"/>
            <a:chOff x="564114" y="441325"/>
            <a:chExt cx="593115" cy="636569"/>
          </a:xfrm>
        </p:grpSpPr>
        <p:grpSp>
          <p:nvGrpSpPr>
            <p:cNvPr id="1318" name="Group 1317">
              <a:extLst>
                <a:ext uri="{FF2B5EF4-FFF2-40B4-BE49-F238E27FC236}">
                  <a16:creationId xmlns:a16="http://schemas.microsoft.com/office/drawing/2014/main" id="{C6ED210A-3124-78EF-D3FD-EFDE552E615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23" name="Rectangle: Rounded Corners 1322">
                <a:extLst>
                  <a:ext uri="{FF2B5EF4-FFF2-40B4-BE49-F238E27FC236}">
                    <a16:creationId xmlns:a16="http://schemas.microsoft.com/office/drawing/2014/main" id="{C532EE15-EC45-DCCF-B405-D99B69511BB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24" name="Rectangle: Rounded Corners 1323">
                <a:extLst>
                  <a:ext uri="{FF2B5EF4-FFF2-40B4-BE49-F238E27FC236}">
                    <a16:creationId xmlns:a16="http://schemas.microsoft.com/office/drawing/2014/main" id="{D90E8CB5-B86B-92A6-3346-2665B6EC855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19" name="Group 1318">
              <a:extLst>
                <a:ext uri="{FF2B5EF4-FFF2-40B4-BE49-F238E27FC236}">
                  <a16:creationId xmlns:a16="http://schemas.microsoft.com/office/drawing/2014/main" id="{DA6E54A0-9F91-B705-854A-4393F0C9775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20" name="TextBox 1319">
                <a:extLst>
                  <a:ext uri="{FF2B5EF4-FFF2-40B4-BE49-F238E27FC236}">
                    <a16:creationId xmlns:a16="http://schemas.microsoft.com/office/drawing/2014/main" id="{07858DE7-17E7-7DB3-CF07-26386F223A3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Rb</a:t>
                </a:r>
              </a:p>
            </p:txBody>
          </p:sp>
          <p:sp>
            <p:nvSpPr>
              <p:cNvPr id="1321" name="TextBox 1320">
                <a:extLst>
                  <a:ext uri="{FF2B5EF4-FFF2-40B4-BE49-F238E27FC236}">
                    <a16:creationId xmlns:a16="http://schemas.microsoft.com/office/drawing/2014/main" id="{04AB91DF-42F1-69A2-823B-6104C9420B0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37</a:t>
                </a:r>
              </a:p>
            </p:txBody>
          </p:sp>
          <p:sp>
            <p:nvSpPr>
              <p:cNvPr id="1322" name="TextBox 1321">
                <a:extLst>
                  <a:ext uri="{FF2B5EF4-FFF2-40B4-BE49-F238E27FC236}">
                    <a16:creationId xmlns:a16="http://schemas.microsoft.com/office/drawing/2014/main" id="{AC71A683-CA02-2E89-A43A-D289F941A4D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85.47</a:t>
                </a:r>
              </a:p>
            </p:txBody>
          </p:sp>
        </p:grpSp>
      </p:grpSp>
      <p:grpSp>
        <p:nvGrpSpPr>
          <p:cNvPr id="1325" name="Group 1324">
            <a:extLst>
              <a:ext uri="{FF2B5EF4-FFF2-40B4-BE49-F238E27FC236}">
                <a16:creationId xmlns:a16="http://schemas.microsoft.com/office/drawing/2014/main" id="{F2B78D3F-0C78-2C16-0964-61A868434580}"/>
              </a:ext>
            </a:extLst>
          </p:cNvPr>
          <p:cNvGrpSpPr/>
          <p:nvPr/>
        </p:nvGrpSpPr>
        <p:grpSpPr>
          <a:xfrm>
            <a:off x="7156341" y="840332"/>
            <a:ext cx="593115" cy="636569"/>
            <a:chOff x="564114" y="441325"/>
            <a:chExt cx="593115" cy="636569"/>
          </a:xfrm>
        </p:grpSpPr>
        <p:grpSp>
          <p:nvGrpSpPr>
            <p:cNvPr id="1326" name="Group 1325">
              <a:extLst>
                <a:ext uri="{FF2B5EF4-FFF2-40B4-BE49-F238E27FC236}">
                  <a16:creationId xmlns:a16="http://schemas.microsoft.com/office/drawing/2014/main" id="{302BC612-27C7-3833-8125-55B68E1C9A5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31" name="Rectangle: Rounded Corners 1330">
                <a:extLst>
                  <a:ext uri="{FF2B5EF4-FFF2-40B4-BE49-F238E27FC236}">
                    <a16:creationId xmlns:a16="http://schemas.microsoft.com/office/drawing/2014/main" id="{F0BF3EA9-52B6-E1F1-E0FF-8ADA62579BF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2" name="Rectangle: Rounded Corners 1331">
                <a:extLst>
                  <a:ext uri="{FF2B5EF4-FFF2-40B4-BE49-F238E27FC236}">
                    <a16:creationId xmlns:a16="http://schemas.microsoft.com/office/drawing/2014/main" id="{C5883247-DB38-9348-5CB2-8D856DFDD7C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27" name="Group 1326">
              <a:extLst>
                <a:ext uri="{FF2B5EF4-FFF2-40B4-BE49-F238E27FC236}">
                  <a16:creationId xmlns:a16="http://schemas.microsoft.com/office/drawing/2014/main" id="{8E747CBF-EF1B-69C1-7F7D-21F1FFC226B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28" name="TextBox 1327">
                <a:extLst>
                  <a:ext uri="{FF2B5EF4-FFF2-40B4-BE49-F238E27FC236}">
                    <a16:creationId xmlns:a16="http://schemas.microsoft.com/office/drawing/2014/main" id="{67917A3D-167E-D2D2-7D45-2736093F2EB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Cs</a:t>
                </a:r>
              </a:p>
            </p:txBody>
          </p:sp>
          <p:sp>
            <p:nvSpPr>
              <p:cNvPr id="1329" name="TextBox 1328">
                <a:extLst>
                  <a:ext uri="{FF2B5EF4-FFF2-40B4-BE49-F238E27FC236}">
                    <a16:creationId xmlns:a16="http://schemas.microsoft.com/office/drawing/2014/main" id="{71065BB0-590C-6D7F-91D5-9F083DE3975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55</a:t>
                </a:r>
              </a:p>
            </p:txBody>
          </p:sp>
          <p:sp>
            <p:nvSpPr>
              <p:cNvPr id="1330" name="TextBox 1329">
                <a:extLst>
                  <a:ext uri="{FF2B5EF4-FFF2-40B4-BE49-F238E27FC236}">
                    <a16:creationId xmlns:a16="http://schemas.microsoft.com/office/drawing/2014/main" id="{090E4260-9354-E7DA-7F1E-B36CD9AA6AA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132.9</a:t>
                </a:r>
              </a:p>
            </p:txBody>
          </p:sp>
        </p:grpSp>
      </p:grpSp>
      <p:grpSp>
        <p:nvGrpSpPr>
          <p:cNvPr id="1333" name="Group 1332">
            <a:extLst>
              <a:ext uri="{FF2B5EF4-FFF2-40B4-BE49-F238E27FC236}">
                <a16:creationId xmlns:a16="http://schemas.microsoft.com/office/drawing/2014/main" id="{C8A1B352-BDEB-ECEE-7FDB-BC917421EF65}"/>
              </a:ext>
            </a:extLst>
          </p:cNvPr>
          <p:cNvGrpSpPr/>
          <p:nvPr/>
        </p:nvGrpSpPr>
        <p:grpSpPr>
          <a:xfrm>
            <a:off x="11347155" y="1006679"/>
            <a:ext cx="593115" cy="636569"/>
            <a:chOff x="564114" y="441325"/>
            <a:chExt cx="593115" cy="636569"/>
          </a:xfrm>
        </p:grpSpPr>
        <p:grpSp>
          <p:nvGrpSpPr>
            <p:cNvPr id="1334" name="Group 1333">
              <a:extLst>
                <a:ext uri="{FF2B5EF4-FFF2-40B4-BE49-F238E27FC236}">
                  <a16:creationId xmlns:a16="http://schemas.microsoft.com/office/drawing/2014/main" id="{6CCA2BD3-5058-9C75-0F75-0946CDD3437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39" name="Rectangle: Rounded Corners 1338">
                <a:extLst>
                  <a:ext uri="{FF2B5EF4-FFF2-40B4-BE49-F238E27FC236}">
                    <a16:creationId xmlns:a16="http://schemas.microsoft.com/office/drawing/2014/main" id="{7601133F-DCB2-2542-C7D2-3F5FBDCD69E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40" name="Rectangle: Rounded Corners 1339">
                <a:extLst>
                  <a:ext uri="{FF2B5EF4-FFF2-40B4-BE49-F238E27FC236}">
                    <a16:creationId xmlns:a16="http://schemas.microsoft.com/office/drawing/2014/main" id="{D20C903E-84F7-1686-9849-6AEB128DF24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35" name="Group 1334">
              <a:extLst>
                <a:ext uri="{FF2B5EF4-FFF2-40B4-BE49-F238E27FC236}">
                  <a16:creationId xmlns:a16="http://schemas.microsoft.com/office/drawing/2014/main" id="{5E97C32A-8BC9-FF72-B4BC-28D70B97287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36" name="TextBox 1335">
                <a:extLst>
                  <a:ext uri="{FF2B5EF4-FFF2-40B4-BE49-F238E27FC236}">
                    <a16:creationId xmlns:a16="http://schemas.microsoft.com/office/drawing/2014/main" id="{4D67786E-1131-CC33-5FBD-B5EAEB7F276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Fr</a:t>
                </a:r>
              </a:p>
            </p:txBody>
          </p:sp>
          <p:sp>
            <p:nvSpPr>
              <p:cNvPr id="1337" name="TextBox 1336">
                <a:extLst>
                  <a:ext uri="{FF2B5EF4-FFF2-40B4-BE49-F238E27FC236}">
                    <a16:creationId xmlns:a16="http://schemas.microsoft.com/office/drawing/2014/main" id="{4D79B409-3881-ECBA-5DF5-CC74262ACAD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87</a:t>
                </a:r>
              </a:p>
            </p:txBody>
          </p:sp>
          <p:sp>
            <p:nvSpPr>
              <p:cNvPr id="1338" name="TextBox 1337">
                <a:extLst>
                  <a:ext uri="{FF2B5EF4-FFF2-40B4-BE49-F238E27FC236}">
                    <a16:creationId xmlns:a16="http://schemas.microsoft.com/office/drawing/2014/main" id="{127B2B0A-BDF2-A0B5-1FAC-76495C53307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(223)</a:t>
                </a:r>
              </a:p>
            </p:txBody>
          </p:sp>
        </p:grpSp>
      </p:grpSp>
      <p:grpSp>
        <p:nvGrpSpPr>
          <p:cNvPr id="2301" name="Group 2300">
            <a:extLst>
              <a:ext uri="{FF2B5EF4-FFF2-40B4-BE49-F238E27FC236}">
                <a16:creationId xmlns:a16="http://schemas.microsoft.com/office/drawing/2014/main" id="{BE0BA14E-3459-55FD-D7E1-1863BD4C3385}"/>
              </a:ext>
            </a:extLst>
          </p:cNvPr>
          <p:cNvGrpSpPr/>
          <p:nvPr/>
        </p:nvGrpSpPr>
        <p:grpSpPr>
          <a:xfrm>
            <a:off x="9654179" y="2432216"/>
            <a:ext cx="593115" cy="636569"/>
            <a:chOff x="564114" y="441325"/>
            <a:chExt cx="593115" cy="636569"/>
          </a:xfrm>
        </p:grpSpPr>
        <p:grpSp>
          <p:nvGrpSpPr>
            <p:cNvPr id="2302" name="Group 2301">
              <a:extLst>
                <a:ext uri="{FF2B5EF4-FFF2-40B4-BE49-F238E27FC236}">
                  <a16:creationId xmlns:a16="http://schemas.microsoft.com/office/drawing/2014/main" id="{3137727A-6DCD-F3FE-9A54-97FE1683349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07" name="Rectangle: Rounded Corners 2306">
                <a:extLst>
                  <a:ext uri="{FF2B5EF4-FFF2-40B4-BE49-F238E27FC236}">
                    <a16:creationId xmlns:a16="http://schemas.microsoft.com/office/drawing/2014/main" id="{A702A8EF-1FED-0A22-4C65-3045ACBE4F9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08" name="Rectangle: Rounded Corners 2307">
                <a:extLst>
                  <a:ext uri="{FF2B5EF4-FFF2-40B4-BE49-F238E27FC236}">
                    <a16:creationId xmlns:a16="http://schemas.microsoft.com/office/drawing/2014/main" id="{61B6F077-112E-5A62-D3A1-2247AF64437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03" name="Group 2302">
              <a:extLst>
                <a:ext uri="{FF2B5EF4-FFF2-40B4-BE49-F238E27FC236}">
                  <a16:creationId xmlns:a16="http://schemas.microsoft.com/office/drawing/2014/main" id="{95D8BB63-4DFD-2338-4FBD-AEC2E592878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04" name="TextBox 2303">
                <a:extLst>
                  <a:ext uri="{FF2B5EF4-FFF2-40B4-BE49-F238E27FC236}">
                    <a16:creationId xmlns:a16="http://schemas.microsoft.com/office/drawing/2014/main" id="{22853955-79A6-9D69-2851-6E2D7005110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Be</a:t>
                </a:r>
              </a:p>
            </p:txBody>
          </p:sp>
          <p:sp>
            <p:nvSpPr>
              <p:cNvPr id="2305" name="TextBox 2304">
                <a:extLst>
                  <a:ext uri="{FF2B5EF4-FFF2-40B4-BE49-F238E27FC236}">
                    <a16:creationId xmlns:a16="http://schemas.microsoft.com/office/drawing/2014/main" id="{CAEEBB0A-70EB-7BEE-EF8C-DDA6A2D637E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</a:t>
                </a:r>
              </a:p>
            </p:txBody>
          </p:sp>
          <p:sp>
            <p:nvSpPr>
              <p:cNvPr id="2306" name="TextBox 2305">
                <a:extLst>
                  <a:ext uri="{FF2B5EF4-FFF2-40B4-BE49-F238E27FC236}">
                    <a16:creationId xmlns:a16="http://schemas.microsoft.com/office/drawing/2014/main" id="{D6EB810F-89C3-38BF-8C16-5FE0ED42CC6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9.012</a:t>
                </a:r>
              </a:p>
            </p:txBody>
          </p:sp>
        </p:grpSp>
      </p:grpSp>
      <p:grpSp>
        <p:nvGrpSpPr>
          <p:cNvPr id="2309" name="Group 2308">
            <a:extLst>
              <a:ext uri="{FF2B5EF4-FFF2-40B4-BE49-F238E27FC236}">
                <a16:creationId xmlns:a16="http://schemas.microsoft.com/office/drawing/2014/main" id="{FD470C2D-1B82-D209-582E-619D1A28A5FD}"/>
              </a:ext>
            </a:extLst>
          </p:cNvPr>
          <p:cNvGrpSpPr/>
          <p:nvPr/>
        </p:nvGrpSpPr>
        <p:grpSpPr>
          <a:xfrm>
            <a:off x="2519503" y="80842"/>
            <a:ext cx="593115" cy="636569"/>
            <a:chOff x="564114" y="441325"/>
            <a:chExt cx="593115" cy="636569"/>
          </a:xfrm>
        </p:grpSpPr>
        <p:grpSp>
          <p:nvGrpSpPr>
            <p:cNvPr id="2310" name="Group 2309">
              <a:extLst>
                <a:ext uri="{FF2B5EF4-FFF2-40B4-BE49-F238E27FC236}">
                  <a16:creationId xmlns:a16="http://schemas.microsoft.com/office/drawing/2014/main" id="{3D273675-2C61-4D29-CCD9-3394BB76FDC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15" name="Rectangle: Rounded Corners 2314">
                <a:extLst>
                  <a:ext uri="{FF2B5EF4-FFF2-40B4-BE49-F238E27FC236}">
                    <a16:creationId xmlns:a16="http://schemas.microsoft.com/office/drawing/2014/main" id="{2DA8465F-593C-D16F-0832-3ACD8B55AA5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16" name="Rectangle: Rounded Corners 2315">
                <a:extLst>
                  <a:ext uri="{FF2B5EF4-FFF2-40B4-BE49-F238E27FC236}">
                    <a16:creationId xmlns:a16="http://schemas.microsoft.com/office/drawing/2014/main" id="{7D188888-788D-17BD-B6D5-410A79C267D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11" name="Group 2310">
              <a:extLst>
                <a:ext uri="{FF2B5EF4-FFF2-40B4-BE49-F238E27FC236}">
                  <a16:creationId xmlns:a16="http://schemas.microsoft.com/office/drawing/2014/main" id="{778BA87B-1DF5-BC52-2EFC-DF06B57A32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12" name="TextBox 2311">
                <a:extLst>
                  <a:ext uri="{FF2B5EF4-FFF2-40B4-BE49-F238E27FC236}">
                    <a16:creationId xmlns:a16="http://schemas.microsoft.com/office/drawing/2014/main" id="{2DEA4DBA-909B-73CA-F394-A366439D9777}"/>
                  </a:ext>
                </a:extLst>
              </p:cNvPr>
              <p:cNvSpPr txBox="1"/>
              <p:nvPr/>
            </p:nvSpPr>
            <p:spPr>
              <a:xfrm>
                <a:off x="1925427" y="55640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Mg</a:t>
                </a:r>
              </a:p>
            </p:txBody>
          </p:sp>
          <p:sp>
            <p:nvSpPr>
              <p:cNvPr id="2313" name="TextBox 2312">
                <a:extLst>
                  <a:ext uri="{FF2B5EF4-FFF2-40B4-BE49-F238E27FC236}">
                    <a16:creationId xmlns:a16="http://schemas.microsoft.com/office/drawing/2014/main" id="{F1481CA0-9AA3-3E8D-338B-BC123C3AF0D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</a:t>
                </a:r>
              </a:p>
            </p:txBody>
          </p:sp>
          <p:sp>
            <p:nvSpPr>
              <p:cNvPr id="2314" name="TextBox 2313">
                <a:extLst>
                  <a:ext uri="{FF2B5EF4-FFF2-40B4-BE49-F238E27FC236}">
                    <a16:creationId xmlns:a16="http://schemas.microsoft.com/office/drawing/2014/main" id="{44B50B9E-B129-ADFB-D9E9-43E4EBFAA88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24.31</a:t>
                </a:r>
              </a:p>
            </p:txBody>
          </p:sp>
        </p:grpSp>
      </p:grpSp>
      <p:grpSp>
        <p:nvGrpSpPr>
          <p:cNvPr id="2317" name="Group 2316">
            <a:extLst>
              <a:ext uri="{FF2B5EF4-FFF2-40B4-BE49-F238E27FC236}">
                <a16:creationId xmlns:a16="http://schemas.microsoft.com/office/drawing/2014/main" id="{DD817972-7A60-843C-9EC6-C8F4B31C21D5}"/>
              </a:ext>
            </a:extLst>
          </p:cNvPr>
          <p:cNvGrpSpPr/>
          <p:nvPr/>
        </p:nvGrpSpPr>
        <p:grpSpPr>
          <a:xfrm>
            <a:off x="5502039" y="865175"/>
            <a:ext cx="593115" cy="636569"/>
            <a:chOff x="564114" y="441325"/>
            <a:chExt cx="593115" cy="636569"/>
          </a:xfrm>
        </p:grpSpPr>
        <p:grpSp>
          <p:nvGrpSpPr>
            <p:cNvPr id="2318" name="Group 2317">
              <a:extLst>
                <a:ext uri="{FF2B5EF4-FFF2-40B4-BE49-F238E27FC236}">
                  <a16:creationId xmlns:a16="http://schemas.microsoft.com/office/drawing/2014/main" id="{BCC12FDD-32EA-D021-B08E-D89D1A08664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23" name="Rectangle: Rounded Corners 2322">
                <a:extLst>
                  <a:ext uri="{FF2B5EF4-FFF2-40B4-BE49-F238E27FC236}">
                    <a16:creationId xmlns:a16="http://schemas.microsoft.com/office/drawing/2014/main" id="{EA8262F9-ED11-1A12-7A96-F9C90227953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24" name="Rectangle: Rounded Corners 2323">
                <a:extLst>
                  <a:ext uri="{FF2B5EF4-FFF2-40B4-BE49-F238E27FC236}">
                    <a16:creationId xmlns:a16="http://schemas.microsoft.com/office/drawing/2014/main" id="{A9EBA764-8670-C5ED-EA2A-E4BB0778912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19" name="Group 2318">
              <a:extLst>
                <a:ext uri="{FF2B5EF4-FFF2-40B4-BE49-F238E27FC236}">
                  <a16:creationId xmlns:a16="http://schemas.microsoft.com/office/drawing/2014/main" id="{0BFC14AC-BA2D-784F-AB30-D3359DBB3F3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20" name="TextBox 2319">
                <a:extLst>
                  <a:ext uri="{FF2B5EF4-FFF2-40B4-BE49-F238E27FC236}">
                    <a16:creationId xmlns:a16="http://schemas.microsoft.com/office/drawing/2014/main" id="{55547827-B5CD-A721-0084-D89AC1676AD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Ca</a:t>
                </a:r>
              </a:p>
            </p:txBody>
          </p:sp>
          <p:sp>
            <p:nvSpPr>
              <p:cNvPr id="2321" name="TextBox 2320">
                <a:extLst>
                  <a:ext uri="{FF2B5EF4-FFF2-40B4-BE49-F238E27FC236}">
                    <a16:creationId xmlns:a16="http://schemas.microsoft.com/office/drawing/2014/main" id="{2B671E82-70CF-EFB0-4A18-1191A84E773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</a:t>
                </a:r>
              </a:p>
            </p:txBody>
          </p:sp>
          <p:sp>
            <p:nvSpPr>
              <p:cNvPr id="2322" name="TextBox 2321">
                <a:extLst>
                  <a:ext uri="{FF2B5EF4-FFF2-40B4-BE49-F238E27FC236}">
                    <a16:creationId xmlns:a16="http://schemas.microsoft.com/office/drawing/2014/main" id="{D6EC12F7-7847-F16F-7CEF-224044B69FD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40.08</a:t>
                </a:r>
              </a:p>
            </p:txBody>
          </p:sp>
        </p:grpSp>
      </p:grpSp>
      <p:grpSp>
        <p:nvGrpSpPr>
          <p:cNvPr id="2325" name="Group 2324">
            <a:extLst>
              <a:ext uri="{FF2B5EF4-FFF2-40B4-BE49-F238E27FC236}">
                <a16:creationId xmlns:a16="http://schemas.microsoft.com/office/drawing/2014/main" id="{F0D63C42-B499-73C5-560B-D4E78EAB3F1D}"/>
              </a:ext>
            </a:extLst>
          </p:cNvPr>
          <p:cNvGrpSpPr/>
          <p:nvPr/>
        </p:nvGrpSpPr>
        <p:grpSpPr>
          <a:xfrm>
            <a:off x="6870723" y="5996466"/>
            <a:ext cx="593115" cy="636569"/>
            <a:chOff x="564114" y="441325"/>
            <a:chExt cx="593115" cy="636569"/>
          </a:xfrm>
        </p:grpSpPr>
        <p:grpSp>
          <p:nvGrpSpPr>
            <p:cNvPr id="2326" name="Group 2325">
              <a:extLst>
                <a:ext uri="{FF2B5EF4-FFF2-40B4-BE49-F238E27FC236}">
                  <a16:creationId xmlns:a16="http://schemas.microsoft.com/office/drawing/2014/main" id="{43052E7B-0D94-712E-AE61-B4388E3B722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31" name="Rectangle: Rounded Corners 2330">
                <a:extLst>
                  <a:ext uri="{FF2B5EF4-FFF2-40B4-BE49-F238E27FC236}">
                    <a16:creationId xmlns:a16="http://schemas.microsoft.com/office/drawing/2014/main" id="{24F654F7-E6EF-C07B-BE38-77B238B6B97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32" name="Rectangle: Rounded Corners 2331">
                <a:extLst>
                  <a:ext uri="{FF2B5EF4-FFF2-40B4-BE49-F238E27FC236}">
                    <a16:creationId xmlns:a16="http://schemas.microsoft.com/office/drawing/2014/main" id="{F8DAF3E5-67EB-15F6-60F4-5C18B42C5F1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27" name="Group 2326">
              <a:extLst>
                <a:ext uri="{FF2B5EF4-FFF2-40B4-BE49-F238E27FC236}">
                  <a16:creationId xmlns:a16="http://schemas.microsoft.com/office/drawing/2014/main" id="{EF151A74-B520-FB7C-CD0A-0393C89C904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28" name="TextBox 2327">
                <a:extLst>
                  <a:ext uri="{FF2B5EF4-FFF2-40B4-BE49-F238E27FC236}">
                    <a16:creationId xmlns:a16="http://schemas.microsoft.com/office/drawing/2014/main" id="{8C2C747B-2250-2A64-1829-C1E35493274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Sr</a:t>
                </a:r>
              </a:p>
            </p:txBody>
          </p:sp>
          <p:sp>
            <p:nvSpPr>
              <p:cNvPr id="2329" name="TextBox 2328">
                <a:extLst>
                  <a:ext uri="{FF2B5EF4-FFF2-40B4-BE49-F238E27FC236}">
                    <a16:creationId xmlns:a16="http://schemas.microsoft.com/office/drawing/2014/main" id="{3888BB42-A0B2-5261-2A5D-AE7333CE9D1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38</a:t>
                </a:r>
              </a:p>
            </p:txBody>
          </p:sp>
          <p:sp>
            <p:nvSpPr>
              <p:cNvPr id="2330" name="TextBox 2329">
                <a:extLst>
                  <a:ext uri="{FF2B5EF4-FFF2-40B4-BE49-F238E27FC236}">
                    <a16:creationId xmlns:a16="http://schemas.microsoft.com/office/drawing/2014/main" id="{02F8C6D7-85A1-A05F-BE89-703D0FC744C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87.62</a:t>
                </a:r>
              </a:p>
            </p:txBody>
          </p:sp>
        </p:grpSp>
      </p:grpSp>
      <p:grpSp>
        <p:nvGrpSpPr>
          <p:cNvPr id="2333" name="Group 2332">
            <a:extLst>
              <a:ext uri="{FF2B5EF4-FFF2-40B4-BE49-F238E27FC236}">
                <a16:creationId xmlns:a16="http://schemas.microsoft.com/office/drawing/2014/main" id="{2A9DC16A-2688-DFB8-0BA7-BC819E532FF9}"/>
              </a:ext>
            </a:extLst>
          </p:cNvPr>
          <p:cNvGrpSpPr/>
          <p:nvPr/>
        </p:nvGrpSpPr>
        <p:grpSpPr>
          <a:xfrm>
            <a:off x="9895213" y="3978325"/>
            <a:ext cx="593115" cy="636569"/>
            <a:chOff x="564114" y="441325"/>
            <a:chExt cx="593115" cy="636569"/>
          </a:xfrm>
        </p:grpSpPr>
        <p:grpSp>
          <p:nvGrpSpPr>
            <p:cNvPr id="2334" name="Group 2333">
              <a:extLst>
                <a:ext uri="{FF2B5EF4-FFF2-40B4-BE49-F238E27FC236}">
                  <a16:creationId xmlns:a16="http://schemas.microsoft.com/office/drawing/2014/main" id="{FEAFFB9A-F8B3-AE6A-897C-FACBCA88571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39" name="Rectangle: Rounded Corners 2338">
                <a:extLst>
                  <a:ext uri="{FF2B5EF4-FFF2-40B4-BE49-F238E27FC236}">
                    <a16:creationId xmlns:a16="http://schemas.microsoft.com/office/drawing/2014/main" id="{F004D7C8-C7B2-E15F-D87D-2919287C83D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0" name="Rectangle: Rounded Corners 2339">
                <a:extLst>
                  <a:ext uri="{FF2B5EF4-FFF2-40B4-BE49-F238E27FC236}">
                    <a16:creationId xmlns:a16="http://schemas.microsoft.com/office/drawing/2014/main" id="{4D3F082F-820C-ACC6-7B77-03F7D04231A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35" name="Group 2334">
              <a:extLst>
                <a:ext uri="{FF2B5EF4-FFF2-40B4-BE49-F238E27FC236}">
                  <a16:creationId xmlns:a16="http://schemas.microsoft.com/office/drawing/2014/main" id="{861575C7-A0CA-38CA-EEA1-BF8D8C1B84C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36" name="TextBox 2335">
                <a:extLst>
                  <a:ext uri="{FF2B5EF4-FFF2-40B4-BE49-F238E27FC236}">
                    <a16:creationId xmlns:a16="http://schemas.microsoft.com/office/drawing/2014/main" id="{D5C36987-7B81-02BD-25FC-C518F3CF1D0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Ba</a:t>
                </a:r>
              </a:p>
            </p:txBody>
          </p:sp>
          <p:sp>
            <p:nvSpPr>
              <p:cNvPr id="2337" name="TextBox 2336">
                <a:extLst>
                  <a:ext uri="{FF2B5EF4-FFF2-40B4-BE49-F238E27FC236}">
                    <a16:creationId xmlns:a16="http://schemas.microsoft.com/office/drawing/2014/main" id="{5EB998CB-85F1-DDAD-F0CD-33C171227BC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56</a:t>
                </a:r>
              </a:p>
            </p:txBody>
          </p:sp>
          <p:sp>
            <p:nvSpPr>
              <p:cNvPr id="2338" name="TextBox 2337">
                <a:extLst>
                  <a:ext uri="{FF2B5EF4-FFF2-40B4-BE49-F238E27FC236}">
                    <a16:creationId xmlns:a16="http://schemas.microsoft.com/office/drawing/2014/main" id="{9D2E3F83-6541-B8CB-08C9-72B15AB7921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137.3</a:t>
                </a:r>
              </a:p>
            </p:txBody>
          </p:sp>
        </p:grpSp>
      </p:grpSp>
      <p:grpSp>
        <p:nvGrpSpPr>
          <p:cNvPr id="2341" name="Group 2340">
            <a:extLst>
              <a:ext uri="{FF2B5EF4-FFF2-40B4-BE49-F238E27FC236}">
                <a16:creationId xmlns:a16="http://schemas.microsoft.com/office/drawing/2014/main" id="{BA0C28C0-DD07-0FA8-15DC-7C59B7ECD12A}"/>
              </a:ext>
            </a:extLst>
          </p:cNvPr>
          <p:cNvGrpSpPr/>
          <p:nvPr/>
        </p:nvGrpSpPr>
        <p:grpSpPr>
          <a:xfrm>
            <a:off x="11396093" y="4151242"/>
            <a:ext cx="593115" cy="636569"/>
            <a:chOff x="564114" y="441325"/>
            <a:chExt cx="593115" cy="636569"/>
          </a:xfrm>
        </p:grpSpPr>
        <p:grpSp>
          <p:nvGrpSpPr>
            <p:cNvPr id="2342" name="Group 2341">
              <a:extLst>
                <a:ext uri="{FF2B5EF4-FFF2-40B4-BE49-F238E27FC236}">
                  <a16:creationId xmlns:a16="http://schemas.microsoft.com/office/drawing/2014/main" id="{3EC6E933-F1BC-16C8-191E-9CFDDD5CB4C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47" name="Rectangle: Rounded Corners 2346">
                <a:extLst>
                  <a:ext uri="{FF2B5EF4-FFF2-40B4-BE49-F238E27FC236}">
                    <a16:creationId xmlns:a16="http://schemas.microsoft.com/office/drawing/2014/main" id="{33CA0E26-8F8C-CA0D-D6DF-E4D8D438C61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8" name="Rectangle: Rounded Corners 2347">
                <a:extLst>
                  <a:ext uri="{FF2B5EF4-FFF2-40B4-BE49-F238E27FC236}">
                    <a16:creationId xmlns:a16="http://schemas.microsoft.com/office/drawing/2014/main" id="{C522BC2F-8DB6-2B03-83E6-1C1599F272E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43" name="Group 2342">
              <a:extLst>
                <a:ext uri="{FF2B5EF4-FFF2-40B4-BE49-F238E27FC236}">
                  <a16:creationId xmlns:a16="http://schemas.microsoft.com/office/drawing/2014/main" id="{719726C1-7587-732C-DD2A-1498149B427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44" name="TextBox 2343">
                <a:extLst>
                  <a:ext uri="{FF2B5EF4-FFF2-40B4-BE49-F238E27FC236}">
                    <a16:creationId xmlns:a16="http://schemas.microsoft.com/office/drawing/2014/main" id="{C514E31B-C384-588A-8060-97071D8CD09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Ra</a:t>
                </a:r>
              </a:p>
            </p:txBody>
          </p:sp>
          <p:sp>
            <p:nvSpPr>
              <p:cNvPr id="2345" name="TextBox 2344">
                <a:extLst>
                  <a:ext uri="{FF2B5EF4-FFF2-40B4-BE49-F238E27FC236}">
                    <a16:creationId xmlns:a16="http://schemas.microsoft.com/office/drawing/2014/main" id="{EB74C670-FCE8-309B-3D3D-7EDB88CB40D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88</a:t>
                </a:r>
              </a:p>
            </p:txBody>
          </p:sp>
          <p:sp>
            <p:nvSpPr>
              <p:cNvPr id="2346" name="TextBox 2345">
                <a:extLst>
                  <a:ext uri="{FF2B5EF4-FFF2-40B4-BE49-F238E27FC236}">
                    <a16:creationId xmlns:a16="http://schemas.microsoft.com/office/drawing/2014/main" id="{291D39F2-58EC-7329-4616-5E3355B3497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(226)</a:t>
                </a:r>
              </a:p>
            </p:txBody>
          </p:sp>
        </p:grpSp>
      </p:grpSp>
      <p:grpSp>
        <p:nvGrpSpPr>
          <p:cNvPr id="2373" name="Group 2372">
            <a:extLst>
              <a:ext uri="{FF2B5EF4-FFF2-40B4-BE49-F238E27FC236}">
                <a16:creationId xmlns:a16="http://schemas.microsoft.com/office/drawing/2014/main" id="{805A2B7E-C288-44F8-C976-912B2EAD21A0}"/>
              </a:ext>
            </a:extLst>
          </p:cNvPr>
          <p:cNvGrpSpPr/>
          <p:nvPr/>
        </p:nvGrpSpPr>
        <p:grpSpPr>
          <a:xfrm>
            <a:off x="106969" y="6135969"/>
            <a:ext cx="593115" cy="636569"/>
            <a:chOff x="564114" y="441325"/>
            <a:chExt cx="593115" cy="636569"/>
          </a:xfrm>
        </p:grpSpPr>
        <p:grpSp>
          <p:nvGrpSpPr>
            <p:cNvPr id="2374" name="Group 2373">
              <a:extLst>
                <a:ext uri="{FF2B5EF4-FFF2-40B4-BE49-F238E27FC236}">
                  <a16:creationId xmlns:a16="http://schemas.microsoft.com/office/drawing/2014/main" id="{D9E923E1-F4FE-7947-FFDF-41CCC194FC2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79" name="Rectangle: Rounded Corners 2378">
                <a:extLst>
                  <a:ext uri="{FF2B5EF4-FFF2-40B4-BE49-F238E27FC236}">
                    <a16:creationId xmlns:a16="http://schemas.microsoft.com/office/drawing/2014/main" id="{96DA85D9-0953-3515-EBED-4B3BCE741F1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80" name="Rectangle: Rounded Corners 2379">
                <a:extLst>
                  <a:ext uri="{FF2B5EF4-FFF2-40B4-BE49-F238E27FC236}">
                    <a16:creationId xmlns:a16="http://schemas.microsoft.com/office/drawing/2014/main" id="{5552AA07-41A2-5675-03FF-07CB4C1ADA8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75" name="Group 2374">
              <a:extLst>
                <a:ext uri="{FF2B5EF4-FFF2-40B4-BE49-F238E27FC236}">
                  <a16:creationId xmlns:a16="http://schemas.microsoft.com/office/drawing/2014/main" id="{2FC85D59-325D-277F-DDB2-85E21DF2FA4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76" name="TextBox 2375">
                <a:extLst>
                  <a:ext uri="{FF2B5EF4-FFF2-40B4-BE49-F238E27FC236}">
                    <a16:creationId xmlns:a16="http://schemas.microsoft.com/office/drawing/2014/main" id="{F35600C1-0C6B-BB65-441C-D53A065C7A9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Sc</a:t>
                </a:r>
              </a:p>
            </p:txBody>
          </p:sp>
          <p:sp>
            <p:nvSpPr>
              <p:cNvPr id="2377" name="TextBox 2376">
                <a:extLst>
                  <a:ext uri="{FF2B5EF4-FFF2-40B4-BE49-F238E27FC236}">
                    <a16:creationId xmlns:a16="http://schemas.microsoft.com/office/drawing/2014/main" id="{1CE2BFE6-0CE3-D8AC-3103-F6120B3F7A5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21</a:t>
                </a:r>
              </a:p>
            </p:txBody>
          </p:sp>
          <p:sp>
            <p:nvSpPr>
              <p:cNvPr id="2378" name="TextBox 2377">
                <a:extLst>
                  <a:ext uri="{FF2B5EF4-FFF2-40B4-BE49-F238E27FC236}">
                    <a16:creationId xmlns:a16="http://schemas.microsoft.com/office/drawing/2014/main" id="{BA1D3BA8-4FF0-6ECD-9CDF-BA0381B1ABB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44.96</a:t>
                </a:r>
              </a:p>
            </p:txBody>
          </p:sp>
        </p:grpSp>
      </p:grpSp>
      <p:grpSp>
        <p:nvGrpSpPr>
          <p:cNvPr id="2381" name="Group 2380">
            <a:extLst>
              <a:ext uri="{FF2B5EF4-FFF2-40B4-BE49-F238E27FC236}">
                <a16:creationId xmlns:a16="http://schemas.microsoft.com/office/drawing/2014/main" id="{0B4DD5F9-53AA-AA2C-4435-8848EB0105B0}"/>
              </a:ext>
            </a:extLst>
          </p:cNvPr>
          <p:cNvGrpSpPr/>
          <p:nvPr/>
        </p:nvGrpSpPr>
        <p:grpSpPr>
          <a:xfrm>
            <a:off x="9056917" y="4044287"/>
            <a:ext cx="593115" cy="636569"/>
            <a:chOff x="564114" y="441325"/>
            <a:chExt cx="593115" cy="636569"/>
          </a:xfrm>
        </p:grpSpPr>
        <p:grpSp>
          <p:nvGrpSpPr>
            <p:cNvPr id="2382" name="Group 2381">
              <a:extLst>
                <a:ext uri="{FF2B5EF4-FFF2-40B4-BE49-F238E27FC236}">
                  <a16:creationId xmlns:a16="http://schemas.microsoft.com/office/drawing/2014/main" id="{825391E1-86F5-E7E3-D8C0-DE84816F8D4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87" name="Rectangle: Rounded Corners 2386">
                <a:extLst>
                  <a:ext uri="{FF2B5EF4-FFF2-40B4-BE49-F238E27FC236}">
                    <a16:creationId xmlns:a16="http://schemas.microsoft.com/office/drawing/2014/main" id="{F799FEE3-A40F-C513-363F-A00326A6E4D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88" name="Rectangle: Rounded Corners 2387">
                <a:extLst>
                  <a:ext uri="{FF2B5EF4-FFF2-40B4-BE49-F238E27FC236}">
                    <a16:creationId xmlns:a16="http://schemas.microsoft.com/office/drawing/2014/main" id="{DED9B55C-C91C-DD95-F059-48EAD3B8EB6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83" name="Group 2382">
              <a:extLst>
                <a:ext uri="{FF2B5EF4-FFF2-40B4-BE49-F238E27FC236}">
                  <a16:creationId xmlns:a16="http://schemas.microsoft.com/office/drawing/2014/main" id="{760E5D8D-6DDC-9CED-F26E-D14DC0F79ED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84" name="TextBox 2383">
                <a:extLst>
                  <a:ext uri="{FF2B5EF4-FFF2-40B4-BE49-F238E27FC236}">
                    <a16:creationId xmlns:a16="http://schemas.microsoft.com/office/drawing/2014/main" id="{D955F0D3-DC7F-AD05-D093-FF0CF9E091F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Y</a:t>
                </a:r>
              </a:p>
            </p:txBody>
          </p:sp>
          <p:sp>
            <p:nvSpPr>
              <p:cNvPr id="2385" name="TextBox 2384">
                <a:extLst>
                  <a:ext uri="{FF2B5EF4-FFF2-40B4-BE49-F238E27FC236}">
                    <a16:creationId xmlns:a16="http://schemas.microsoft.com/office/drawing/2014/main" id="{7A5028FA-198E-2DC1-8D85-D389608C41E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</a:t>
                </a:r>
              </a:p>
            </p:txBody>
          </p:sp>
          <p:sp>
            <p:nvSpPr>
              <p:cNvPr id="2386" name="TextBox 2385">
                <a:extLst>
                  <a:ext uri="{FF2B5EF4-FFF2-40B4-BE49-F238E27FC236}">
                    <a16:creationId xmlns:a16="http://schemas.microsoft.com/office/drawing/2014/main" id="{C1815ED3-D8D9-D71A-4636-B511EE4F97A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88.91</a:t>
                </a:r>
              </a:p>
            </p:txBody>
          </p:sp>
        </p:grpSp>
      </p:grpSp>
      <p:grpSp>
        <p:nvGrpSpPr>
          <p:cNvPr id="2429" name="Group 2428">
            <a:extLst>
              <a:ext uri="{FF2B5EF4-FFF2-40B4-BE49-F238E27FC236}">
                <a16:creationId xmlns:a16="http://schemas.microsoft.com/office/drawing/2014/main" id="{F6E6ED47-FE94-C2BA-8632-45B762CB83E6}"/>
              </a:ext>
            </a:extLst>
          </p:cNvPr>
          <p:cNvGrpSpPr/>
          <p:nvPr/>
        </p:nvGrpSpPr>
        <p:grpSpPr>
          <a:xfrm>
            <a:off x="1839025" y="6067268"/>
            <a:ext cx="593115" cy="636569"/>
            <a:chOff x="564114" y="441325"/>
            <a:chExt cx="593115" cy="636569"/>
          </a:xfrm>
        </p:grpSpPr>
        <p:grpSp>
          <p:nvGrpSpPr>
            <p:cNvPr id="2430" name="Group 2429">
              <a:extLst>
                <a:ext uri="{FF2B5EF4-FFF2-40B4-BE49-F238E27FC236}">
                  <a16:creationId xmlns:a16="http://schemas.microsoft.com/office/drawing/2014/main" id="{CCDB0F6E-FA3B-5A25-9532-9E674FE23C9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35" name="Rectangle: Rounded Corners 2434">
                <a:extLst>
                  <a:ext uri="{FF2B5EF4-FFF2-40B4-BE49-F238E27FC236}">
                    <a16:creationId xmlns:a16="http://schemas.microsoft.com/office/drawing/2014/main" id="{F17A4AA3-14E8-63CE-1400-6B9C0AE3C7A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36" name="Rectangle: Rounded Corners 2435">
                <a:extLst>
                  <a:ext uri="{FF2B5EF4-FFF2-40B4-BE49-F238E27FC236}">
                    <a16:creationId xmlns:a16="http://schemas.microsoft.com/office/drawing/2014/main" id="{C70273B6-0F2A-DE3C-0BEA-5DCAEB33723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31" name="Group 2430">
              <a:extLst>
                <a:ext uri="{FF2B5EF4-FFF2-40B4-BE49-F238E27FC236}">
                  <a16:creationId xmlns:a16="http://schemas.microsoft.com/office/drawing/2014/main" id="{CA889C4F-9D51-3570-A36B-3443C54142E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32" name="TextBox 2431">
                <a:extLst>
                  <a:ext uri="{FF2B5EF4-FFF2-40B4-BE49-F238E27FC236}">
                    <a16:creationId xmlns:a16="http://schemas.microsoft.com/office/drawing/2014/main" id="{A2C2D5D1-F974-71FC-21B0-A6C59BCC38B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Ti</a:t>
                </a:r>
              </a:p>
            </p:txBody>
          </p:sp>
          <p:sp>
            <p:nvSpPr>
              <p:cNvPr id="2433" name="TextBox 2432">
                <a:extLst>
                  <a:ext uri="{FF2B5EF4-FFF2-40B4-BE49-F238E27FC236}">
                    <a16:creationId xmlns:a16="http://schemas.microsoft.com/office/drawing/2014/main" id="{431662EC-7F5A-EEEC-5EDD-0A67738DB7A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22</a:t>
                </a:r>
              </a:p>
            </p:txBody>
          </p:sp>
          <p:sp>
            <p:nvSpPr>
              <p:cNvPr id="2434" name="TextBox 2433">
                <a:extLst>
                  <a:ext uri="{FF2B5EF4-FFF2-40B4-BE49-F238E27FC236}">
                    <a16:creationId xmlns:a16="http://schemas.microsoft.com/office/drawing/2014/main" id="{E407C208-3B8E-8044-CB55-3B7E5B2FD9A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47.88</a:t>
                </a:r>
              </a:p>
            </p:txBody>
          </p:sp>
        </p:grpSp>
      </p:grpSp>
      <p:grpSp>
        <p:nvGrpSpPr>
          <p:cNvPr id="2437" name="Group 2436">
            <a:extLst>
              <a:ext uri="{FF2B5EF4-FFF2-40B4-BE49-F238E27FC236}">
                <a16:creationId xmlns:a16="http://schemas.microsoft.com/office/drawing/2014/main" id="{721119A1-7025-3499-A5E7-6B1458AFE18F}"/>
              </a:ext>
            </a:extLst>
          </p:cNvPr>
          <p:cNvGrpSpPr/>
          <p:nvPr/>
        </p:nvGrpSpPr>
        <p:grpSpPr>
          <a:xfrm>
            <a:off x="8342616" y="3576925"/>
            <a:ext cx="593115" cy="636569"/>
            <a:chOff x="564114" y="441325"/>
            <a:chExt cx="593115" cy="636569"/>
          </a:xfrm>
        </p:grpSpPr>
        <p:grpSp>
          <p:nvGrpSpPr>
            <p:cNvPr id="2438" name="Group 2437">
              <a:extLst>
                <a:ext uri="{FF2B5EF4-FFF2-40B4-BE49-F238E27FC236}">
                  <a16:creationId xmlns:a16="http://schemas.microsoft.com/office/drawing/2014/main" id="{B6389A87-4BCA-2014-254F-6A67980D0AA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43" name="Rectangle: Rounded Corners 2442">
                <a:extLst>
                  <a:ext uri="{FF2B5EF4-FFF2-40B4-BE49-F238E27FC236}">
                    <a16:creationId xmlns:a16="http://schemas.microsoft.com/office/drawing/2014/main" id="{DDFF96CE-D4D9-1122-65C7-5F38FFAEE0A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44" name="Rectangle: Rounded Corners 2443">
                <a:extLst>
                  <a:ext uri="{FF2B5EF4-FFF2-40B4-BE49-F238E27FC236}">
                    <a16:creationId xmlns:a16="http://schemas.microsoft.com/office/drawing/2014/main" id="{20406D24-FE82-5258-7D53-7E4E9C4F9A9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39" name="Group 2438">
              <a:extLst>
                <a:ext uri="{FF2B5EF4-FFF2-40B4-BE49-F238E27FC236}">
                  <a16:creationId xmlns:a16="http://schemas.microsoft.com/office/drawing/2014/main" id="{2EE1A18D-6799-3FCB-7EB7-1F7CA62BB40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40" name="TextBox 2439">
                <a:extLst>
                  <a:ext uri="{FF2B5EF4-FFF2-40B4-BE49-F238E27FC236}">
                    <a16:creationId xmlns:a16="http://schemas.microsoft.com/office/drawing/2014/main" id="{776908D7-05D6-1C18-419A-20B7C4360CF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Zr</a:t>
                </a:r>
              </a:p>
            </p:txBody>
          </p:sp>
          <p:sp>
            <p:nvSpPr>
              <p:cNvPr id="2441" name="TextBox 2440">
                <a:extLst>
                  <a:ext uri="{FF2B5EF4-FFF2-40B4-BE49-F238E27FC236}">
                    <a16:creationId xmlns:a16="http://schemas.microsoft.com/office/drawing/2014/main" id="{2B89186B-269A-4614-C709-56CA106ADB3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40</a:t>
                </a:r>
              </a:p>
            </p:txBody>
          </p:sp>
          <p:sp>
            <p:nvSpPr>
              <p:cNvPr id="2442" name="TextBox 2441">
                <a:extLst>
                  <a:ext uri="{FF2B5EF4-FFF2-40B4-BE49-F238E27FC236}">
                    <a16:creationId xmlns:a16="http://schemas.microsoft.com/office/drawing/2014/main" id="{6A5799DA-8DF8-9B0E-EEC5-97F4EBF5E82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91.22</a:t>
                </a:r>
              </a:p>
            </p:txBody>
          </p:sp>
        </p:grpSp>
      </p:grpSp>
      <p:grpSp>
        <p:nvGrpSpPr>
          <p:cNvPr id="2445" name="Group 2444">
            <a:extLst>
              <a:ext uri="{FF2B5EF4-FFF2-40B4-BE49-F238E27FC236}">
                <a16:creationId xmlns:a16="http://schemas.microsoft.com/office/drawing/2014/main" id="{EFE3A1CA-26DA-F095-6FF8-F34D6DD9583F}"/>
              </a:ext>
            </a:extLst>
          </p:cNvPr>
          <p:cNvGrpSpPr/>
          <p:nvPr/>
        </p:nvGrpSpPr>
        <p:grpSpPr>
          <a:xfrm>
            <a:off x="8102638" y="2736444"/>
            <a:ext cx="593115" cy="636569"/>
            <a:chOff x="564114" y="441325"/>
            <a:chExt cx="593115" cy="636569"/>
          </a:xfrm>
        </p:grpSpPr>
        <p:grpSp>
          <p:nvGrpSpPr>
            <p:cNvPr id="2446" name="Group 2445">
              <a:extLst>
                <a:ext uri="{FF2B5EF4-FFF2-40B4-BE49-F238E27FC236}">
                  <a16:creationId xmlns:a16="http://schemas.microsoft.com/office/drawing/2014/main" id="{CF225161-A5EF-9356-FA7D-9CE128561FA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51" name="Rectangle: Rounded Corners 2450">
                <a:extLst>
                  <a:ext uri="{FF2B5EF4-FFF2-40B4-BE49-F238E27FC236}">
                    <a16:creationId xmlns:a16="http://schemas.microsoft.com/office/drawing/2014/main" id="{B193C2E3-4AD1-5E1D-88AB-EC6CEDA97D2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52" name="Rectangle: Rounded Corners 2451">
                <a:extLst>
                  <a:ext uri="{FF2B5EF4-FFF2-40B4-BE49-F238E27FC236}">
                    <a16:creationId xmlns:a16="http://schemas.microsoft.com/office/drawing/2014/main" id="{2A50E2D5-342A-572D-61A5-B1C2B7F92D9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47" name="Group 2446">
              <a:extLst>
                <a:ext uri="{FF2B5EF4-FFF2-40B4-BE49-F238E27FC236}">
                  <a16:creationId xmlns:a16="http://schemas.microsoft.com/office/drawing/2014/main" id="{9792BAB9-FBF7-CA77-FD10-B2B8E1234BF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48" name="TextBox 2447">
                <a:extLst>
                  <a:ext uri="{FF2B5EF4-FFF2-40B4-BE49-F238E27FC236}">
                    <a16:creationId xmlns:a16="http://schemas.microsoft.com/office/drawing/2014/main" id="{EEE6C6F6-9744-5684-9734-514EBD87F0A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Hf</a:t>
                </a:r>
              </a:p>
            </p:txBody>
          </p:sp>
          <p:sp>
            <p:nvSpPr>
              <p:cNvPr id="2449" name="TextBox 2448">
                <a:extLst>
                  <a:ext uri="{FF2B5EF4-FFF2-40B4-BE49-F238E27FC236}">
                    <a16:creationId xmlns:a16="http://schemas.microsoft.com/office/drawing/2014/main" id="{BA3D75DB-BF6C-7ABE-923B-E61159FE3AE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72</a:t>
                </a:r>
              </a:p>
            </p:txBody>
          </p:sp>
          <p:sp>
            <p:nvSpPr>
              <p:cNvPr id="2450" name="TextBox 2449">
                <a:extLst>
                  <a:ext uri="{FF2B5EF4-FFF2-40B4-BE49-F238E27FC236}">
                    <a16:creationId xmlns:a16="http://schemas.microsoft.com/office/drawing/2014/main" id="{327030A8-0F6E-54E2-B2A9-910FDD9BBAF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178.5</a:t>
                </a:r>
              </a:p>
            </p:txBody>
          </p:sp>
        </p:grpSp>
      </p:grpSp>
      <p:grpSp>
        <p:nvGrpSpPr>
          <p:cNvPr id="2453" name="Group 2452">
            <a:extLst>
              <a:ext uri="{FF2B5EF4-FFF2-40B4-BE49-F238E27FC236}">
                <a16:creationId xmlns:a16="http://schemas.microsoft.com/office/drawing/2014/main" id="{08A4C47A-E40D-05BD-7A4F-852C3BCCB920}"/>
              </a:ext>
            </a:extLst>
          </p:cNvPr>
          <p:cNvGrpSpPr/>
          <p:nvPr/>
        </p:nvGrpSpPr>
        <p:grpSpPr>
          <a:xfrm>
            <a:off x="3445192" y="5392626"/>
            <a:ext cx="593115" cy="636569"/>
            <a:chOff x="564114" y="441325"/>
            <a:chExt cx="593115" cy="636569"/>
          </a:xfrm>
        </p:grpSpPr>
        <p:grpSp>
          <p:nvGrpSpPr>
            <p:cNvPr id="2454" name="Group 2453">
              <a:extLst>
                <a:ext uri="{FF2B5EF4-FFF2-40B4-BE49-F238E27FC236}">
                  <a16:creationId xmlns:a16="http://schemas.microsoft.com/office/drawing/2014/main" id="{8F342D1D-9A83-7002-DEA5-8274C44843C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59" name="Rectangle: Rounded Corners 2458">
                <a:extLst>
                  <a:ext uri="{FF2B5EF4-FFF2-40B4-BE49-F238E27FC236}">
                    <a16:creationId xmlns:a16="http://schemas.microsoft.com/office/drawing/2014/main" id="{46302FB5-1886-E1CF-4909-ADE1745F6AF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60" name="Rectangle: Rounded Corners 2459">
                <a:extLst>
                  <a:ext uri="{FF2B5EF4-FFF2-40B4-BE49-F238E27FC236}">
                    <a16:creationId xmlns:a16="http://schemas.microsoft.com/office/drawing/2014/main" id="{9E065D8F-FB77-62ED-9BA1-F5E4BE21696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55" name="Group 2454">
              <a:extLst>
                <a:ext uri="{FF2B5EF4-FFF2-40B4-BE49-F238E27FC236}">
                  <a16:creationId xmlns:a16="http://schemas.microsoft.com/office/drawing/2014/main" id="{6BEAA3E4-2854-D710-EF67-8053DF0202C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56" name="TextBox 2455">
                <a:extLst>
                  <a:ext uri="{FF2B5EF4-FFF2-40B4-BE49-F238E27FC236}">
                    <a16:creationId xmlns:a16="http://schemas.microsoft.com/office/drawing/2014/main" id="{BC345F77-10B8-FAA6-B869-99C3E0A5110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Rf</a:t>
                </a:r>
              </a:p>
            </p:txBody>
          </p:sp>
          <p:sp>
            <p:nvSpPr>
              <p:cNvPr id="2457" name="TextBox 2456">
                <a:extLst>
                  <a:ext uri="{FF2B5EF4-FFF2-40B4-BE49-F238E27FC236}">
                    <a16:creationId xmlns:a16="http://schemas.microsoft.com/office/drawing/2014/main" id="{AD27582D-C066-6FE2-1C4C-FB565AA177D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104</a:t>
                </a:r>
              </a:p>
            </p:txBody>
          </p:sp>
          <p:sp>
            <p:nvSpPr>
              <p:cNvPr id="2458" name="TextBox 2457">
                <a:extLst>
                  <a:ext uri="{FF2B5EF4-FFF2-40B4-BE49-F238E27FC236}">
                    <a16:creationId xmlns:a16="http://schemas.microsoft.com/office/drawing/2014/main" id="{D7A11BDF-20F4-BABA-36E3-012EFB7B780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(265)</a:t>
                </a:r>
              </a:p>
            </p:txBody>
          </p:sp>
        </p:grpSp>
      </p:grpSp>
      <p:grpSp>
        <p:nvGrpSpPr>
          <p:cNvPr id="2485" name="Group 2484">
            <a:extLst>
              <a:ext uri="{FF2B5EF4-FFF2-40B4-BE49-F238E27FC236}">
                <a16:creationId xmlns:a16="http://schemas.microsoft.com/office/drawing/2014/main" id="{6621031D-935A-398F-5FA0-71CDDCABDA2F}"/>
              </a:ext>
            </a:extLst>
          </p:cNvPr>
          <p:cNvGrpSpPr/>
          <p:nvPr/>
        </p:nvGrpSpPr>
        <p:grpSpPr>
          <a:xfrm>
            <a:off x="8575515" y="6083948"/>
            <a:ext cx="593115" cy="636569"/>
            <a:chOff x="564114" y="441325"/>
            <a:chExt cx="593115" cy="636569"/>
          </a:xfrm>
        </p:grpSpPr>
        <p:grpSp>
          <p:nvGrpSpPr>
            <p:cNvPr id="2486" name="Group 2485">
              <a:extLst>
                <a:ext uri="{FF2B5EF4-FFF2-40B4-BE49-F238E27FC236}">
                  <a16:creationId xmlns:a16="http://schemas.microsoft.com/office/drawing/2014/main" id="{E212ECC0-C077-0166-61A6-E6E479BBBFD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91" name="Rectangle: Rounded Corners 2490">
                <a:extLst>
                  <a:ext uri="{FF2B5EF4-FFF2-40B4-BE49-F238E27FC236}">
                    <a16:creationId xmlns:a16="http://schemas.microsoft.com/office/drawing/2014/main" id="{2A676C1D-D494-31FA-FC35-4728876353C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92" name="Rectangle: Rounded Corners 2491">
                <a:extLst>
                  <a:ext uri="{FF2B5EF4-FFF2-40B4-BE49-F238E27FC236}">
                    <a16:creationId xmlns:a16="http://schemas.microsoft.com/office/drawing/2014/main" id="{3AC46A74-1DF5-E0F3-7912-45E8208609C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87" name="Group 2486">
              <a:extLst>
                <a:ext uri="{FF2B5EF4-FFF2-40B4-BE49-F238E27FC236}">
                  <a16:creationId xmlns:a16="http://schemas.microsoft.com/office/drawing/2014/main" id="{FD1DCF2C-A811-4D11-9084-3E219375933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88" name="TextBox 2487">
                <a:extLst>
                  <a:ext uri="{FF2B5EF4-FFF2-40B4-BE49-F238E27FC236}">
                    <a16:creationId xmlns:a16="http://schemas.microsoft.com/office/drawing/2014/main" id="{69AF94C9-3ACC-FDBC-7EEB-C1BC885D7DA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V</a:t>
                </a:r>
              </a:p>
            </p:txBody>
          </p:sp>
          <p:sp>
            <p:nvSpPr>
              <p:cNvPr id="2489" name="TextBox 2488">
                <a:extLst>
                  <a:ext uri="{FF2B5EF4-FFF2-40B4-BE49-F238E27FC236}">
                    <a16:creationId xmlns:a16="http://schemas.microsoft.com/office/drawing/2014/main" id="{18246B46-EBCC-E7AB-49BC-352B7F7F68D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</a:t>
                </a:r>
              </a:p>
            </p:txBody>
          </p:sp>
          <p:sp>
            <p:nvSpPr>
              <p:cNvPr id="2490" name="TextBox 2489">
                <a:extLst>
                  <a:ext uri="{FF2B5EF4-FFF2-40B4-BE49-F238E27FC236}">
                    <a16:creationId xmlns:a16="http://schemas.microsoft.com/office/drawing/2014/main" id="{B187FCBC-1EF8-F1F0-5083-F6BE317569D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50.94</a:t>
                </a:r>
              </a:p>
            </p:txBody>
          </p:sp>
        </p:grpSp>
      </p:grpSp>
      <p:grpSp>
        <p:nvGrpSpPr>
          <p:cNvPr id="2493" name="Group 2492">
            <a:extLst>
              <a:ext uri="{FF2B5EF4-FFF2-40B4-BE49-F238E27FC236}">
                <a16:creationId xmlns:a16="http://schemas.microsoft.com/office/drawing/2014/main" id="{16FA9C51-27F1-C94C-A923-234954D056D5}"/>
              </a:ext>
            </a:extLst>
          </p:cNvPr>
          <p:cNvGrpSpPr/>
          <p:nvPr/>
        </p:nvGrpSpPr>
        <p:grpSpPr>
          <a:xfrm>
            <a:off x="9952015" y="3150109"/>
            <a:ext cx="593115" cy="636569"/>
            <a:chOff x="564114" y="441325"/>
            <a:chExt cx="593115" cy="636569"/>
          </a:xfrm>
        </p:grpSpPr>
        <p:grpSp>
          <p:nvGrpSpPr>
            <p:cNvPr id="2494" name="Group 2493">
              <a:extLst>
                <a:ext uri="{FF2B5EF4-FFF2-40B4-BE49-F238E27FC236}">
                  <a16:creationId xmlns:a16="http://schemas.microsoft.com/office/drawing/2014/main" id="{1F759D32-CC1E-7E0B-D0F4-7A50CBFB6E8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99" name="Rectangle: Rounded Corners 2498">
                <a:extLst>
                  <a:ext uri="{FF2B5EF4-FFF2-40B4-BE49-F238E27FC236}">
                    <a16:creationId xmlns:a16="http://schemas.microsoft.com/office/drawing/2014/main" id="{0233FFBE-07A3-148A-9765-493F35A90D0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00" name="Rectangle: Rounded Corners 2499">
                <a:extLst>
                  <a:ext uri="{FF2B5EF4-FFF2-40B4-BE49-F238E27FC236}">
                    <a16:creationId xmlns:a16="http://schemas.microsoft.com/office/drawing/2014/main" id="{29E8BEB1-2BE7-D12C-6D08-1065C771AAD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95" name="Group 2494">
              <a:extLst>
                <a:ext uri="{FF2B5EF4-FFF2-40B4-BE49-F238E27FC236}">
                  <a16:creationId xmlns:a16="http://schemas.microsoft.com/office/drawing/2014/main" id="{E2524610-F0C4-98AD-B1F7-6805087711A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96" name="TextBox 2495">
                <a:extLst>
                  <a:ext uri="{FF2B5EF4-FFF2-40B4-BE49-F238E27FC236}">
                    <a16:creationId xmlns:a16="http://schemas.microsoft.com/office/drawing/2014/main" id="{FA21DE88-CF64-12A0-01C6-93BAC687FD9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Nb</a:t>
                </a:r>
              </a:p>
            </p:txBody>
          </p:sp>
          <p:sp>
            <p:nvSpPr>
              <p:cNvPr id="2497" name="TextBox 2496">
                <a:extLst>
                  <a:ext uri="{FF2B5EF4-FFF2-40B4-BE49-F238E27FC236}">
                    <a16:creationId xmlns:a16="http://schemas.microsoft.com/office/drawing/2014/main" id="{BD66005C-78EF-8049-048A-4F12D6F61E4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41</a:t>
                </a:r>
              </a:p>
            </p:txBody>
          </p:sp>
          <p:sp>
            <p:nvSpPr>
              <p:cNvPr id="2498" name="TextBox 2497">
                <a:extLst>
                  <a:ext uri="{FF2B5EF4-FFF2-40B4-BE49-F238E27FC236}">
                    <a16:creationId xmlns:a16="http://schemas.microsoft.com/office/drawing/2014/main" id="{937EAD32-B71B-35FD-5325-246FC24516D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92.91</a:t>
                </a:r>
              </a:p>
            </p:txBody>
          </p:sp>
        </p:grpSp>
      </p:grpSp>
      <p:grpSp>
        <p:nvGrpSpPr>
          <p:cNvPr id="2501" name="Group 2500">
            <a:extLst>
              <a:ext uri="{FF2B5EF4-FFF2-40B4-BE49-F238E27FC236}">
                <a16:creationId xmlns:a16="http://schemas.microsoft.com/office/drawing/2014/main" id="{CDFF1E24-84D4-4EA7-1DC9-F2B5E1A34525}"/>
              </a:ext>
            </a:extLst>
          </p:cNvPr>
          <p:cNvGrpSpPr/>
          <p:nvPr/>
        </p:nvGrpSpPr>
        <p:grpSpPr>
          <a:xfrm>
            <a:off x="7655918" y="1542124"/>
            <a:ext cx="593115" cy="636569"/>
            <a:chOff x="564114" y="441325"/>
            <a:chExt cx="593115" cy="636569"/>
          </a:xfrm>
        </p:grpSpPr>
        <p:grpSp>
          <p:nvGrpSpPr>
            <p:cNvPr id="2502" name="Group 2501">
              <a:extLst>
                <a:ext uri="{FF2B5EF4-FFF2-40B4-BE49-F238E27FC236}">
                  <a16:creationId xmlns:a16="http://schemas.microsoft.com/office/drawing/2014/main" id="{A6E579AC-70E9-AE47-356C-7850D26F374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07" name="Rectangle: Rounded Corners 2506">
                <a:extLst>
                  <a:ext uri="{FF2B5EF4-FFF2-40B4-BE49-F238E27FC236}">
                    <a16:creationId xmlns:a16="http://schemas.microsoft.com/office/drawing/2014/main" id="{C6EC5CAE-E187-1165-D149-001A24F4F5B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08" name="Rectangle: Rounded Corners 2507">
                <a:extLst>
                  <a:ext uri="{FF2B5EF4-FFF2-40B4-BE49-F238E27FC236}">
                    <a16:creationId xmlns:a16="http://schemas.microsoft.com/office/drawing/2014/main" id="{15373C75-FF7D-DFAE-5A16-6BC9B2CCA0C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03" name="Group 2502">
              <a:extLst>
                <a:ext uri="{FF2B5EF4-FFF2-40B4-BE49-F238E27FC236}">
                  <a16:creationId xmlns:a16="http://schemas.microsoft.com/office/drawing/2014/main" id="{67A5ED0D-CF6F-94FE-C02C-5BB397850FF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04" name="TextBox 2503">
                <a:extLst>
                  <a:ext uri="{FF2B5EF4-FFF2-40B4-BE49-F238E27FC236}">
                    <a16:creationId xmlns:a16="http://schemas.microsoft.com/office/drawing/2014/main" id="{BBFE61D1-A845-E913-8A0E-6264299B480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Ta</a:t>
                </a:r>
              </a:p>
            </p:txBody>
          </p:sp>
          <p:sp>
            <p:nvSpPr>
              <p:cNvPr id="2505" name="TextBox 2504">
                <a:extLst>
                  <a:ext uri="{FF2B5EF4-FFF2-40B4-BE49-F238E27FC236}">
                    <a16:creationId xmlns:a16="http://schemas.microsoft.com/office/drawing/2014/main" id="{AB69C8A8-11DE-0C45-35FE-9C055F77E62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73</a:t>
                </a:r>
              </a:p>
            </p:txBody>
          </p:sp>
          <p:sp>
            <p:nvSpPr>
              <p:cNvPr id="2506" name="TextBox 2505">
                <a:extLst>
                  <a:ext uri="{FF2B5EF4-FFF2-40B4-BE49-F238E27FC236}">
                    <a16:creationId xmlns:a16="http://schemas.microsoft.com/office/drawing/2014/main" id="{F153318D-7E3C-351F-4147-BD72DDC3266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180.9</a:t>
                </a:r>
              </a:p>
            </p:txBody>
          </p:sp>
        </p:grpSp>
      </p:grpSp>
      <p:grpSp>
        <p:nvGrpSpPr>
          <p:cNvPr id="2509" name="Group 2508">
            <a:extLst>
              <a:ext uri="{FF2B5EF4-FFF2-40B4-BE49-F238E27FC236}">
                <a16:creationId xmlns:a16="http://schemas.microsoft.com/office/drawing/2014/main" id="{AF7D75CA-579D-D136-F828-DE45BF9EB8CC}"/>
              </a:ext>
            </a:extLst>
          </p:cNvPr>
          <p:cNvGrpSpPr/>
          <p:nvPr/>
        </p:nvGrpSpPr>
        <p:grpSpPr>
          <a:xfrm>
            <a:off x="61991" y="846220"/>
            <a:ext cx="593115" cy="636569"/>
            <a:chOff x="564114" y="441325"/>
            <a:chExt cx="593115" cy="636569"/>
          </a:xfrm>
        </p:grpSpPr>
        <p:grpSp>
          <p:nvGrpSpPr>
            <p:cNvPr id="2510" name="Group 2509">
              <a:extLst>
                <a:ext uri="{FF2B5EF4-FFF2-40B4-BE49-F238E27FC236}">
                  <a16:creationId xmlns:a16="http://schemas.microsoft.com/office/drawing/2014/main" id="{A5D7F9CE-6EB7-F392-9E6C-8B3F899813E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15" name="Rectangle: Rounded Corners 2514">
                <a:extLst>
                  <a:ext uri="{FF2B5EF4-FFF2-40B4-BE49-F238E27FC236}">
                    <a16:creationId xmlns:a16="http://schemas.microsoft.com/office/drawing/2014/main" id="{B63A8A21-58BB-A5FE-9E61-8B79494AF46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16" name="Rectangle: Rounded Corners 2515">
                <a:extLst>
                  <a:ext uri="{FF2B5EF4-FFF2-40B4-BE49-F238E27FC236}">
                    <a16:creationId xmlns:a16="http://schemas.microsoft.com/office/drawing/2014/main" id="{B9510A15-91E4-83ED-325C-ACFF29C3A1F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11" name="Group 2510">
              <a:extLst>
                <a:ext uri="{FF2B5EF4-FFF2-40B4-BE49-F238E27FC236}">
                  <a16:creationId xmlns:a16="http://schemas.microsoft.com/office/drawing/2014/main" id="{2B2DDE63-DEE5-D883-0F5A-4D345CBFA7C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12" name="TextBox 2511">
                <a:extLst>
                  <a:ext uri="{FF2B5EF4-FFF2-40B4-BE49-F238E27FC236}">
                    <a16:creationId xmlns:a16="http://schemas.microsoft.com/office/drawing/2014/main" id="{CCDD13A0-AD97-27F3-7489-28920670F2D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Db</a:t>
                </a:r>
              </a:p>
            </p:txBody>
          </p:sp>
          <p:sp>
            <p:nvSpPr>
              <p:cNvPr id="2513" name="TextBox 2512">
                <a:extLst>
                  <a:ext uri="{FF2B5EF4-FFF2-40B4-BE49-F238E27FC236}">
                    <a16:creationId xmlns:a16="http://schemas.microsoft.com/office/drawing/2014/main" id="{DED033AD-6BF0-095A-BFEB-3B77AC1B577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105</a:t>
                </a:r>
              </a:p>
            </p:txBody>
          </p:sp>
          <p:sp>
            <p:nvSpPr>
              <p:cNvPr id="2514" name="TextBox 2513">
                <a:extLst>
                  <a:ext uri="{FF2B5EF4-FFF2-40B4-BE49-F238E27FC236}">
                    <a16:creationId xmlns:a16="http://schemas.microsoft.com/office/drawing/2014/main" id="{12E23913-CF34-B044-5839-82E4C2EDC7A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(268)</a:t>
                </a:r>
              </a:p>
            </p:txBody>
          </p:sp>
        </p:grpSp>
      </p:grpSp>
      <p:grpSp>
        <p:nvGrpSpPr>
          <p:cNvPr id="2541" name="Group 2540">
            <a:extLst>
              <a:ext uri="{FF2B5EF4-FFF2-40B4-BE49-F238E27FC236}">
                <a16:creationId xmlns:a16="http://schemas.microsoft.com/office/drawing/2014/main" id="{C715FB9C-F308-D199-41E9-55412C655440}"/>
              </a:ext>
            </a:extLst>
          </p:cNvPr>
          <p:cNvGrpSpPr/>
          <p:nvPr/>
        </p:nvGrpSpPr>
        <p:grpSpPr>
          <a:xfrm>
            <a:off x="5115007" y="5977319"/>
            <a:ext cx="593115" cy="636569"/>
            <a:chOff x="564114" y="441325"/>
            <a:chExt cx="593115" cy="636569"/>
          </a:xfrm>
        </p:grpSpPr>
        <p:grpSp>
          <p:nvGrpSpPr>
            <p:cNvPr id="2542" name="Group 2541">
              <a:extLst>
                <a:ext uri="{FF2B5EF4-FFF2-40B4-BE49-F238E27FC236}">
                  <a16:creationId xmlns:a16="http://schemas.microsoft.com/office/drawing/2014/main" id="{2834E3C2-ED32-5D4C-390A-D1A4ECC64C8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47" name="Rectangle: Rounded Corners 2546">
                <a:extLst>
                  <a:ext uri="{FF2B5EF4-FFF2-40B4-BE49-F238E27FC236}">
                    <a16:creationId xmlns:a16="http://schemas.microsoft.com/office/drawing/2014/main" id="{67B028DB-8DC1-999C-F7C3-D2691B61CDD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48" name="Rectangle: Rounded Corners 2547">
                <a:extLst>
                  <a:ext uri="{FF2B5EF4-FFF2-40B4-BE49-F238E27FC236}">
                    <a16:creationId xmlns:a16="http://schemas.microsoft.com/office/drawing/2014/main" id="{53B104CC-4D70-F06A-5FC3-83CAFE18E0E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43" name="Group 2542">
              <a:extLst>
                <a:ext uri="{FF2B5EF4-FFF2-40B4-BE49-F238E27FC236}">
                  <a16:creationId xmlns:a16="http://schemas.microsoft.com/office/drawing/2014/main" id="{52B017FD-F70F-D1D1-5B57-95E972E94BD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44" name="TextBox 2543">
                <a:extLst>
                  <a:ext uri="{FF2B5EF4-FFF2-40B4-BE49-F238E27FC236}">
                    <a16:creationId xmlns:a16="http://schemas.microsoft.com/office/drawing/2014/main" id="{38276974-E6E9-2F6B-2381-B501016713B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Cr</a:t>
                </a:r>
              </a:p>
            </p:txBody>
          </p:sp>
          <p:sp>
            <p:nvSpPr>
              <p:cNvPr id="2545" name="TextBox 2544">
                <a:extLst>
                  <a:ext uri="{FF2B5EF4-FFF2-40B4-BE49-F238E27FC236}">
                    <a16:creationId xmlns:a16="http://schemas.microsoft.com/office/drawing/2014/main" id="{7A95A758-C76A-5D64-69D6-524426FBAFC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24</a:t>
                </a:r>
              </a:p>
            </p:txBody>
          </p:sp>
          <p:sp>
            <p:nvSpPr>
              <p:cNvPr id="2546" name="TextBox 2545">
                <a:extLst>
                  <a:ext uri="{FF2B5EF4-FFF2-40B4-BE49-F238E27FC236}">
                    <a16:creationId xmlns:a16="http://schemas.microsoft.com/office/drawing/2014/main" id="{1E1D6C55-3FF3-DE26-853B-A88DB64005B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52.00</a:t>
                </a:r>
              </a:p>
            </p:txBody>
          </p:sp>
        </p:grpSp>
      </p:grpSp>
      <p:grpSp>
        <p:nvGrpSpPr>
          <p:cNvPr id="2549" name="Group 2548">
            <a:extLst>
              <a:ext uri="{FF2B5EF4-FFF2-40B4-BE49-F238E27FC236}">
                <a16:creationId xmlns:a16="http://schemas.microsoft.com/office/drawing/2014/main" id="{BC3E0054-85B0-450F-A413-735AA7442847}"/>
              </a:ext>
            </a:extLst>
          </p:cNvPr>
          <p:cNvGrpSpPr/>
          <p:nvPr/>
        </p:nvGrpSpPr>
        <p:grpSpPr>
          <a:xfrm>
            <a:off x="10224978" y="5963619"/>
            <a:ext cx="593115" cy="636569"/>
            <a:chOff x="564114" y="441325"/>
            <a:chExt cx="593115" cy="636569"/>
          </a:xfrm>
        </p:grpSpPr>
        <p:grpSp>
          <p:nvGrpSpPr>
            <p:cNvPr id="2550" name="Group 2549">
              <a:extLst>
                <a:ext uri="{FF2B5EF4-FFF2-40B4-BE49-F238E27FC236}">
                  <a16:creationId xmlns:a16="http://schemas.microsoft.com/office/drawing/2014/main" id="{059A3812-F8CE-822C-5F16-A37AC2788B6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55" name="Rectangle: Rounded Corners 2554">
                <a:extLst>
                  <a:ext uri="{FF2B5EF4-FFF2-40B4-BE49-F238E27FC236}">
                    <a16:creationId xmlns:a16="http://schemas.microsoft.com/office/drawing/2014/main" id="{B37DE60E-9747-8F90-3FC6-F441B3E69CB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56" name="Rectangle: Rounded Corners 2555">
                <a:extLst>
                  <a:ext uri="{FF2B5EF4-FFF2-40B4-BE49-F238E27FC236}">
                    <a16:creationId xmlns:a16="http://schemas.microsoft.com/office/drawing/2014/main" id="{F950DB9C-603C-FD5A-0E52-A695FEB802A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51" name="Group 2550">
              <a:extLst>
                <a:ext uri="{FF2B5EF4-FFF2-40B4-BE49-F238E27FC236}">
                  <a16:creationId xmlns:a16="http://schemas.microsoft.com/office/drawing/2014/main" id="{DB4183DD-6502-7798-0C69-F4F57AF1047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52" name="TextBox 2551">
                <a:extLst>
                  <a:ext uri="{FF2B5EF4-FFF2-40B4-BE49-F238E27FC236}">
                    <a16:creationId xmlns:a16="http://schemas.microsoft.com/office/drawing/2014/main" id="{614D2D7A-33EF-C3D4-09B5-83706DEA44D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Mo</a:t>
                </a:r>
              </a:p>
            </p:txBody>
          </p:sp>
          <p:sp>
            <p:nvSpPr>
              <p:cNvPr id="2553" name="TextBox 2552">
                <a:extLst>
                  <a:ext uri="{FF2B5EF4-FFF2-40B4-BE49-F238E27FC236}">
                    <a16:creationId xmlns:a16="http://schemas.microsoft.com/office/drawing/2014/main" id="{EEEF11B9-BA13-BC43-8B51-6F614989D87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42</a:t>
                </a:r>
              </a:p>
            </p:txBody>
          </p:sp>
          <p:sp>
            <p:nvSpPr>
              <p:cNvPr id="2554" name="TextBox 2553">
                <a:extLst>
                  <a:ext uri="{FF2B5EF4-FFF2-40B4-BE49-F238E27FC236}">
                    <a16:creationId xmlns:a16="http://schemas.microsoft.com/office/drawing/2014/main" id="{9061F4DA-AF44-D937-3733-9F1DB28E5C5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95.96</a:t>
                </a:r>
              </a:p>
            </p:txBody>
          </p:sp>
        </p:grpSp>
      </p:grpSp>
      <p:grpSp>
        <p:nvGrpSpPr>
          <p:cNvPr id="2557" name="Group 2556">
            <a:extLst>
              <a:ext uri="{FF2B5EF4-FFF2-40B4-BE49-F238E27FC236}">
                <a16:creationId xmlns:a16="http://schemas.microsoft.com/office/drawing/2014/main" id="{295E7E12-021F-CCA0-8A90-A32930CC4B70}"/>
              </a:ext>
            </a:extLst>
          </p:cNvPr>
          <p:cNvGrpSpPr/>
          <p:nvPr/>
        </p:nvGrpSpPr>
        <p:grpSpPr>
          <a:xfrm>
            <a:off x="4200252" y="6030107"/>
            <a:ext cx="593115" cy="636569"/>
            <a:chOff x="564114" y="441325"/>
            <a:chExt cx="593115" cy="636569"/>
          </a:xfrm>
        </p:grpSpPr>
        <p:grpSp>
          <p:nvGrpSpPr>
            <p:cNvPr id="2558" name="Group 2557">
              <a:extLst>
                <a:ext uri="{FF2B5EF4-FFF2-40B4-BE49-F238E27FC236}">
                  <a16:creationId xmlns:a16="http://schemas.microsoft.com/office/drawing/2014/main" id="{93D16E5F-4EE7-6E37-261F-FD217EB580E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63" name="Rectangle: Rounded Corners 2562">
                <a:extLst>
                  <a:ext uri="{FF2B5EF4-FFF2-40B4-BE49-F238E27FC236}">
                    <a16:creationId xmlns:a16="http://schemas.microsoft.com/office/drawing/2014/main" id="{EE7583BF-DD0B-4363-B084-5A692706688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64" name="Rectangle: Rounded Corners 2563">
                <a:extLst>
                  <a:ext uri="{FF2B5EF4-FFF2-40B4-BE49-F238E27FC236}">
                    <a16:creationId xmlns:a16="http://schemas.microsoft.com/office/drawing/2014/main" id="{65A63ACD-8F90-184F-7AFE-C2AF8826826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59" name="Group 2558">
              <a:extLst>
                <a:ext uri="{FF2B5EF4-FFF2-40B4-BE49-F238E27FC236}">
                  <a16:creationId xmlns:a16="http://schemas.microsoft.com/office/drawing/2014/main" id="{42949DF4-B82A-0EF2-899C-889590818E3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60" name="TextBox 2559">
                <a:extLst>
                  <a:ext uri="{FF2B5EF4-FFF2-40B4-BE49-F238E27FC236}">
                    <a16:creationId xmlns:a16="http://schemas.microsoft.com/office/drawing/2014/main" id="{92FECC77-6460-948E-B688-4EA915D3B95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W</a:t>
                </a:r>
              </a:p>
            </p:txBody>
          </p:sp>
          <p:sp>
            <p:nvSpPr>
              <p:cNvPr id="2561" name="TextBox 2560">
                <a:extLst>
                  <a:ext uri="{FF2B5EF4-FFF2-40B4-BE49-F238E27FC236}">
                    <a16:creationId xmlns:a16="http://schemas.microsoft.com/office/drawing/2014/main" id="{73892C4A-A3D3-E194-7BEE-EFA124E7ECA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74</a:t>
                </a:r>
              </a:p>
            </p:txBody>
          </p:sp>
          <p:sp>
            <p:nvSpPr>
              <p:cNvPr id="2562" name="TextBox 2561">
                <a:extLst>
                  <a:ext uri="{FF2B5EF4-FFF2-40B4-BE49-F238E27FC236}">
                    <a16:creationId xmlns:a16="http://schemas.microsoft.com/office/drawing/2014/main" id="{C40E9308-0835-BEC4-96A5-6161F8F0CAB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183.9</a:t>
                </a:r>
              </a:p>
            </p:txBody>
          </p:sp>
        </p:grpSp>
      </p:grpSp>
      <p:grpSp>
        <p:nvGrpSpPr>
          <p:cNvPr id="2565" name="Group 2564">
            <a:extLst>
              <a:ext uri="{FF2B5EF4-FFF2-40B4-BE49-F238E27FC236}">
                <a16:creationId xmlns:a16="http://schemas.microsoft.com/office/drawing/2014/main" id="{1D3CE9AC-4550-28E2-ECC8-BDF87CCDE2C7}"/>
              </a:ext>
            </a:extLst>
          </p:cNvPr>
          <p:cNvGrpSpPr/>
          <p:nvPr/>
        </p:nvGrpSpPr>
        <p:grpSpPr>
          <a:xfrm>
            <a:off x="2246446" y="1708225"/>
            <a:ext cx="593115" cy="636569"/>
            <a:chOff x="564114" y="441325"/>
            <a:chExt cx="593115" cy="636569"/>
          </a:xfrm>
        </p:grpSpPr>
        <p:grpSp>
          <p:nvGrpSpPr>
            <p:cNvPr id="2566" name="Group 2565">
              <a:extLst>
                <a:ext uri="{FF2B5EF4-FFF2-40B4-BE49-F238E27FC236}">
                  <a16:creationId xmlns:a16="http://schemas.microsoft.com/office/drawing/2014/main" id="{8ECC9512-D9A4-5D70-656C-9E399E92775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71" name="Rectangle: Rounded Corners 2570">
                <a:extLst>
                  <a:ext uri="{FF2B5EF4-FFF2-40B4-BE49-F238E27FC236}">
                    <a16:creationId xmlns:a16="http://schemas.microsoft.com/office/drawing/2014/main" id="{93569711-2412-0F36-1D15-391B8DD3771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72" name="Rectangle: Rounded Corners 2571">
                <a:extLst>
                  <a:ext uri="{FF2B5EF4-FFF2-40B4-BE49-F238E27FC236}">
                    <a16:creationId xmlns:a16="http://schemas.microsoft.com/office/drawing/2014/main" id="{9CB44258-A787-9AAC-0D49-E0A30426BB0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67" name="Group 2566">
              <a:extLst>
                <a:ext uri="{FF2B5EF4-FFF2-40B4-BE49-F238E27FC236}">
                  <a16:creationId xmlns:a16="http://schemas.microsoft.com/office/drawing/2014/main" id="{2B06A54E-E47C-A5D6-FD7D-351C91AFE10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68" name="TextBox 2567">
                <a:extLst>
                  <a:ext uri="{FF2B5EF4-FFF2-40B4-BE49-F238E27FC236}">
                    <a16:creationId xmlns:a16="http://schemas.microsoft.com/office/drawing/2014/main" id="{57A6AC19-ADDB-B44E-02D0-0A83C7F5CBFE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Sg</a:t>
                </a:r>
              </a:p>
            </p:txBody>
          </p:sp>
          <p:sp>
            <p:nvSpPr>
              <p:cNvPr id="2569" name="TextBox 2568">
                <a:extLst>
                  <a:ext uri="{FF2B5EF4-FFF2-40B4-BE49-F238E27FC236}">
                    <a16:creationId xmlns:a16="http://schemas.microsoft.com/office/drawing/2014/main" id="{41D1A3BA-1014-B7BB-55E2-A3B1DC2CC5E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106</a:t>
                </a:r>
              </a:p>
            </p:txBody>
          </p:sp>
          <p:sp>
            <p:nvSpPr>
              <p:cNvPr id="2570" name="TextBox 2569">
                <a:extLst>
                  <a:ext uri="{FF2B5EF4-FFF2-40B4-BE49-F238E27FC236}">
                    <a16:creationId xmlns:a16="http://schemas.microsoft.com/office/drawing/2014/main" id="{D8883207-34FB-92C8-1A69-41D7E856076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(271)</a:t>
                </a:r>
              </a:p>
            </p:txBody>
          </p:sp>
        </p:grpSp>
      </p:grpSp>
      <p:grpSp>
        <p:nvGrpSpPr>
          <p:cNvPr id="2597" name="Group 2596">
            <a:extLst>
              <a:ext uri="{FF2B5EF4-FFF2-40B4-BE49-F238E27FC236}">
                <a16:creationId xmlns:a16="http://schemas.microsoft.com/office/drawing/2014/main" id="{C4E49E26-5733-A1B1-0ED9-5AFD8E7544E2}"/>
              </a:ext>
            </a:extLst>
          </p:cNvPr>
          <p:cNvGrpSpPr/>
          <p:nvPr/>
        </p:nvGrpSpPr>
        <p:grpSpPr>
          <a:xfrm>
            <a:off x="9045005" y="926905"/>
            <a:ext cx="593115" cy="636569"/>
            <a:chOff x="564114" y="441325"/>
            <a:chExt cx="593115" cy="636569"/>
          </a:xfrm>
        </p:grpSpPr>
        <p:grpSp>
          <p:nvGrpSpPr>
            <p:cNvPr id="2598" name="Group 2597">
              <a:extLst>
                <a:ext uri="{FF2B5EF4-FFF2-40B4-BE49-F238E27FC236}">
                  <a16:creationId xmlns:a16="http://schemas.microsoft.com/office/drawing/2014/main" id="{1DD690EB-B8D4-FBF7-E8B8-341D3476C23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03" name="Rectangle: Rounded Corners 2602">
                <a:extLst>
                  <a:ext uri="{FF2B5EF4-FFF2-40B4-BE49-F238E27FC236}">
                    <a16:creationId xmlns:a16="http://schemas.microsoft.com/office/drawing/2014/main" id="{D6009ACE-6AB7-3094-397E-83D8F1661AE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04" name="Rectangle: Rounded Corners 2603">
                <a:extLst>
                  <a:ext uri="{FF2B5EF4-FFF2-40B4-BE49-F238E27FC236}">
                    <a16:creationId xmlns:a16="http://schemas.microsoft.com/office/drawing/2014/main" id="{75AB49DC-E2E0-2599-DC15-03DBA711C7B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99" name="Group 2598">
              <a:extLst>
                <a:ext uri="{FF2B5EF4-FFF2-40B4-BE49-F238E27FC236}">
                  <a16:creationId xmlns:a16="http://schemas.microsoft.com/office/drawing/2014/main" id="{D33C33F5-9213-20CB-B337-963DA111FE5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00" name="TextBox 2599">
                <a:extLst>
                  <a:ext uri="{FF2B5EF4-FFF2-40B4-BE49-F238E27FC236}">
                    <a16:creationId xmlns:a16="http://schemas.microsoft.com/office/drawing/2014/main" id="{717AE55C-B846-D43E-A3CD-C31D03DAC6F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Mn</a:t>
                </a:r>
              </a:p>
            </p:txBody>
          </p:sp>
          <p:sp>
            <p:nvSpPr>
              <p:cNvPr id="2601" name="TextBox 2600">
                <a:extLst>
                  <a:ext uri="{FF2B5EF4-FFF2-40B4-BE49-F238E27FC236}">
                    <a16:creationId xmlns:a16="http://schemas.microsoft.com/office/drawing/2014/main" id="{CEE9DE57-38A1-A7F5-F793-23AAB98BB8F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25</a:t>
                </a:r>
              </a:p>
            </p:txBody>
          </p:sp>
          <p:sp>
            <p:nvSpPr>
              <p:cNvPr id="2602" name="TextBox 2601">
                <a:extLst>
                  <a:ext uri="{FF2B5EF4-FFF2-40B4-BE49-F238E27FC236}">
                    <a16:creationId xmlns:a16="http://schemas.microsoft.com/office/drawing/2014/main" id="{1A1617A2-5956-FAEC-3B81-78C05A5C004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54.94</a:t>
                </a:r>
              </a:p>
            </p:txBody>
          </p:sp>
        </p:grpSp>
      </p:grpSp>
      <p:grpSp>
        <p:nvGrpSpPr>
          <p:cNvPr id="2605" name="Group 2604">
            <a:extLst>
              <a:ext uri="{FF2B5EF4-FFF2-40B4-BE49-F238E27FC236}">
                <a16:creationId xmlns:a16="http://schemas.microsoft.com/office/drawing/2014/main" id="{4237D73D-B76C-674D-0F0A-953B77DC23D5}"/>
              </a:ext>
            </a:extLst>
          </p:cNvPr>
          <p:cNvGrpSpPr/>
          <p:nvPr/>
        </p:nvGrpSpPr>
        <p:grpSpPr>
          <a:xfrm>
            <a:off x="7003659" y="5239321"/>
            <a:ext cx="593115" cy="636569"/>
            <a:chOff x="564114" y="441325"/>
            <a:chExt cx="593115" cy="636569"/>
          </a:xfrm>
        </p:grpSpPr>
        <p:grpSp>
          <p:nvGrpSpPr>
            <p:cNvPr id="2606" name="Group 2605">
              <a:extLst>
                <a:ext uri="{FF2B5EF4-FFF2-40B4-BE49-F238E27FC236}">
                  <a16:creationId xmlns:a16="http://schemas.microsoft.com/office/drawing/2014/main" id="{C43B3FFB-CBF7-7F48-2C10-8634E1940FB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11" name="Rectangle: Rounded Corners 2610">
                <a:extLst>
                  <a:ext uri="{FF2B5EF4-FFF2-40B4-BE49-F238E27FC236}">
                    <a16:creationId xmlns:a16="http://schemas.microsoft.com/office/drawing/2014/main" id="{A2A1F655-9EF8-2F6E-FD5C-E5307E2C206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12" name="Rectangle: Rounded Corners 2611">
                <a:extLst>
                  <a:ext uri="{FF2B5EF4-FFF2-40B4-BE49-F238E27FC236}">
                    <a16:creationId xmlns:a16="http://schemas.microsoft.com/office/drawing/2014/main" id="{D13340BD-B7D0-73E0-9A86-7A170A9AD57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07" name="Group 2606">
              <a:extLst>
                <a:ext uri="{FF2B5EF4-FFF2-40B4-BE49-F238E27FC236}">
                  <a16:creationId xmlns:a16="http://schemas.microsoft.com/office/drawing/2014/main" id="{EA917887-F152-A167-F6F0-45351600DC7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08" name="TextBox 2607">
                <a:extLst>
                  <a:ext uri="{FF2B5EF4-FFF2-40B4-BE49-F238E27FC236}">
                    <a16:creationId xmlns:a16="http://schemas.microsoft.com/office/drawing/2014/main" id="{EC732348-AAA5-7C97-B9DA-C1D51A10A0C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Tc</a:t>
                </a:r>
              </a:p>
            </p:txBody>
          </p:sp>
          <p:sp>
            <p:nvSpPr>
              <p:cNvPr id="2609" name="TextBox 2608">
                <a:extLst>
                  <a:ext uri="{FF2B5EF4-FFF2-40B4-BE49-F238E27FC236}">
                    <a16:creationId xmlns:a16="http://schemas.microsoft.com/office/drawing/2014/main" id="{3C6D8A7E-3069-B6D8-655E-216A8ED89C4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43</a:t>
                </a:r>
              </a:p>
            </p:txBody>
          </p:sp>
          <p:sp>
            <p:nvSpPr>
              <p:cNvPr id="2610" name="TextBox 2609">
                <a:extLst>
                  <a:ext uri="{FF2B5EF4-FFF2-40B4-BE49-F238E27FC236}">
                    <a16:creationId xmlns:a16="http://schemas.microsoft.com/office/drawing/2014/main" id="{FC878E61-EF8A-5E0B-F1E1-873B7333A88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(98)</a:t>
                </a:r>
              </a:p>
            </p:txBody>
          </p:sp>
        </p:grpSp>
      </p:grpSp>
      <p:grpSp>
        <p:nvGrpSpPr>
          <p:cNvPr id="2613" name="Group 2612">
            <a:extLst>
              <a:ext uri="{FF2B5EF4-FFF2-40B4-BE49-F238E27FC236}">
                <a16:creationId xmlns:a16="http://schemas.microsoft.com/office/drawing/2014/main" id="{2ED5C16C-79A3-0637-D546-8C33CC3259B9}"/>
              </a:ext>
            </a:extLst>
          </p:cNvPr>
          <p:cNvGrpSpPr/>
          <p:nvPr/>
        </p:nvGrpSpPr>
        <p:grpSpPr>
          <a:xfrm>
            <a:off x="3202450" y="827477"/>
            <a:ext cx="593115" cy="636569"/>
            <a:chOff x="564114" y="441325"/>
            <a:chExt cx="593115" cy="636569"/>
          </a:xfrm>
        </p:grpSpPr>
        <p:grpSp>
          <p:nvGrpSpPr>
            <p:cNvPr id="2614" name="Group 2613">
              <a:extLst>
                <a:ext uri="{FF2B5EF4-FFF2-40B4-BE49-F238E27FC236}">
                  <a16:creationId xmlns:a16="http://schemas.microsoft.com/office/drawing/2014/main" id="{8D5689EF-F22A-1FA0-2DDD-34915632340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19" name="Rectangle: Rounded Corners 2618">
                <a:extLst>
                  <a:ext uri="{FF2B5EF4-FFF2-40B4-BE49-F238E27FC236}">
                    <a16:creationId xmlns:a16="http://schemas.microsoft.com/office/drawing/2014/main" id="{0D4BF0EF-3E90-5E2D-5321-F68500016E1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20" name="Rectangle: Rounded Corners 2619">
                <a:extLst>
                  <a:ext uri="{FF2B5EF4-FFF2-40B4-BE49-F238E27FC236}">
                    <a16:creationId xmlns:a16="http://schemas.microsoft.com/office/drawing/2014/main" id="{7136144D-3312-4667-3DD9-5C671620702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15" name="Group 2614">
              <a:extLst>
                <a:ext uri="{FF2B5EF4-FFF2-40B4-BE49-F238E27FC236}">
                  <a16:creationId xmlns:a16="http://schemas.microsoft.com/office/drawing/2014/main" id="{ACD4CF27-9F1F-530D-3A2A-BDCF9A2127E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16" name="TextBox 2615">
                <a:extLst>
                  <a:ext uri="{FF2B5EF4-FFF2-40B4-BE49-F238E27FC236}">
                    <a16:creationId xmlns:a16="http://schemas.microsoft.com/office/drawing/2014/main" id="{63A08A8A-70D9-E4FA-20CF-0DCD10DFA62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Re</a:t>
                </a:r>
              </a:p>
            </p:txBody>
          </p:sp>
          <p:sp>
            <p:nvSpPr>
              <p:cNvPr id="2617" name="TextBox 2616">
                <a:extLst>
                  <a:ext uri="{FF2B5EF4-FFF2-40B4-BE49-F238E27FC236}">
                    <a16:creationId xmlns:a16="http://schemas.microsoft.com/office/drawing/2014/main" id="{221124D8-ECB3-1EB6-5FD0-5F5E9E735B3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75</a:t>
                </a:r>
              </a:p>
            </p:txBody>
          </p:sp>
          <p:sp>
            <p:nvSpPr>
              <p:cNvPr id="2618" name="TextBox 2617">
                <a:extLst>
                  <a:ext uri="{FF2B5EF4-FFF2-40B4-BE49-F238E27FC236}">
                    <a16:creationId xmlns:a16="http://schemas.microsoft.com/office/drawing/2014/main" id="{271C65DC-6E4E-25EC-DAE0-68DC4D334D2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186.2</a:t>
                </a:r>
              </a:p>
            </p:txBody>
          </p:sp>
        </p:grpSp>
      </p:grpSp>
      <p:grpSp>
        <p:nvGrpSpPr>
          <p:cNvPr id="2621" name="Group 2620">
            <a:extLst>
              <a:ext uri="{FF2B5EF4-FFF2-40B4-BE49-F238E27FC236}">
                <a16:creationId xmlns:a16="http://schemas.microsoft.com/office/drawing/2014/main" id="{B84CA348-544B-AB29-CD8F-D953681DCFB2}"/>
              </a:ext>
            </a:extLst>
          </p:cNvPr>
          <p:cNvGrpSpPr/>
          <p:nvPr/>
        </p:nvGrpSpPr>
        <p:grpSpPr>
          <a:xfrm>
            <a:off x="10737984" y="3377370"/>
            <a:ext cx="593115" cy="636569"/>
            <a:chOff x="564114" y="441325"/>
            <a:chExt cx="593115" cy="636569"/>
          </a:xfrm>
        </p:grpSpPr>
        <p:grpSp>
          <p:nvGrpSpPr>
            <p:cNvPr id="2622" name="Group 2621">
              <a:extLst>
                <a:ext uri="{FF2B5EF4-FFF2-40B4-BE49-F238E27FC236}">
                  <a16:creationId xmlns:a16="http://schemas.microsoft.com/office/drawing/2014/main" id="{C82DE826-F0D9-250E-ADBB-6EBDD62E357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27" name="Rectangle: Rounded Corners 2626">
                <a:extLst>
                  <a:ext uri="{FF2B5EF4-FFF2-40B4-BE49-F238E27FC236}">
                    <a16:creationId xmlns:a16="http://schemas.microsoft.com/office/drawing/2014/main" id="{4DA8B1E2-B75C-D520-FF45-BC96436604B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28" name="Rectangle: Rounded Corners 2627">
                <a:extLst>
                  <a:ext uri="{FF2B5EF4-FFF2-40B4-BE49-F238E27FC236}">
                    <a16:creationId xmlns:a16="http://schemas.microsoft.com/office/drawing/2014/main" id="{97D566CC-1DDF-19F0-7A0A-FEFC0C385B3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23" name="Group 2622">
              <a:extLst>
                <a:ext uri="{FF2B5EF4-FFF2-40B4-BE49-F238E27FC236}">
                  <a16:creationId xmlns:a16="http://schemas.microsoft.com/office/drawing/2014/main" id="{52A696C5-8E3C-2521-3B70-CFAD91E7307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24" name="TextBox 2623">
                <a:extLst>
                  <a:ext uri="{FF2B5EF4-FFF2-40B4-BE49-F238E27FC236}">
                    <a16:creationId xmlns:a16="http://schemas.microsoft.com/office/drawing/2014/main" id="{87DB2581-D7DB-D199-A3FB-140FF1CEA33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Bh</a:t>
                </a:r>
              </a:p>
            </p:txBody>
          </p:sp>
          <p:sp>
            <p:nvSpPr>
              <p:cNvPr id="2625" name="TextBox 2624">
                <a:extLst>
                  <a:ext uri="{FF2B5EF4-FFF2-40B4-BE49-F238E27FC236}">
                    <a16:creationId xmlns:a16="http://schemas.microsoft.com/office/drawing/2014/main" id="{4285E9FD-9E93-376E-E1E4-B4DAF9B2599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107</a:t>
                </a:r>
              </a:p>
            </p:txBody>
          </p:sp>
          <p:sp>
            <p:nvSpPr>
              <p:cNvPr id="2626" name="TextBox 2625">
                <a:extLst>
                  <a:ext uri="{FF2B5EF4-FFF2-40B4-BE49-F238E27FC236}">
                    <a16:creationId xmlns:a16="http://schemas.microsoft.com/office/drawing/2014/main" id="{376328E1-1057-DD9D-58B7-D816E48FD0C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(270)</a:t>
                </a:r>
              </a:p>
            </p:txBody>
          </p:sp>
        </p:grpSp>
      </p:grpSp>
      <p:grpSp>
        <p:nvGrpSpPr>
          <p:cNvPr id="2653" name="Group 2652">
            <a:extLst>
              <a:ext uri="{FF2B5EF4-FFF2-40B4-BE49-F238E27FC236}">
                <a16:creationId xmlns:a16="http://schemas.microsoft.com/office/drawing/2014/main" id="{B4A1BF65-21D8-F7B2-FE73-82226B523369}"/>
              </a:ext>
            </a:extLst>
          </p:cNvPr>
          <p:cNvGrpSpPr/>
          <p:nvPr/>
        </p:nvGrpSpPr>
        <p:grpSpPr>
          <a:xfrm>
            <a:off x="2058751" y="4378370"/>
            <a:ext cx="593115" cy="636569"/>
            <a:chOff x="564114" y="441325"/>
            <a:chExt cx="593115" cy="636569"/>
          </a:xfrm>
        </p:grpSpPr>
        <p:grpSp>
          <p:nvGrpSpPr>
            <p:cNvPr id="2654" name="Group 2653">
              <a:extLst>
                <a:ext uri="{FF2B5EF4-FFF2-40B4-BE49-F238E27FC236}">
                  <a16:creationId xmlns:a16="http://schemas.microsoft.com/office/drawing/2014/main" id="{1D74B4D5-ECB2-EE34-B12F-25F347E340C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59" name="Rectangle: Rounded Corners 2658">
                <a:extLst>
                  <a:ext uri="{FF2B5EF4-FFF2-40B4-BE49-F238E27FC236}">
                    <a16:creationId xmlns:a16="http://schemas.microsoft.com/office/drawing/2014/main" id="{745C8907-9FA4-8F8B-50BF-4B44A1132D0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60" name="Rectangle: Rounded Corners 2659">
                <a:extLst>
                  <a:ext uri="{FF2B5EF4-FFF2-40B4-BE49-F238E27FC236}">
                    <a16:creationId xmlns:a16="http://schemas.microsoft.com/office/drawing/2014/main" id="{A95D770B-8494-0AB6-A841-0CFD8A100DB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55" name="Group 2654">
              <a:extLst>
                <a:ext uri="{FF2B5EF4-FFF2-40B4-BE49-F238E27FC236}">
                  <a16:creationId xmlns:a16="http://schemas.microsoft.com/office/drawing/2014/main" id="{9447CAB6-E2D0-42AB-A5F0-2706D3D95F8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56" name="TextBox 2655">
                <a:extLst>
                  <a:ext uri="{FF2B5EF4-FFF2-40B4-BE49-F238E27FC236}">
                    <a16:creationId xmlns:a16="http://schemas.microsoft.com/office/drawing/2014/main" id="{A8535322-1147-FEBD-FCC9-70EC2E788C1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Fe</a:t>
                </a:r>
              </a:p>
            </p:txBody>
          </p:sp>
          <p:sp>
            <p:nvSpPr>
              <p:cNvPr id="2657" name="TextBox 2656">
                <a:extLst>
                  <a:ext uri="{FF2B5EF4-FFF2-40B4-BE49-F238E27FC236}">
                    <a16:creationId xmlns:a16="http://schemas.microsoft.com/office/drawing/2014/main" id="{43201AD5-91AC-CA77-0161-6D7ECC564BB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26</a:t>
                </a:r>
              </a:p>
            </p:txBody>
          </p:sp>
          <p:sp>
            <p:nvSpPr>
              <p:cNvPr id="2658" name="TextBox 2657">
                <a:extLst>
                  <a:ext uri="{FF2B5EF4-FFF2-40B4-BE49-F238E27FC236}">
                    <a16:creationId xmlns:a16="http://schemas.microsoft.com/office/drawing/2014/main" id="{08244D8E-E3E3-CA74-30DD-709630982F3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55.85</a:t>
                </a:r>
              </a:p>
            </p:txBody>
          </p:sp>
        </p:grpSp>
      </p:grpSp>
      <p:grpSp>
        <p:nvGrpSpPr>
          <p:cNvPr id="2661" name="Group 2660">
            <a:extLst>
              <a:ext uri="{FF2B5EF4-FFF2-40B4-BE49-F238E27FC236}">
                <a16:creationId xmlns:a16="http://schemas.microsoft.com/office/drawing/2014/main" id="{F4CDB45B-92D1-C996-02F4-F04C99CF05DB}"/>
              </a:ext>
            </a:extLst>
          </p:cNvPr>
          <p:cNvGrpSpPr/>
          <p:nvPr/>
        </p:nvGrpSpPr>
        <p:grpSpPr>
          <a:xfrm>
            <a:off x="10580668" y="934013"/>
            <a:ext cx="593115" cy="636569"/>
            <a:chOff x="564114" y="441325"/>
            <a:chExt cx="593115" cy="636569"/>
          </a:xfrm>
        </p:grpSpPr>
        <p:grpSp>
          <p:nvGrpSpPr>
            <p:cNvPr id="2662" name="Group 2661">
              <a:extLst>
                <a:ext uri="{FF2B5EF4-FFF2-40B4-BE49-F238E27FC236}">
                  <a16:creationId xmlns:a16="http://schemas.microsoft.com/office/drawing/2014/main" id="{1775C1EA-76C2-8CFB-66BA-9ECF9971A91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67" name="Rectangle: Rounded Corners 2666">
                <a:extLst>
                  <a:ext uri="{FF2B5EF4-FFF2-40B4-BE49-F238E27FC236}">
                    <a16:creationId xmlns:a16="http://schemas.microsoft.com/office/drawing/2014/main" id="{5984AEE4-05FE-1F1A-91C1-E4FDE239E2B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68" name="Rectangle: Rounded Corners 2667">
                <a:extLst>
                  <a:ext uri="{FF2B5EF4-FFF2-40B4-BE49-F238E27FC236}">
                    <a16:creationId xmlns:a16="http://schemas.microsoft.com/office/drawing/2014/main" id="{78D443E3-02B5-9288-49D3-465589F8C0C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63" name="Group 2662">
              <a:extLst>
                <a:ext uri="{FF2B5EF4-FFF2-40B4-BE49-F238E27FC236}">
                  <a16:creationId xmlns:a16="http://schemas.microsoft.com/office/drawing/2014/main" id="{1E48A60A-E7E9-328D-D367-6831D9C67D7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64" name="TextBox 2663">
                <a:extLst>
                  <a:ext uri="{FF2B5EF4-FFF2-40B4-BE49-F238E27FC236}">
                    <a16:creationId xmlns:a16="http://schemas.microsoft.com/office/drawing/2014/main" id="{5FEE1CBB-5F60-55B4-4570-8448617A5D2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Ru</a:t>
                </a:r>
              </a:p>
            </p:txBody>
          </p:sp>
          <p:sp>
            <p:nvSpPr>
              <p:cNvPr id="2665" name="TextBox 2664">
                <a:extLst>
                  <a:ext uri="{FF2B5EF4-FFF2-40B4-BE49-F238E27FC236}">
                    <a16:creationId xmlns:a16="http://schemas.microsoft.com/office/drawing/2014/main" id="{76668A2A-A8FD-249C-6138-D932F639B83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44</a:t>
                </a:r>
              </a:p>
            </p:txBody>
          </p:sp>
          <p:sp>
            <p:nvSpPr>
              <p:cNvPr id="2666" name="TextBox 2665">
                <a:extLst>
                  <a:ext uri="{FF2B5EF4-FFF2-40B4-BE49-F238E27FC236}">
                    <a16:creationId xmlns:a16="http://schemas.microsoft.com/office/drawing/2014/main" id="{87A7FF22-D401-3643-11FE-E371B839413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101.1</a:t>
                </a:r>
              </a:p>
            </p:txBody>
          </p:sp>
        </p:grpSp>
      </p:grpSp>
      <p:grpSp>
        <p:nvGrpSpPr>
          <p:cNvPr id="2669" name="Group 2668">
            <a:extLst>
              <a:ext uri="{FF2B5EF4-FFF2-40B4-BE49-F238E27FC236}">
                <a16:creationId xmlns:a16="http://schemas.microsoft.com/office/drawing/2014/main" id="{CDE8C597-B35C-25C2-C846-7AC6CD9FDB61}"/>
              </a:ext>
            </a:extLst>
          </p:cNvPr>
          <p:cNvGrpSpPr/>
          <p:nvPr/>
        </p:nvGrpSpPr>
        <p:grpSpPr>
          <a:xfrm>
            <a:off x="4607978" y="830550"/>
            <a:ext cx="593115" cy="636569"/>
            <a:chOff x="564114" y="441325"/>
            <a:chExt cx="593115" cy="636569"/>
          </a:xfrm>
        </p:grpSpPr>
        <p:grpSp>
          <p:nvGrpSpPr>
            <p:cNvPr id="2670" name="Group 2669">
              <a:extLst>
                <a:ext uri="{FF2B5EF4-FFF2-40B4-BE49-F238E27FC236}">
                  <a16:creationId xmlns:a16="http://schemas.microsoft.com/office/drawing/2014/main" id="{419D9E23-319A-A7D4-6A26-11EF4BFB741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75" name="Rectangle: Rounded Corners 2674">
                <a:extLst>
                  <a:ext uri="{FF2B5EF4-FFF2-40B4-BE49-F238E27FC236}">
                    <a16:creationId xmlns:a16="http://schemas.microsoft.com/office/drawing/2014/main" id="{03A11992-DCB5-BF51-4422-11F8B6BB797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76" name="Rectangle: Rounded Corners 2675">
                <a:extLst>
                  <a:ext uri="{FF2B5EF4-FFF2-40B4-BE49-F238E27FC236}">
                    <a16:creationId xmlns:a16="http://schemas.microsoft.com/office/drawing/2014/main" id="{88998D81-4954-B041-8EFB-2E57726FD3A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71" name="Group 2670">
              <a:extLst>
                <a:ext uri="{FF2B5EF4-FFF2-40B4-BE49-F238E27FC236}">
                  <a16:creationId xmlns:a16="http://schemas.microsoft.com/office/drawing/2014/main" id="{348EDD3C-D0C4-AF46-9210-5EC28E14AC1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72" name="TextBox 2671">
                <a:extLst>
                  <a:ext uri="{FF2B5EF4-FFF2-40B4-BE49-F238E27FC236}">
                    <a16:creationId xmlns:a16="http://schemas.microsoft.com/office/drawing/2014/main" id="{9D8EF2CA-D4DD-69B1-8939-8A2EEA22A07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Os</a:t>
                </a:r>
              </a:p>
            </p:txBody>
          </p:sp>
          <p:sp>
            <p:nvSpPr>
              <p:cNvPr id="2673" name="TextBox 2672">
                <a:extLst>
                  <a:ext uri="{FF2B5EF4-FFF2-40B4-BE49-F238E27FC236}">
                    <a16:creationId xmlns:a16="http://schemas.microsoft.com/office/drawing/2014/main" id="{144E601B-65F7-B2C0-7994-9FAAD82534B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76</a:t>
                </a:r>
              </a:p>
            </p:txBody>
          </p:sp>
          <p:sp>
            <p:nvSpPr>
              <p:cNvPr id="2674" name="TextBox 2673">
                <a:extLst>
                  <a:ext uri="{FF2B5EF4-FFF2-40B4-BE49-F238E27FC236}">
                    <a16:creationId xmlns:a16="http://schemas.microsoft.com/office/drawing/2014/main" id="{377B9B92-08DA-9C2F-263E-094D59D900E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190.2</a:t>
                </a:r>
              </a:p>
            </p:txBody>
          </p:sp>
        </p:grpSp>
      </p:grpSp>
      <p:grpSp>
        <p:nvGrpSpPr>
          <p:cNvPr id="2677" name="Group 2676">
            <a:extLst>
              <a:ext uri="{FF2B5EF4-FFF2-40B4-BE49-F238E27FC236}">
                <a16:creationId xmlns:a16="http://schemas.microsoft.com/office/drawing/2014/main" id="{14F6EDFA-BB87-F60B-3F66-B1C278B64A86}"/>
              </a:ext>
            </a:extLst>
          </p:cNvPr>
          <p:cNvGrpSpPr/>
          <p:nvPr/>
        </p:nvGrpSpPr>
        <p:grpSpPr>
          <a:xfrm>
            <a:off x="73860" y="2748541"/>
            <a:ext cx="593115" cy="636569"/>
            <a:chOff x="564114" y="441325"/>
            <a:chExt cx="593115" cy="636569"/>
          </a:xfrm>
        </p:grpSpPr>
        <p:grpSp>
          <p:nvGrpSpPr>
            <p:cNvPr id="2678" name="Group 2677">
              <a:extLst>
                <a:ext uri="{FF2B5EF4-FFF2-40B4-BE49-F238E27FC236}">
                  <a16:creationId xmlns:a16="http://schemas.microsoft.com/office/drawing/2014/main" id="{EA64F410-8F5D-8095-0A31-D3627ADEFE0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83" name="Rectangle: Rounded Corners 2682">
                <a:extLst>
                  <a:ext uri="{FF2B5EF4-FFF2-40B4-BE49-F238E27FC236}">
                    <a16:creationId xmlns:a16="http://schemas.microsoft.com/office/drawing/2014/main" id="{17E9BF04-50BA-4AE3-02D7-64008262A75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84" name="Rectangle: Rounded Corners 2683">
                <a:extLst>
                  <a:ext uri="{FF2B5EF4-FFF2-40B4-BE49-F238E27FC236}">
                    <a16:creationId xmlns:a16="http://schemas.microsoft.com/office/drawing/2014/main" id="{44CCD6D6-C22B-84DD-BBC6-860944058BF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79" name="Group 2678">
              <a:extLst>
                <a:ext uri="{FF2B5EF4-FFF2-40B4-BE49-F238E27FC236}">
                  <a16:creationId xmlns:a16="http://schemas.microsoft.com/office/drawing/2014/main" id="{03022D54-B88D-5C6A-7021-E9C03CD7DD9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80" name="TextBox 2679">
                <a:extLst>
                  <a:ext uri="{FF2B5EF4-FFF2-40B4-BE49-F238E27FC236}">
                    <a16:creationId xmlns:a16="http://schemas.microsoft.com/office/drawing/2014/main" id="{DF1DB383-E7A6-85D0-DEFE-982D2450418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Hs</a:t>
                </a:r>
              </a:p>
            </p:txBody>
          </p:sp>
          <p:sp>
            <p:nvSpPr>
              <p:cNvPr id="2681" name="TextBox 2680">
                <a:extLst>
                  <a:ext uri="{FF2B5EF4-FFF2-40B4-BE49-F238E27FC236}">
                    <a16:creationId xmlns:a16="http://schemas.microsoft.com/office/drawing/2014/main" id="{E57D259C-BBE6-03E4-34E0-1CFEF400390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108</a:t>
                </a:r>
              </a:p>
            </p:txBody>
          </p:sp>
          <p:sp>
            <p:nvSpPr>
              <p:cNvPr id="2682" name="TextBox 2681">
                <a:extLst>
                  <a:ext uri="{FF2B5EF4-FFF2-40B4-BE49-F238E27FC236}">
                    <a16:creationId xmlns:a16="http://schemas.microsoft.com/office/drawing/2014/main" id="{D0B1C763-E19E-AC2F-D2F9-6D8162FB7EC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(277)</a:t>
                </a:r>
              </a:p>
            </p:txBody>
          </p:sp>
        </p:grpSp>
      </p:grpSp>
      <p:grpSp>
        <p:nvGrpSpPr>
          <p:cNvPr id="2709" name="Group 2708">
            <a:extLst>
              <a:ext uri="{FF2B5EF4-FFF2-40B4-BE49-F238E27FC236}">
                <a16:creationId xmlns:a16="http://schemas.microsoft.com/office/drawing/2014/main" id="{D325E2D5-E18D-0700-0239-8A4C50B93989}"/>
              </a:ext>
            </a:extLst>
          </p:cNvPr>
          <p:cNvGrpSpPr/>
          <p:nvPr/>
        </p:nvGrpSpPr>
        <p:grpSpPr>
          <a:xfrm>
            <a:off x="770005" y="1077208"/>
            <a:ext cx="593115" cy="636569"/>
            <a:chOff x="564114" y="441325"/>
            <a:chExt cx="593115" cy="636569"/>
          </a:xfrm>
        </p:grpSpPr>
        <p:grpSp>
          <p:nvGrpSpPr>
            <p:cNvPr id="2710" name="Group 2709">
              <a:extLst>
                <a:ext uri="{FF2B5EF4-FFF2-40B4-BE49-F238E27FC236}">
                  <a16:creationId xmlns:a16="http://schemas.microsoft.com/office/drawing/2014/main" id="{B7B02388-800D-E6C3-6040-32EF2565E30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15" name="Rectangle: Rounded Corners 2714">
                <a:extLst>
                  <a:ext uri="{FF2B5EF4-FFF2-40B4-BE49-F238E27FC236}">
                    <a16:creationId xmlns:a16="http://schemas.microsoft.com/office/drawing/2014/main" id="{740C065A-5BB2-8F18-E4C0-CC2126A70D8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16" name="Rectangle: Rounded Corners 2715">
                <a:extLst>
                  <a:ext uri="{FF2B5EF4-FFF2-40B4-BE49-F238E27FC236}">
                    <a16:creationId xmlns:a16="http://schemas.microsoft.com/office/drawing/2014/main" id="{8D974D00-DE5D-8EEE-C13E-0C64D52A548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11" name="Group 2710">
              <a:extLst>
                <a:ext uri="{FF2B5EF4-FFF2-40B4-BE49-F238E27FC236}">
                  <a16:creationId xmlns:a16="http://schemas.microsoft.com/office/drawing/2014/main" id="{DF16893D-EB0B-58CC-C3C0-FF50E22235F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12" name="TextBox 2711">
                <a:extLst>
                  <a:ext uri="{FF2B5EF4-FFF2-40B4-BE49-F238E27FC236}">
                    <a16:creationId xmlns:a16="http://schemas.microsoft.com/office/drawing/2014/main" id="{1654D5C1-D877-B4D8-A667-30F2EABFA6D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Co</a:t>
                </a:r>
              </a:p>
            </p:txBody>
          </p:sp>
          <p:sp>
            <p:nvSpPr>
              <p:cNvPr id="2713" name="TextBox 2712">
                <a:extLst>
                  <a:ext uri="{FF2B5EF4-FFF2-40B4-BE49-F238E27FC236}">
                    <a16:creationId xmlns:a16="http://schemas.microsoft.com/office/drawing/2014/main" id="{9D5ABBAC-4681-CF9B-EECD-1A5EDE9ECC4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27</a:t>
                </a:r>
              </a:p>
            </p:txBody>
          </p:sp>
          <p:sp>
            <p:nvSpPr>
              <p:cNvPr id="2714" name="TextBox 2713">
                <a:extLst>
                  <a:ext uri="{FF2B5EF4-FFF2-40B4-BE49-F238E27FC236}">
                    <a16:creationId xmlns:a16="http://schemas.microsoft.com/office/drawing/2014/main" id="{02E6E349-0F4A-4275-DC31-4F778F256B8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58.93</a:t>
                </a:r>
              </a:p>
            </p:txBody>
          </p:sp>
        </p:grpSp>
      </p:grpSp>
      <p:grpSp>
        <p:nvGrpSpPr>
          <p:cNvPr id="2717" name="Group 2716">
            <a:extLst>
              <a:ext uri="{FF2B5EF4-FFF2-40B4-BE49-F238E27FC236}">
                <a16:creationId xmlns:a16="http://schemas.microsoft.com/office/drawing/2014/main" id="{33FE0E75-CE3A-16EB-3511-12A2D6277262}"/>
              </a:ext>
            </a:extLst>
          </p:cNvPr>
          <p:cNvGrpSpPr/>
          <p:nvPr/>
        </p:nvGrpSpPr>
        <p:grpSpPr>
          <a:xfrm>
            <a:off x="3507265" y="2896019"/>
            <a:ext cx="593115" cy="636569"/>
            <a:chOff x="564114" y="441325"/>
            <a:chExt cx="593115" cy="636569"/>
          </a:xfrm>
        </p:grpSpPr>
        <p:grpSp>
          <p:nvGrpSpPr>
            <p:cNvPr id="2718" name="Group 2717">
              <a:extLst>
                <a:ext uri="{FF2B5EF4-FFF2-40B4-BE49-F238E27FC236}">
                  <a16:creationId xmlns:a16="http://schemas.microsoft.com/office/drawing/2014/main" id="{8EA5FDE7-07D2-0764-26A0-4D3255B9ECC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23" name="Rectangle: Rounded Corners 2722">
                <a:extLst>
                  <a:ext uri="{FF2B5EF4-FFF2-40B4-BE49-F238E27FC236}">
                    <a16:creationId xmlns:a16="http://schemas.microsoft.com/office/drawing/2014/main" id="{4F4546C7-BD59-E614-6E58-EFA3BD5CD94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24" name="Rectangle: Rounded Corners 2723">
                <a:extLst>
                  <a:ext uri="{FF2B5EF4-FFF2-40B4-BE49-F238E27FC236}">
                    <a16:creationId xmlns:a16="http://schemas.microsoft.com/office/drawing/2014/main" id="{BDED1AB5-B500-8F37-6E1A-1750B010809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19" name="Group 2718">
              <a:extLst>
                <a:ext uri="{FF2B5EF4-FFF2-40B4-BE49-F238E27FC236}">
                  <a16:creationId xmlns:a16="http://schemas.microsoft.com/office/drawing/2014/main" id="{8A954BCF-962C-0762-65DF-48DC67B193B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20" name="TextBox 2719">
                <a:extLst>
                  <a:ext uri="{FF2B5EF4-FFF2-40B4-BE49-F238E27FC236}">
                    <a16:creationId xmlns:a16="http://schemas.microsoft.com/office/drawing/2014/main" id="{B686B1DC-C99D-8CEE-A0A1-D9B59EB0B5A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Rh</a:t>
                </a:r>
              </a:p>
            </p:txBody>
          </p:sp>
          <p:sp>
            <p:nvSpPr>
              <p:cNvPr id="2721" name="TextBox 2720">
                <a:extLst>
                  <a:ext uri="{FF2B5EF4-FFF2-40B4-BE49-F238E27FC236}">
                    <a16:creationId xmlns:a16="http://schemas.microsoft.com/office/drawing/2014/main" id="{48827CF9-D051-5D8B-2875-331F4584B0A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45</a:t>
                </a:r>
              </a:p>
            </p:txBody>
          </p:sp>
          <p:sp>
            <p:nvSpPr>
              <p:cNvPr id="2722" name="TextBox 2721">
                <a:extLst>
                  <a:ext uri="{FF2B5EF4-FFF2-40B4-BE49-F238E27FC236}">
                    <a16:creationId xmlns:a16="http://schemas.microsoft.com/office/drawing/2014/main" id="{F3727163-32FB-C0E5-887D-884407C371E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102.9</a:t>
                </a:r>
              </a:p>
            </p:txBody>
          </p:sp>
        </p:grpSp>
      </p:grpSp>
      <p:grpSp>
        <p:nvGrpSpPr>
          <p:cNvPr id="2725" name="Group 2724">
            <a:extLst>
              <a:ext uri="{FF2B5EF4-FFF2-40B4-BE49-F238E27FC236}">
                <a16:creationId xmlns:a16="http://schemas.microsoft.com/office/drawing/2014/main" id="{3532ACE4-49AA-C512-4529-778483C67FE5}"/>
              </a:ext>
            </a:extLst>
          </p:cNvPr>
          <p:cNvGrpSpPr/>
          <p:nvPr/>
        </p:nvGrpSpPr>
        <p:grpSpPr>
          <a:xfrm>
            <a:off x="4828798" y="1543919"/>
            <a:ext cx="593115" cy="636569"/>
            <a:chOff x="564114" y="441325"/>
            <a:chExt cx="593115" cy="636569"/>
          </a:xfrm>
        </p:grpSpPr>
        <p:grpSp>
          <p:nvGrpSpPr>
            <p:cNvPr id="2726" name="Group 2725">
              <a:extLst>
                <a:ext uri="{FF2B5EF4-FFF2-40B4-BE49-F238E27FC236}">
                  <a16:creationId xmlns:a16="http://schemas.microsoft.com/office/drawing/2014/main" id="{8DC7A3C8-50DC-4BD7-AB1B-438D0710A8C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31" name="Rectangle: Rounded Corners 2730">
                <a:extLst>
                  <a:ext uri="{FF2B5EF4-FFF2-40B4-BE49-F238E27FC236}">
                    <a16:creationId xmlns:a16="http://schemas.microsoft.com/office/drawing/2014/main" id="{353D9428-CE9D-A889-6DFA-0A7A013C3A5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32" name="Rectangle: Rounded Corners 2731">
                <a:extLst>
                  <a:ext uri="{FF2B5EF4-FFF2-40B4-BE49-F238E27FC236}">
                    <a16:creationId xmlns:a16="http://schemas.microsoft.com/office/drawing/2014/main" id="{A5299632-045C-07D2-8EAE-88B99E1302F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27" name="Group 2726">
              <a:extLst>
                <a:ext uri="{FF2B5EF4-FFF2-40B4-BE49-F238E27FC236}">
                  <a16:creationId xmlns:a16="http://schemas.microsoft.com/office/drawing/2014/main" id="{EC593830-1923-6028-0DC7-C341252AE87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28" name="TextBox 2727">
                <a:extLst>
                  <a:ext uri="{FF2B5EF4-FFF2-40B4-BE49-F238E27FC236}">
                    <a16:creationId xmlns:a16="http://schemas.microsoft.com/office/drawing/2014/main" id="{44F6C771-D1E4-6881-93C9-E2565884C5E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Ir</a:t>
                </a:r>
              </a:p>
            </p:txBody>
          </p:sp>
          <p:sp>
            <p:nvSpPr>
              <p:cNvPr id="2729" name="TextBox 2728">
                <a:extLst>
                  <a:ext uri="{FF2B5EF4-FFF2-40B4-BE49-F238E27FC236}">
                    <a16:creationId xmlns:a16="http://schemas.microsoft.com/office/drawing/2014/main" id="{788B65AF-1D8D-A823-2D09-5A49553B206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77</a:t>
                </a:r>
              </a:p>
            </p:txBody>
          </p:sp>
          <p:sp>
            <p:nvSpPr>
              <p:cNvPr id="2730" name="TextBox 2729">
                <a:extLst>
                  <a:ext uri="{FF2B5EF4-FFF2-40B4-BE49-F238E27FC236}">
                    <a16:creationId xmlns:a16="http://schemas.microsoft.com/office/drawing/2014/main" id="{2050E497-0C3F-D6EB-6F36-60327A60F91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192.2</a:t>
                </a:r>
              </a:p>
            </p:txBody>
          </p:sp>
        </p:grpSp>
      </p:grpSp>
      <p:grpSp>
        <p:nvGrpSpPr>
          <p:cNvPr id="2733" name="Group 2732">
            <a:extLst>
              <a:ext uri="{FF2B5EF4-FFF2-40B4-BE49-F238E27FC236}">
                <a16:creationId xmlns:a16="http://schemas.microsoft.com/office/drawing/2014/main" id="{445AAB70-C44D-2364-F21B-CC6B141CE2EF}"/>
              </a:ext>
            </a:extLst>
          </p:cNvPr>
          <p:cNvGrpSpPr/>
          <p:nvPr/>
        </p:nvGrpSpPr>
        <p:grpSpPr>
          <a:xfrm>
            <a:off x="8826543" y="4918915"/>
            <a:ext cx="593115" cy="636569"/>
            <a:chOff x="564114" y="441325"/>
            <a:chExt cx="593115" cy="636569"/>
          </a:xfrm>
        </p:grpSpPr>
        <p:grpSp>
          <p:nvGrpSpPr>
            <p:cNvPr id="2734" name="Group 2733">
              <a:extLst>
                <a:ext uri="{FF2B5EF4-FFF2-40B4-BE49-F238E27FC236}">
                  <a16:creationId xmlns:a16="http://schemas.microsoft.com/office/drawing/2014/main" id="{51A2AEAA-78A0-3E15-56B0-621F732B1E6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39" name="Rectangle: Rounded Corners 2738">
                <a:extLst>
                  <a:ext uri="{FF2B5EF4-FFF2-40B4-BE49-F238E27FC236}">
                    <a16:creationId xmlns:a16="http://schemas.microsoft.com/office/drawing/2014/main" id="{5BF677F8-7DBF-7301-4F05-DDB033EED83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40" name="Rectangle: Rounded Corners 2739">
                <a:extLst>
                  <a:ext uri="{FF2B5EF4-FFF2-40B4-BE49-F238E27FC236}">
                    <a16:creationId xmlns:a16="http://schemas.microsoft.com/office/drawing/2014/main" id="{9B4ED576-3DB8-91D4-2CEB-FDC35CE87EF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35" name="Group 2734">
              <a:extLst>
                <a:ext uri="{FF2B5EF4-FFF2-40B4-BE49-F238E27FC236}">
                  <a16:creationId xmlns:a16="http://schemas.microsoft.com/office/drawing/2014/main" id="{3C462368-0748-F8E7-2F99-2220F79C677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36" name="TextBox 2735">
                <a:extLst>
                  <a:ext uri="{FF2B5EF4-FFF2-40B4-BE49-F238E27FC236}">
                    <a16:creationId xmlns:a16="http://schemas.microsoft.com/office/drawing/2014/main" id="{C6CF8DD5-7A51-C16D-E98A-335EBA0DF44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Mt</a:t>
                </a:r>
              </a:p>
            </p:txBody>
          </p:sp>
          <p:sp>
            <p:nvSpPr>
              <p:cNvPr id="2737" name="TextBox 2736">
                <a:extLst>
                  <a:ext uri="{FF2B5EF4-FFF2-40B4-BE49-F238E27FC236}">
                    <a16:creationId xmlns:a16="http://schemas.microsoft.com/office/drawing/2014/main" id="{0C2C701E-CDBC-4805-B83C-6985384E84B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109</a:t>
                </a:r>
              </a:p>
            </p:txBody>
          </p:sp>
          <p:sp>
            <p:nvSpPr>
              <p:cNvPr id="2738" name="TextBox 2737">
                <a:extLst>
                  <a:ext uri="{FF2B5EF4-FFF2-40B4-BE49-F238E27FC236}">
                    <a16:creationId xmlns:a16="http://schemas.microsoft.com/office/drawing/2014/main" id="{76A05895-3E20-4AD6-D80B-AD8C0AECB1B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(276)</a:t>
                </a:r>
              </a:p>
            </p:txBody>
          </p:sp>
        </p:grpSp>
      </p:grpSp>
      <p:grpSp>
        <p:nvGrpSpPr>
          <p:cNvPr id="2765" name="Group 2764">
            <a:extLst>
              <a:ext uri="{FF2B5EF4-FFF2-40B4-BE49-F238E27FC236}">
                <a16:creationId xmlns:a16="http://schemas.microsoft.com/office/drawing/2014/main" id="{0577F6D8-794E-CA8D-4E8E-CC12302D89B2}"/>
              </a:ext>
            </a:extLst>
          </p:cNvPr>
          <p:cNvGrpSpPr/>
          <p:nvPr/>
        </p:nvGrpSpPr>
        <p:grpSpPr>
          <a:xfrm>
            <a:off x="3764371" y="4544437"/>
            <a:ext cx="593115" cy="636569"/>
            <a:chOff x="564114" y="441325"/>
            <a:chExt cx="593115" cy="636569"/>
          </a:xfrm>
        </p:grpSpPr>
        <p:grpSp>
          <p:nvGrpSpPr>
            <p:cNvPr id="2766" name="Group 2765">
              <a:extLst>
                <a:ext uri="{FF2B5EF4-FFF2-40B4-BE49-F238E27FC236}">
                  <a16:creationId xmlns:a16="http://schemas.microsoft.com/office/drawing/2014/main" id="{972ACD02-DCC9-B9BA-BCD4-3B90B78EA01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71" name="Rectangle: Rounded Corners 2770">
                <a:extLst>
                  <a:ext uri="{FF2B5EF4-FFF2-40B4-BE49-F238E27FC236}">
                    <a16:creationId xmlns:a16="http://schemas.microsoft.com/office/drawing/2014/main" id="{62B9C06D-0F98-5E46-5BD3-D165D2D8453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72" name="Rectangle: Rounded Corners 2771">
                <a:extLst>
                  <a:ext uri="{FF2B5EF4-FFF2-40B4-BE49-F238E27FC236}">
                    <a16:creationId xmlns:a16="http://schemas.microsoft.com/office/drawing/2014/main" id="{21F829AC-6827-58B1-07FE-D769D5B52C0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67" name="Group 2766">
              <a:extLst>
                <a:ext uri="{FF2B5EF4-FFF2-40B4-BE49-F238E27FC236}">
                  <a16:creationId xmlns:a16="http://schemas.microsoft.com/office/drawing/2014/main" id="{28EAEE9F-711A-94A2-4E93-0238CF0D686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68" name="TextBox 2767">
                <a:extLst>
                  <a:ext uri="{FF2B5EF4-FFF2-40B4-BE49-F238E27FC236}">
                    <a16:creationId xmlns:a16="http://schemas.microsoft.com/office/drawing/2014/main" id="{82716C19-B048-0575-71A3-71E56827DFE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Ni</a:t>
                </a:r>
              </a:p>
            </p:txBody>
          </p:sp>
          <p:sp>
            <p:nvSpPr>
              <p:cNvPr id="2769" name="TextBox 2768">
                <a:extLst>
                  <a:ext uri="{FF2B5EF4-FFF2-40B4-BE49-F238E27FC236}">
                    <a16:creationId xmlns:a16="http://schemas.microsoft.com/office/drawing/2014/main" id="{7D91DE40-E836-AC0B-AF72-96D8809B402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28</a:t>
                </a:r>
              </a:p>
            </p:txBody>
          </p:sp>
          <p:sp>
            <p:nvSpPr>
              <p:cNvPr id="2770" name="TextBox 2769">
                <a:extLst>
                  <a:ext uri="{FF2B5EF4-FFF2-40B4-BE49-F238E27FC236}">
                    <a16:creationId xmlns:a16="http://schemas.microsoft.com/office/drawing/2014/main" id="{3F69D6AE-D5A9-E204-882F-583EC01D016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58.69</a:t>
                </a:r>
              </a:p>
            </p:txBody>
          </p:sp>
        </p:grpSp>
      </p:grpSp>
      <p:grpSp>
        <p:nvGrpSpPr>
          <p:cNvPr id="2773" name="Group 2772">
            <a:extLst>
              <a:ext uri="{FF2B5EF4-FFF2-40B4-BE49-F238E27FC236}">
                <a16:creationId xmlns:a16="http://schemas.microsoft.com/office/drawing/2014/main" id="{2C0442D7-5DE3-84F6-F5CB-E47ED82DB375}"/>
              </a:ext>
            </a:extLst>
          </p:cNvPr>
          <p:cNvGrpSpPr/>
          <p:nvPr/>
        </p:nvGrpSpPr>
        <p:grpSpPr>
          <a:xfrm>
            <a:off x="10380137" y="1756209"/>
            <a:ext cx="593115" cy="636569"/>
            <a:chOff x="564114" y="441325"/>
            <a:chExt cx="593115" cy="636569"/>
          </a:xfrm>
        </p:grpSpPr>
        <p:grpSp>
          <p:nvGrpSpPr>
            <p:cNvPr id="2774" name="Group 2773">
              <a:extLst>
                <a:ext uri="{FF2B5EF4-FFF2-40B4-BE49-F238E27FC236}">
                  <a16:creationId xmlns:a16="http://schemas.microsoft.com/office/drawing/2014/main" id="{47B45978-794A-849A-C279-119084962DA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79" name="Rectangle: Rounded Corners 2778">
                <a:extLst>
                  <a:ext uri="{FF2B5EF4-FFF2-40B4-BE49-F238E27FC236}">
                    <a16:creationId xmlns:a16="http://schemas.microsoft.com/office/drawing/2014/main" id="{C33763C3-689B-7F96-62B5-B42DD747369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80" name="Rectangle: Rounded Corners 2779">
                <a:extLst>
                  <a:ext uri="{FF2B5EF4-FFF2-40B4-BE49-F238E27FC236}">
                    <a16:creationId xmlns:a16="http://schemas.microsoft.com/office/drawing/2014/main" id="{6ED6251C-7CC1-31FE-4416-B5DDED79B22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75" name="Group 2774">
              <a:extLst>
                <a:ext uri="{FF2B5EF4-FFF2-40B4-BE49-F238E27FC236}">
                  <a16:creationId xmlns:a16="http://schemas.microsoft.com/office/drawing/2014/main" id="{24E3516B-DB7B-6DE4-11C7-28061639A1E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76" name="TextBox 2775">
                <a:extLst>
                  <a:ext uri="{FF2B5EF4-FFF2-40B4-BE49-F238E27FC236}">
                    <a16:creationId xmlns:a16="http://schemas.microsoft.com/office/drawing/2014/main" id="{5FC40F50-E7A3-9B4D-AD3E-46E54138162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Pd</a:t>
                </a:r>
              </a:p>
            </p:txBody>
          </p:sp>
          <p:sp>
            <p:nvSpPr>
              <p:cNvPr id="2777" name="TextBox 2776">
                <a:extLst>
                  <a:ext uri="{FF2B5EF4-FFF2-40B4-BE49-F238E27FC236}">
                    <a16:creationId xmlns:a16="http://schemas.microsoft.com/office/drawing/2014/main" id="{2C2E348A-2C79-C9AE-6BA7-EDB1C25FB0B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46</a:t>
                </a:r>
              </a:p>
            </p:txBody>
          </p:sp>
          <p:sp>
            <p:nvSpPr>
              <p:cNvPr id="2778" name="TextBox 2777">
                <a:extLst>
                  <a:ext uri="{FF2B5EF4-FFF2-40B4-BE49-F238E27FC236}">
                    <a16:creationId xmlns:a16="http://schemas.microsoft.com/office/drawing/2014/main" id="{65DEB64E-EFDB-C3C6-F62C-7F22C1AEBFE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106.4</a:t>
                </a:r>
              </a:p>
            </p:txBody>
          </p:sp>
        </p:grpSp>
      </p:grpSp>
      <p:grpSp>
        <p:nvGrpSpPr>
          <p:cNvPr id="2781" name="Group 2780">
            <a:extLst>
              <a:ext uri="{FF2B5EF4-FFF2-40B4-BE49-F238E27FC236}">
                <a16:creationId xmlns:a16="http://schemas.microsoft.com/office/drawing/2014/main" id="{A2B71DE1-20F5-10BE-6368-3489287572CD}"/>
              </a:ext>
            </a:extLst>
          </p:cNvPr>
          <p:cNvGrpSpPr/>
          <p:nvPr/>
        </p:nvGrpSpPr>
        <p:grpSpPr>
          <a:xfrm>
            <a:off x="11225006" y="1686127"/>
            <a:ext cx="593115" cy="636569"/>
            <a:chOff x="564114" y="441325"/>
            <a:chExt cx="593115" cy="636569"/>
          </a:xfrm>
        </p:grpSpPr>
        <p:grpSp>
          <p:nvGrpSpPr>
            <p:cNvPr id="2782" name="Group 2781">
              <a:extLst>
                <a:ext uri="{FF2B5EF4-FFF2-40B4-BE49-F238E27FC236}">
                  <a16:creationId xmlns:a16="http://schemas.microsoft.com/office/drawing/2014/main" id="{B5696C53-6738-108A-0DFB-CEBBC5AE826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87" name="Rectangle: Rounded Corners 2786">
                <a:extLst>
                  <a:ext uri="{FF2B5EF4-FFF2-40B4-BE49-F238E27FC236}">
                    <a16:creationId xmlns:a16="http://schemas.microsoft.com/office/drawing/2014/main" id="{CC8CACBE-D028-C06A-0824-815E454DF75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88" name="Rectangle: Rounded Corners 2787">
                <a:extLst>
                  <a:ext uri="{FF2B5EF4-FFF2-40B4-BE49-F238E27FC236}">
                    <a16:creationId xmlns:a16="http://schemas.microsoft.com/office/drawing/2014/main" id="{315298D7-9D7B-8CF0-9851-79CD726D24A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83" name="Group 2782">
              <a:extLst>
                <a:ext uri="{FF2B5EF4-FFF2-40B4-BE49-F238E27FC236}">
                  <a16:creationId xmlns:a16="http://schemas.microsoft.com/office/drawing/2014/main" id="{D5941145-99EE-8D21-419B-2E8825A9F36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84" name="TextBox 2783">
                <a:extLst>
                  <a:ext uri="{FF2B5EF4-FFF2-40B4-BE49-F238E27FC236}">
                    <a16:creationId xmlns:a16="http://schemas.microsoft.com/office/drawing/2014/main" id="{B22B151B-CB2D-CD4A-2F5C-3620607928C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Pt</a:t>
                </a:r>
              </a:p>
            </p:txBody>
          </p:sp>
          <p:sp>
            <p:nvSpPr>
              <p:cNvPr id="2785" name="TextBox 2784">
                <a:extLst>
                  <a:ext uri="{FF2B5EF4-FFF2-40B4-BE49-F238E27FC236}">
                    <a16:creationId xmlns:a16="http://schemas.microsoft.com/office/drawing/2014/main" id="{5D50F709-3A79-40C9-9BF7-169EFBC4E3A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78</a:t>
                </a:r>
              </a:p>
            </p:txBody>
          </p:sp>
          <p:sp>
            <p:nvSpPr>
              <p:cNvPr id="2786" name="TextBox 2785">
                <a:extLst>
                  <a:ext uri="{FF2B5EF4-FFF2-40B4-BE49-F238E27FC236}">
                    <a16:creationId xmlns:a16="http://schemas.microsoft.com/office/drawing/2014/main" id="{24B9536E-2B7A-8927-AB8E-54AE0B542C4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195.1</a:t>
                </a:r>
              </a:p>
            </p:txBody>
          </p:sp>
        </p:grpSp>
      </p:grpSp>
      <p:grpSp>
        <p:nvGrpSpPr>
          <p:cNvPr id="2789" name="Group 2788">
            <a:extLst>
              <a:ext uri="{FF2B5EF4-FFF2-40B4-BE49-F238E27FC236}">
                <a16:creationId xmlns:a16="http://schemas.microsoft.com/office/drawing/2014/main" id="{51725582-7ACC-640E-2ED1-8FFF5756AF4D}"/>
              </a:ext>
            </a:extLst>
          </p:cNvPr>
          <p:cNvGrpSpPr/>
          <p:nvPr/>
        </p:nvGrpSpPr>
        <p:grpSpPr>
          <a:xfrm>
            <a:off x="6425008" y="3814751"/>
            <a:ext cx="593115" cy="636569"/>
            <a:chOff x="564114" y="441325"/>
            <a:chExt cx="593115" cy="636569"/>
          </a:xfrm>
        </p:grpSpPr>
        <p:grpSp>
          <p:nvGrpSpPr>
            <p:cNvPr id="2790" name="Group 2789">
              <a:extLst>
                <a:ext uri="{FF2B5EF4-FFF2-40B4-BE49-F238E27FC236}">
                  <a16:creationId xmlns:a16="http://schemas.microsoft.com/office/drawing/2014/main" id="{91924107-1AB4-47EF-B94A-19FB28F5C32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95" name="Rectangle: Rounded Corners 2794">
                <a:extLst>
                  <a:ext uri="{FF2B5EF4-FFF2-40B4-BE49-F238E27FC236}">
                    <a16:creationId xmlns:a16="http://schemas.microsoft.com/office/drawing/2014/main" id="{18A2302A-D603-F8B3-CFEE-354CFB0F8F2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96" name="Rectangle: Rounded Corners 2795">
                <a:extLst>
                  <a:ext uri="{FF2B5EF4-FFF2-40B4-BE49-F238E27FC236}">
                    <a16:creationId xmlns:a16="http://schemas.microsoft.com/office/drawing/2014/main" id="{B430D8B7-7FDC-35EA-0750-5C703CD701E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91" name="Group 2790">
              <a:extLst>
                <a:ext uri="{FF2B5EF4-FFF2-40B4-BE49-F238E27FC236}">
                  <a16:creationId xmlns:a16="http://schemas.microsoft.com/office/drawing/2014/main" id="{A25795EA-FA16-A348-BFBD-19B8C1BC2DF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92" name="TextBox 2791">
                <a:extLst>
                  <a:ext uri="{FF2B5EF4-FFF2-40B4-BE49-F238E27FC236}">
                    <a16:creationId xmlns:a16="http://schemas.microsoft.com/office/drawing/2014/main" id="{A92D4A23-A5C8-A36A-4288-9278C7A6C06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Ds</a:t>
                </a:r>
              </a:p>
            </p:txBody>
          </p:sp>
          <p:sp>
            <p:nvSpPr>
              <p:cNvPr id="2793" name="TextBox 2792">
                <a:extLst>
                  <a:ext uri="{FF2B5EF4-FFF2-40B4-BE49-F238E27FC236}">
                    <a16:creationId xmlns:a16="http://schemas.microsoft.com/office/drawing/2014/main" id="{2BF33346-E7EE-9B0F-8FC4-C910E9602CB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110</a:t>
                </a:r>
              </a:p>
            </p:txBody>
          </p:sp>
          <p:sp>
            <p:nvSpPr>
              <p:cNvPr id="2794" name="TextBox 2793">
                <a:extLst>
                  <a:ext uri="{FF2B5EF4-FFF2-40B4-BE49-F238E27FC236}">
                    <a16:creationId xmlns:a16="http://schemas.microsoft.com/office/drawing/2014/main" id="{031A3E95-C979-7B52-6829-C286EA645AE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(281)</a:t>
                </a:r>
              </a:p>
            </p:txBody>
          </p:sp>
        </p:grpSp>
      </p:grpSp>
      <p:grpSp>
        <p:nvGrpSpPr>
          <p:cNvPr id="2821" name="Group 2820">
            <a:extLst>
              <a:ext uri="{FF2B5EF4-FFF2-40B4-BE49-F238E27FC236}">
                <a16:creationId xmlns:a16="http://schemas.microsoft.com/office/drawing/2014/main" id="{4D852D54-1448-BA28-222A-0D35B9965939}"/>
              </a:ext>
            </a:extLst>
          </p:cNvPr>
          <p:cNvGrpSpPr/>
          <p:nvPr/>
        </p:nvGrpSpPr>
        <p:grpSpPr>
          <a:xfrm>
            <a:off x="2923956" y="2192759"/>
            <a:ext cx="593115" cy="636569"/>
            <a:chOff x="564114" y="441325"/>
            <a:chExt cx="593115" cy="636569"/>
          </a:xfrm>
        </p:grpSpPr>
        <p:grpSp>
          <p:nvGrpSpPr>
            <p:cNvPr id="2822" name="Group 2821">
              <a:extLst>
                <a:ext uri="{FF2B5EF4-FFF2-40B4-BE49-F238E27FC236}">
                  <a16:creationId xmlns:a16="http://schemas.microsoft.com/office/drawing/2014/main" id="{8EF87F90-9A8A-25C5-F74B-932861915C4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27" name="Rectangle: Rounded Corners 2826">
                <a:extLst>
                  <a:ext uri="{FF2B5EF4-FFF2-40B4-BE49-F238E27FC236}">
                    <a16:creationId xmlns:a16="http://schemas.microsoft.com/office/drawing/2014/main" id="{00FB79F7-04FB-C1D1-6293-B408EC91B97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28" name="Rectangle: Rounded Corners 2827">
                <a:extLst>
                  <a:ext uri="{FF2B5EF4-FFF2-40B4-BE49-F238E27FC236}">
                    <a16:creationId xmlns:a16="http://schemas.microsoft.com/office/drawing/2014/main" id="{796A852B-1B02-BADF-E6C0-17B568CD77C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23" name="Group 2822">
              <a:extLst>
                <a:ext uri="{FF2B5EF4-FFF2-40B4-BE49-F238E27FC236}">
                  <a16:creationId xmlns:a16="http://schemas.microsoft.com/office/drawing/2014/main" id="{D9B761B4-A7D0-0C06-E09B-FDF34F36B89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24" name="TextBox 2823">
                <a:extLst>
                  <a:ext uri="{FF2B5EF4-FFF2-40B4-BE49-F238E27FC236}">
                    <a16:creationId xmlns:a16="http://schemas.microsoft.com/office/drawing/2014/main" id="{0435C1C8-D144-AC90-B45D-F0D78FA55B7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Cu</a:t>
                </a:r>
              </a:p>
            </p:txBody>
          </p:sp>
          <p:sp>
            <p:nvSpPr>
              <p:cNvPr id="2825" name="TextBox 2824">
                <a:extLst>
                  <a:ext uri="{FF2B5EF4-FFF2-40B4-BE49-F238E27FC236}">
                    <a16:creationId xmlns:a16="http://schemas.microsoft.com/office/drawing/2014/main" id="{DF36B3E0-AD74-DD99-CCD3-89F349A317A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29</a:t>
                </a:r>
              </a:p>
            </p:txBody>
          </p:sp>
          <p:sp>
            <p:nvSpPr>
              <p:cNvPr id="2826" name="TextBox 2825">
                <a:extLst>
                  <a:ext uri="{FF2B5EF4-FFF2-40B4-BE49-F238E27FC236}">
                    <a16:creationId xmlns:a16="http://schemas.microsoft.com/office/drawing/2014/main" id="{AAFDBBC7-70D5-ED88-0BED-1972962469A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63.55</a:t>
                </a:r>
              </a:p>
            </p:txBody>
          </p:sp>
        </p:grpSp>
      </p:grpSp>
      <p:grpSp>
        <p:nvGrpSpPr>
          <p:cNvPr id="2829" name="Group 2828">
            <a:extLst>
              <a:ext uri="{FF2B5EF4-FFF2-40B4-BE49-F238E27FC236}">
                <a16:creationId xmlns:a16="http://schemas.microsoft.com/office/drawing/2014/main" id="{E77A57F2-E2D3-2FC1-F236-19E752EF4BEC}"/>
              </a:ext>
            </a:extLst>
          </p:cNvPr>
          <p:cNvGrpSpPr/>
          <p:nvPr/>
        </p:nvGrpSpPr>
        <p:grpSpPr>
          <a:xfrm>
            <a:off x="9833815" y="965190"/>
            <a:ext cx="593115" cy="636569"/>
            <a:chOff x="564114" y="441325"/>
            <a:chExt cx="593115" cy="636569"/>
          </a:xfrm>
        </p:grpSpPr>
        <p:grpSp>
          <p:nvGrpSpPr>
            <p:cNvPr id="2830" name="Group 2829">
              <a:extLst>
                <a:ext uri="{FF2B5EF4-FFF2-40B4-BE49-F238E27FC236}">
                  <a16:creationId xmlns:a16="http://schemas.microsoft.com/office/drawing/2014/main" id="{4249A926-4572-CA48-A2DA-BAC9DB9FA9C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35" name="Rectangle: Rounded Corners 2834">
                <a:extLst>
                  <a:ext uri="{FF2B5EF4-FFF2-40B4-BE49-F238E27FC236}">
                    <a16:creationId xmlns:a16="http://schemas.microsoft.com/office/drawing/2014/main" id="{A502EF9C-D8AD-8D4B-E9FC-DD38DF31B5C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36" name="Rectangle: Rounded Corners 2835">
                <a:extLst>
                  <a:ext uri="{FF2B5EF4-FFF2-40B4-BE49-F238E27FC236}">
                    <a16:creationId xmlns:a16="http://schemas.microsoft.com/office/drawing/2014/main" id="{E9555A18-04FB-FAD0-8152-605A2D190A9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31" name="Group 2830">
              <a:extLst>
                <a:ext uri="{FF2B5EF4-FFF2-40B4-BE49-F238E27FC236}">
                  <a16:creationId xmlns:a16="http://schemas.microsoft.com/office/drawing/2014/main" id="{2C618B51-AEF6-2BA7-E63A-912EC1A7AB4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32" name="TextBox 2831">
                <a:extLst>
                  <a:ext uri="{FF2B5EF4-FFF2-40B4-BE49-F238E27FC236}">
                    <a16:creationId xmlns:a16="http://schemas.microsoft.com/office/drawing/2014/main" id="{3BF016A3-67B6-A6ED-2ECE-78F110D56506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Ag</a:t>
                </a:r>
              </a:p>
            </p:txBody>
          </p:sp>
          <p:sp>
            <p:nvSpPr>
              <p:cNvPr id="2833" name="TextBox 2832">
                <a:extLst>
                  <a:ext uri="{FF2B5EF4-FFF2-40B4-BE49-F238E27FC236}">
                    <a16:creationId xmlns:a16="http://schemas.microsoft.com/office/drawing/2014/main" id="{DB8A706A-F22C-567E-4E2A-650FB873A25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47</a:t>
                </a:r>
              </a:p>
            </p:txBody>
          </p:sp>
          <p:sp>
            <p:nvSpPr>
              <p:cNvPr id="2834" name="TextBox 2833">
                <a:extLst>
                  <a:ext uri="{FF2B5EF4-FFF2-40B4-BE49-F238E27FC236}">
                    <a16:creationId xmlns:a16="http://schemas.microsoft.com/office/drawing/2014/main" id="{BAD0983E-5E68-90FB-9933-DAFBB42BCCE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107.9</a:t>
                </a:r>
              </a:p>
            </p:txBody>
          </p:sp>
        </p:grpSp>
      </p:grpSp>
      <p:grpSp>
        <p:nvGrpSpPr>
          <p:cNvPr id="2837" name="Group 2836">
            <a:extLst>
              <a:ext uri="{FF2B5EF4-FFF2-40B4-BE49-F238E27FC236}">
                <a16:creationId xmlns:a16="http://schemas.microsoft.com/office/drawing/2014/main" id="{9E93E255-8EA4-6FF6-2C70-05D0B18BD2D6}"/>
              </a:ext>
            </a:extLst>
          </p:cNvPr>
          <p:cNvGrpSpPr/>
          <p:nvPr/>
        </p:nvGrpSpPr>
        <p:grpSpPr>
          <a:xfrm>
            <a:off x="11331099" y="6154054"/>
            <a:ext cx="593115" cy="636569"/>
            <a:chOff x="564114" y="441325"/>
            <a:chExt cx="593115" cy="636569"/>
          </a:xfrm>
        </p:grpSpPr>
        <p:grpSp>
          <p:nvGrpSpPr>
            <p:cNvPr id="2838" name="Group 2837">
              <a:extLst>
                <a:ext uri="{FF2B5EF4-FFF2-40B4-BE49-F238E27FC236}">
                  <a16:creationId xmlns:a16="http://schemas.microsoft.com/office/drawing/2014/main" id="{FAA3095C-F499-E16F-845B-58329A3DD6B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43" name="Rectangle: Rounded Corners 2842">
                <a:extLst>
                  <a:ext uri="{FF2B5EF4-FFF2-40B4-BE49-F238E27FC236}">
                    <a16:creationId xmlns:a16="http://schemas.microsoft.com/office/drawing/2014/main" id="{21F30D4C-0A4B-0D59-9C99-B4BC99FE039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44" name="Rectangle: Rounded Corners 2843">
                <a:extLst>
                  <a:ext uri="{FF2B5EF4-FFF2-40B4-BE49-F238E27FC236}">
                    <a16:creationId xmlns:a16="http://schemas.microsoft.com/office/drawing/2014/main" id="{AC3D0029-E244-1ECC-1715-4005FF9059F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39" name="Group 2838">
              <a:extLst>
                <a:ext uri="{FF2B5EF4-FFF2-40B4-BE49-F238E27FC236}">
                  <a16:creationId xmlns:a16="http://schemas.microsoft.com/office/drawing/2014/main" id="{C980E45E-7485-6531-F286-7133EEF50B3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40" name="TextBox 2839">
                <a:extLst>
                  <a:ext uri="{FF2B5EF4-FFF2-40B4-BE49-F238E27FC236}">
                    <a16:creationId xmlns:a16="http://schemas.microsoft.com/office/drawing/2014/main" id="{EA63E3B9-083A-8DF8-5EB5-E112D80EFE1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Au</a:t>
                </a:r>
              </a:p>
            </p:txBody>
          </p:sp>
          <p:sp>
            <p:nvSpPr>
              <p:cNvPr id="2841" name="TextBox 2840">
                <a:extLst>
                  <a:ext uri="{FF2B5EF4-FFF2-40B4-BE49-F238E27FC236}">
                    <a16:creationId xmlns:a16="http://schemas.microsoft.com/office/drawing/2014/main" id="{70DE8E98-2F4F-1DD0-F5C9-5E786DE11FF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79</a:t>
                </a:r>
              </a:p>
            </p:txBody>
          </p:sp>
          <p:sp>
            <p:nvSpPr>
              <p:cNvPr id="2842" name="TextBox 2841">
                <a:extLst>
                  <a:ext uri="{FF2B5EF4-FFF2-40B4-BE49-F238E27FC236}">
                    <a16:creationId xmlns:a16="http://schemas.microsoft.com/office/drawing/2014/main" id="{7B338F1B-2F8E-3286-F0F4-D271EF82FB2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197.0</a:t>
                </a:r>
              </a:p>
            </p:txBody>
          </p:sp>
        </p:grpSp>
      </p:grpSp>
      <p:grpSp>
        <p:nvGrpSpPr>
          <p:cNvPr id="2845" name="Group 2844">
            <a:extLst>
              <a:ext uri="{FF2B5EF4-FFF2-40B4-BE49-F238E27FC236}">
                <a16:creationId xmlns:a16="http://schemas.microsoft.com/office/drawing/2014/main" id="{E1C86BE6-C26D-4C5F-3CA3-6BC669388FDB}"/>
              </a:ext>
            </a:extLst>
          </p:cNvPr>
          <p:cNvGrpSpPr/>
          <p:nvPr/>
        </p:nvGrpSpPr>
        <p:grpSpPr>
          <a:xfrm>
            <a:off x="9551791" y="146102"/>
            <a:ext cx="593115" cy="636569"/>
            <a:chOff x="564114" y="441325"/>
            <a:chExt cx="593115" cy="636569"/>
          </a:xfrm>
        </p:grpSpPr>
        <p:grpSp>
          <p:nvGrpSpPr>
            <p:cNvPr id="2846" name="Group 2845">
              <a:extLst>
                <a:ext uri="{FF2B5EF4-FFF2-40B4-BE49-F238E27FC236}">
                  <a16:creationId xmlns:a16="http://schemas.microsoft.com/office/drawing/2014/main" id="{005C8335-9BAD-4F7D-7A94-1BA560BE435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51" name="Rectangle: Rounded Corners 2850">
                <a:extLst>
                  <a:ext uri="{FF2B5EF4-FFF2-40B4-BE49-F238E27FC236}">
                    <a16:creationId xmlns:a16="http://schemas.microsoft.com/office/drawing/2014/main" id="{332D8D12-521A-B9B9-DD81-0CC3AFA2F8B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52" name="Rectangle: Rounded Corners 2851">
                <a:extLst>
                  <a:ext uri="{FF2B5EF4-FFF2-40B4-BE49-F238E27FC236}">
                    <a16:creationId xmlns:a16="http://schemas.microsoft.com/office/drawing/2014/main" id="{CFB0F060-2F2C-FD62-4B44-B65DC028559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47" name="Group 2846">
              <a:extLst>
                <a:ext uri="{FF2B5EF4-FFF2-40B4-BE49-F238E27FC236}">
                  <a16:creationId xmlns:a16="http://schemas.microsoft.com/office/drawing/2014/main" id="{985CE660-C6CD-562B-154A-96CECF20FAA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48" name="TextBox 2847">
                <a:extLst>
                  <a:ext uri="{FF2B5EF4-FFF2-40B4-BE49-F238E27FC236}">
                    <a16:creationId xmlns:a16="http://schemas.microsoft.com/office/drawing/2014/main" id="{370CB595-D240-825B-0D95-5DE2A815FDC3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Rg</a:t>
                </a:r>
              </a:p>
            </p:txBody>
          </p:sp>
          <p:sp>
            <p:nvSpPr>
              <p:cNvPr id="2849" name="TextBox 2848">
                <a:extLst>
                  <a:ext uri="{FF2B5EF4-FFF2-40B4-BE49-F238E27FC236}">
                    <a16:creationId xmlns:a16="http://schemas.microsoft.com/office/drawing/2014/main" id="{1FAE163E-BA07-71E9-FC21-1485336C9A5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111</a:t>
                </a:r>
              </a:p>
            </p:txBody>
          </p:sp>
          <p:sp>
            <p:nvSpPr>
              <p:cNvPr id="2850" name="TextBox 2849">
                <a:extLst>
                  <a:ext uri="{FF2B5EF4-FFF2-40B4-BE49-F238E27FC236}">
                    <a16:creationId xmlns:a16="http://schemas.microsoft.com/office/drawing/2014/main" id="{BA05F055-76C3-AA67-DA8A-8D199867070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(280)</a:t>
                </a:r>
              </a:p>
            </p:txBody>
          </p:sp>
        </p:grpSp>
      </p:grpSp>
      <p:grpSp>
        <p:nvGrpSpPr>
          <p:cNvPr id="2877" name="Group 2876">
            <a:extLst>
              <a:ext uri="{FF2B5EF4-FFF2-40B4-BE49-F238E27FC236}">
                <a16:creationId xmlns:a16="http://schemas.microsoft.com/office/drawing/2014/main" id="{B717679D-650F-41C4-876B-18C216F97182}"/>
              </a:ext>
            </a:extLst>
          </p:cNvPr>
          <p:cNvGrpSpPr/>
          <p:nvPr/>
        </p:nvGrpSpPr>
        <p:grpSpPr>
          <a:xfrm>
            <a:off x="7785383" y="5993719"/>
            <a:ext cx="593115" cy="636569"/>
            <a:chOff x="564114" y="441325"/>
            <a:chExt cx="593115" cy="636569"/>
          </a:xfrm>
        </p:grpSpPr>
        <p:grpSp>
          <p:nvGrpSpPr>
            <p:cNvPr id="2878" name="Group 2877">
              <a:extLst>
                <a:ext uri="{FF2B5EF4-FFF2-40B4-BE49-F238E27FC236}">
                  <a16:creationId xmlns:a16="http://schemas.microsoft.com/office/drawing/2014/main" id="{63C6398F-BE36-CE30-CF3B-4E6AA4E72D3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83" name="Rectangle: Rounded Corners 2882">
                <a:extLst>
                  <a:ext uri="{FF2B5EF4-FFF2-40B4-BE49-F238E27FC236}">
                    <a16:creationId xmlns:a16="http://schemas.microsoft.com/office/drawing/2014/main" id="{C1B9C7C5-ADB7-6F42-763E-18D7720AFC7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84" name="Rectangle: Rounded Corners 2883">
                <a:extLst>
                  <a:ext uri="{FF2B5EF4-FFF2-40B4-BE49-F238E27FC236}">
                    <a16:creationId xmlns:a16="http://schemas.microsoft.com/office/drawing/2014/main" id="{45C23D5D-0A9D-E9EE-C6D6-49C52EEE94F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79" name="Group 2878">
              <a:extLst>
                <a:ext uri="{FF2B5EF4-FFF2-40B4-BE49-F238E27FC236}">
                  <a16:creationId xmlns:a16="http://schemas.microsoft.com/office/drawing/2014/main" id="{4BADA7C0-0AE3-83EE-F556-AEA59E7382D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80" name="TextBox 2879">
                <a:extLst>
                  <a:ext uri="{FF2B5EF4-FFF2-40B4-BE49-F238E27FC236}">
                    <a16:creationId xmlns:a16="http://schemas.microsoft.com/office/drawing/2014/main" id="{90BE0DF1-E075-872D-D5C7-9F54465BC3E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Zn</a:t>
                </a:r>
              </a:p>
            </p:txBody>
          </p:sp>
          <p:sp>
            <p:nvSpPr>
              <p:cNvPr id="2881" name="TextBox 2880">
                <a:extLst>
                  <a:ext uri="{FF2B5EF4-FFF2-40B4-BE49-F238E27FC236}">
                    <a16:creationId xmlns:a16="http://schemas.microsoft.com/office/drawing/2014/main" id="{1466470E-829E-2BA5-6AF2-0B8053C5274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30</a:t>
                </a:r>
              </a:p>
            </p:txBody>
          </p:sp>
          <p:sp>
            <p:nvSpPr>
              <p:cNvPr id="2882" name="TextBox 2881">
                <a:extLst>
                  <a:ext uri="{FF2B5EF4-FFF2-40B4-BE49-F238E27FC236}">
                    <a16:creationId xmlns:a16="http://schemas.microsoft.com/office/drawing/2014/main" id="{5886E2FC-3229-C547-8242-94011745CBF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65.39</a:t>
                </a:r>
              </a:p>
            </p:txBody>
          </p:sp>
        </p:grpSp>
      </p:grpSp>
      <p:grpSp>
        <p:nvGrpSpPr>
          <p:cNvPr id="2885" name="Group 2884">
            <a:extLst>
              <a:ext uri="{FF2B5EF4-FFF2-40B4-BE49-F238E27FC236}">
                <a16:creationId xmlns:a16="http://schemas.microsoft.com/office/drawing/2014/main" id="{8117FF65-28B0-9AAB-7D5D-33CDC0AB8095}"/>
              </a:ext>
            </a:extLst>
          </p:cNvPr>
          <p:cNvGrpSpPr/>
          <p:nvPr/>
        </p:nvGrpSpPr>
        <p:grpSpPr>
          <a:xfrm>
            <a:off x="1495860" y="1910795"/>
            <a:ext cx="593115" cy="636569"/>
            <a:chOff x="564114" y="441325"/>
            <a:chExt cx="593115" cy="636569"/>
          </a:xfrm>
        </p:grpSpPr>
        <p:grpSp>
          <p:nvGrpSpPr>
            <p:cNvPr id="2886" name="Group 2885">
              <a:extLst>
                <a:ext uri="{FF2B5EF4-FFF2-40B4-BE49-F238E27FC236}">
                  <a16:creationId xmlns:a16="http://schemas.microsoft.com/office/drawing/2014/main" id="{014831F0-7A5B-A128-EA2A-3020B518EBE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91" name="Rectangle: Rounded Corners 2890">
                <a:extLst>
                  <a:ext uri="{FF2B5EF4-FFF2-40B4-BE49-F238E27FC236}">
                    <a16:creationId xmlns:a16="http://schemas.microsoft.com/office/drawing/2014/main" id="{9244DF7B-1670-D5E0-0C4D-FBEC0BF1718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92" name="Rectangle: Rounded Corners 2891">
                <a:extLst>
                  <a:ext uri="{FF2B5EF4-FFF2-40B4-BE49-F238E27FC236}">
                    <a16:creationId xmlns:a16="http://schemas.microsoft.com/office/drawing/2014/main" id="{5EB3E9B5-04F4-8882-CCE1-6918A8F0560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87" name="Group 2886">
              <a:extLst>
                <a:ext uri="{FF2B5EF4-FFF2-40B4-BE49-F238E27FC236}">
                  <a16:creationId xmlns:a16="http://schemas.microsoft.com/office/drawing/2014/main" id="{807AFB4B-1E77-014E-C64A-F93AB660A68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88" name="TextBox 2887">
                <a:extLst>
                  <a:ext uri="{FF2B5EF4-FFF2-40B4-BE49-F238E27FC236}">
                    <a16:creationId xmlns:a16="http://schemas.microsoft.com/office/drawing/2014/main" id="{BB7439C4-D063-A64F-F035-53844B0B0FB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Cd</a:t>
                </a:r>
              </a:p>
            </p:txBody>
          </p:sp>
          <p:sp>
            <p:nvSpPr>
              <p:cNvPr id="2889" name="TextBox 2888">
                <a:extLst>
                  <a:ext uri="{FF2B5EF4-FFF2-40B4-BE49-F238E27FC236}">
                    <a16:creationId xmlns:a16="http://schemas.microsoft.com/office/drawing/2014/main" id="{77263DEC-6F2D-488D-2290-E552CF14835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48</a:t>
                </a:r>
              </a:p>
            </p:txBody>
          </p:sp>
          <p:sp>
            <p:nvSpPr>
              <p:cNvPr id="2890" name="TextBox 2889">
                <a:extLst>
                  <a:ext uri="{FF2B5EF4-FFF2-40B4-BE49-F238E27FC236}">
                    <a16:creationId xmlns:a16="http://schemas.microsoft.com/office/drawing/2014/main" id="{280A115E-DD8C-DD77-72A0-1126AAA57AD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112.4</a:t>
                </a:r>
              </a:p>
            </p:txBody>
          </p:sp>
        </p:grpSp>
      </p:grpSp>
      <p:grpSp>
        <p:nvGrpSpPr>
          <p:cNvPr id="2893" name="Group 2892">
            <a:extLst>
              <a:ext uri="{FF2B5EF4-FFF2-40B4-BE49-F238E27FC236}">
                <a16:creationId xmlns:a16="http://schemas.microsoft.com/office/drawing/2014/main" id="{89661E56-DFE7-E40F-EE17-AA17D0EF91BF}"/>
              </a:ext>
            </a:extLst>
          </p:cNvPr>
          <p:cNvGrpSpPr/>
          <p:nvPr/>
        </p:nvGrpSpPr>
        <p:grpSpPr>
          <a:xfrm>
            <a:off x="1158930" y="4518674"/>
            <a:ext cx="593115" cy="636569"/>
            <a:chOff x="564114" y="441325"/>
            <a:chExt cx="593115" cy="636569"/>
          </a:xfrm>
        </p:grpSpPr>
        <p:grpSp>
          <p:nvGrpSpPr>
            <p:cNvPr id="2894" name="Group 2893">
              <a:extLst>
                <a:ext uri="{FF2B5EF4-FFF2-40B4-BE49-F238E27FC236}">
                  <a16:creationId xmlns:a16="http://schemas.microsoft.com/office/drawing/2014/main" id="{38F2BC04-5DA7-5637-B831-096C79488AD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99" name="Rectangle: Rounded Corners 2898">
                <a:extLst>
                  <a:ext uri="{FF2B5EF4-FFF2-40B4-BE49-F238E27FC236}">
                    <a16:creationId xmlns:a16="http://schemas.microsoft.com/office/drawing/2014/main" id="{174E44BE-1746-9C1C-0FF5-15493587EB3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00" name="Rectangle: Rounded Corners 2899">
                <a:extLst>
                  <a:ext uri="{FF2B5EF4-FFF2-40B4-BE49-F238E27FC236}">
                    <a16:creationId xmlns:a16="http://schemas.microsoft.com/office/drawing/2014/main" id="{1F34B2FF-2223-551E-13AC-FBC6252BB59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95" name="Group 2894">
              <a:extLst>
                <a:ext uri="{FF2B5EF4-FFF2-40B4-BE49-F238E27FC236}">
                  <a16:creationId xmlns:a16="http://schemas.microsoft.com/office/drawing/2014/main" id="{1501A6ED-047D-B2A8-BED3-B46B1F2C04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96" name="TextBox 2895">
                <a:extLst>
                  <a:ext uri="{FF2B5EF4-FFF2-40B4-BE49-F238E27FC236}">
                    <a16:creationId xmlns:a16="http://schemas.microsoft.com/office/drawing/2014/main" id="{E12161DB-86DD-CFD9-80DA-53A456A633C5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Hg</a:t>
                </a:r>
              </a:p>
            </p:txBody>
          </p:sp>
          <p:sp>
            <p:nvSpPr>
              <p:cNvPr id="2897" name="TextBox 2896">
                <a:extLst>
                  <a:ext uri="{FF2B5EF4-FFF2-40B4-BE49-F238E27FC236}">
                    <a16:creationId xmlns:a16="http://schemas.microsoft.com/office/drawing/2014/main" id="{5D1B9A79-87AD-EA1C-701D-256768E600C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80</a:t>
                </a:r>
              </a:p>
            </p:txBody>
          </p:sp>
          <p:sp>
            <p:nvSpPr>
              <p:cNvPr id="2898" name="TextBox 2897">
                <a:extLst>
                  <a:ext uri="{FF2B5EF4-FFF2-40B4-BE49-F238E27FC236}">
                    <a16:creationId xmlns:a16="http://schemas.microsoft.com/office/drawing/2014/main" id="{BD285899-A6DB-55B3-1021-C74FE7FA537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200.5</a:t>
                </a:r>
              </a:p>
            </p:txBody>
          </p:sp>
        </p:grpSp>
      </p:grpSp>
      <p:grpSp>
        <p:nvGrpSpPr>
          <p:cNvPr id="2901" name="Group 2900">
            <a:extLst>
              <a:ext uri="{FF2B5EF4-FFF2-40B4-BE49-F238E27FC236}">
                <a16:creationId xmlns:a16="http://schemas.microsoft.com/office/drawing/2014/main" id="{6A3D3588-4616-42C1-9F22-F10623988F55}"/>
              </a:ext>
            </a:extLst>
          </p:cNvPr>
          <p:cNvGrpSpPr/>
          <p:nvPr/>
        </p:nvGrpSpPr>
        <p:grpSpPr>
          <a:xfrm>
            <a:off x="1702919" y="149895"/>
            <a:ext cx="593115" cy="636569"/>
            <a:chOff x="564114" y="441325"/>
            <a:chExt cx="593115" cy="636569"/>
          </a:xfrm>
        </p:grpSpPr>
        <p:grpSp>
          <p:nvGrpSpPr>
            <p:cNvPr id="2902" name="Group 2901">
              <a:extLst>
                <a:ext uri="{FF2B5EF4-FFF2-40B4-BE49-F238E27FC236}">
                  <a16:creationId xmlns:a16="http://schemas.microsoft.com/office/drawing/2014/main" id="{97B0FC43-2147-EA07-4A01-62826004363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07" name="Rectangle: Rounded Corners 2906">
                <a:extLst>
                  <a:ext uri="{FF2B5EF4-FFF2-40B4-BE49-F238E27FC236}">
                    <a16:creationId xmlns:a16="http://schemas.microsoft.com/office/drawing/2014/main" id="{6E7E2249-E91C-1CB4-8565-838DE9D5891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08" name="Rectangle: Rounded Corners 2907">
                <a:extLst>
                  <a:ext uri="{FF2B5EF4-FFF2-40B4-BE49-F238E27FC236}">
                    <a16:creationId xmlns:a16="http://schemas.microsoft.com/office/drawing/2014/main" id="{95320109-BE6E-8B0E-2D9B-FA4E736E049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03" name="Group 2902">
              <a:extLst>
                <a:ext uri="{FF2B5EF4-FFF2-40B4-BE49-F238E27FC236}">
                  <a16:creationId xmlns:a16="http://schemas.microsoft.com/office/drawing/2014/main" id="{68FD07F6-AF48-3425-8FA5-A3BBBEC8ABC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04" name="TextBox 2903">
                <a:extLst>
                  <a:ext uri="{FF2B5EF4-FFF2-40B4-BE49-F238E27FC236}">
                    <a16:creationId xmlns:a16="http://schemas.microsoft.com/office/drawing/2014/main" id="{3071FC53-1CA2-0D3B-CEB5-4371CFEFB23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Cn</a:t>
                </a:r>
              </a:p>
            </p:txBody>
          </p:sp>
          <p:sp>
            <p:nvSpPr>
              <p:cNvPr id="2905" name="TextBox 2904">
                <a:extLst>
                  <a:ext uri="{FF2B5EF4-FFF2-40B4-BE49-F238E27FC236}">
                    <a16:creationId xmlns:a16="http://schemas.microsoft.com/office/drawing/2014/main" id="{5A5D5955-AB68-5DDC-81FA-4DB91BBE951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112</a:t>
                </a:r>
              </a:p>
            </p:txBody>
          </p:sp>
          <p:sp>
            <p:nvSpPr>
              <p:cNvPr id="2906" name="TextBox 2905">
                <a:extLst>
                  <a:ext uri="{FF2B5EF4-FFF2-40B4-BE49-F238E27FC236}">
                    <a16:creationId xmlns:a16="http://schemas.microsoft.com/office/drawing/2014/main" id="{601CB669-C56D-D945-5CD8-D459D77CD92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(285)</a:t>
                </a:r>
              </a:p>
            </p:txBody>
          </p:sp>
        </p:grpSp>
      </p:grpSp>
      <p:grpSp>
        <p:nvGrpSpPr>
          <p:cNvPr id="2917" name="Group 2916">
            <a:extLst>
              <a:ext uri="{FF2B5EF4-FFF2-40B4-BE49-F238E27FC236}">
                <a16:creationId xmlns:a16="http://schemas.microsoft.com/office/drawing/2014/main" id="{0910EF6E-5FB5-1EE7-F925-255688A20173}"/>
              </a:ext>
            </a:extLst>
          </p:cNvPr>
          <p:cNvGrpSpPr/>
          <p:nvPr/>
        </p:nvGrpSpPr>
        <p:grpSpPr>
          <a:xfrm>
            <a:off x="3886590" y="1113625"/>
            <a:ext cx="593115" cy="636569"/>
            <a:chOff x="564114" y="441325"/>
            <a:chExt cx="593115" cy="636569"/>
          </a:xfrm>
        </p:grpSpPr>
        <p:grpSp>
          <p:nvGrpSpPr>
            <p:cNvPr id="2918" name="Group 2917">
              <a:extLst>
                <a:ext uri="{FF2B5EF4-FFF2-40B4-BE49-F238E27FC236}">
                  <a16:creationId xmlns:a16="http://schemas.microsoft.com/office/drawing/2014/main" id="{B0581BB3-5B0C-4103-B29D-44723D8098A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23" name="Rectangle: Rounded Corners 2922">
                <a:extLst>
                  <a:ext uri="{FF2B5EF4-FFF2-40B4-BE49-F238E27FC236}">
                    <a16:creationId xmlns:a16="http://schemas.microsoft.com/office/drawing/2014/main" id="{544CF09C-95BD-A657-64A8-345948703D0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24" name="Rectangle: Rounded Corners 2923">
                <a:extLst>
                  <a:ext uri="{FF2B5EF4-FFF2-40B4-BE49-F238E27FC236}">
                    <a16:creationId xmlns:a16="http://schemas.microsoft.com/office/drawing/2014/main" id="{47B2CBA1-316E-0975-0069-ED59E216437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19" name="Group 2918">
              <a:extLst>
                <a:ext uri="{FF2B5EF4-FFF2-40B4-BE49-F238E27FC236}">
                  <a16:creationId xmlns:a16="http://schemas.microsoft.com/office/drawing/2014/main" id="{09C299D5-72B8-38F8-6CF2-5D1DC60441F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20" name="TextBox 2919">
                <a:extLst>
                  <a:ext uri="{FF2B5EF4-FFF2-40B4-BE49-F238E27FC236}">
                    <a16:creationId xmlns:a16="http://schemas.microsoft.com/office/drawing/2014/main" id="{E6CB146C-5FC6-E098-F337-5CBE0C73C6A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</a:t>
                </a:r>
              </a:p>
            </p:txBody>
          </p:sp>
          <p:sp>
            <p:nvSpPr>
              <p:cNvPr id="2921" name="TextBox 2920">
                <a:extLst>
                  <a:ext uri="{FF2B5EF4-FFF2-40B4-BE49-F238E27FC236}">
                    <a16:creationId xmlns:a16="http://schemas.microsoft.com/office/drawing/2014/main" id="{E5D71045-49C6-32DF-5B29-A01032D4AC6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</a:t>
                </a:r>
              </a:p>
            </p:txBody>
          </p:sp>
          <p:sp>
            <p:nvSpPr>
              <p:cNvPr id="2922" name="TextBox 2921">
                <a:extLst>
                  <a:ext uri="{FF2B5EF4-FFF2-40B4-BE49-F238E27FC236}">
                    <a16:creationId xmlns:a16="http://schemas.microsoft.com/office/drawing/2014/main" id="{9237C50D-C634-EBB2-4130-BFD9B1E944D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10.81</a:t>
                </a:r>
              </a:p>
            </p:txBody>
          </p:sp>
        </p:grpSp>
      </p:grpSp>
      <p:grpSp>
        <p:nvGrpSpPr>
          <p:cNvPr id="2925" name="Group 2924">
            <a:extLst>
              <a:ext uri="{FF2B5EF4-FFF2-40B4-BE49-F238E27FC236}">
                <a16:creationId xmlns:a16="http://schemas.microsoft.com/office/drawing/2014/main" id="{FB28D31A-3206-FE15-ADB1-82C4BFA71852}"/>
              </a:ext>
            </a:extLst>
          </p:cNvPr>
          <p:cNvGrpSpPr/>
          <p:nvPr/>
        </p:nvGrpSpPr>
        <p:grpSpPr>
          <a:xfrm>
            <a:off x="167674" y="48885"/>
            <a:ext cx="593115" cy="636569"/>
            <a:chOff x="564114" y="441325"/>
            <a:chExt cx="593115" cy="636569"/>
          </a:xfrm>
        </p:grpSpPr>
        <p:grpSp>
          <p:nvGrpSpPr>
            <p:cNvPr id="2926" name="Group 2925">
              <a:extLst>
                <a:ext uri="{FF2B5EF4-FFF2-40B4-BE49-F238E27FC236}">
                  <a16:creationId xmlns:a16="http://schemas.microsoft.com/office/drawing/2014/main" id="{27ECC2BA-C79E-9DE7-9141-91FD63C3406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31" name="Rectangle: Rounded Corners 2930">
                <a:extLst>
                  <a:ext uri="{FF2B5EF4-FFF2-40B4-BE49-F238E27FC236}">
                    <a16:creationId xmlns:a16="http://schemas.microsoft.com/office/drawing/2014/main" id="{42F1EC3B-51CB-9055-23CA-8E3ACFA1785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32" name="Rectangle: Rounded Corners 2931">
                <a:extLst>
                  <a:ext uri="{FF2B5EF4-FFF2-40B4-BE49-F238E27FC236}">
                    <a16:creationId xmlns:a16="http://schemas.microsoft.com/office/drawing/2014/main" id="{177F1086-2704-B30F-0B72-0E573008862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27" name="Group 2926">
              <a:extLst>
                <a:ext uri="{FF2B5EF4-FFF2-40B4-BE49-F238E27FC236}">
                  <a16:creationId xmlns:a16="http://schemas.microsoft.com/office/drawing/2014/main" id="{F337E66D-2D6C-1187-4ACD-F12FD18BF52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28" name="TextBox 2927">
                <a:extLst>
                  <a:ext uri="{FF2B5EF4-FFF2-40B4-BE49-F238E27FC236}">
                    <a16:creationId xmlns:a16="http://schemas.microsoft.com/office/drawing/2014/main" id="{C70284C2-2F5B-2601-3F75-28007501F67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Al</a:t>
                </a:r>
              </a:p>
            </p:txBody>
          </p:sp>
          <p:sp>
            <p:nvSpPr>
              <p:cNvPr id="2929" name="TextBox 2928">
                <a:extLst>
                  <a:ext uri="{FF2B5EF4-FFF2-40B4-BE49-F238E27FC236}">
                    <a16:creationId xmlns:a16="http://schemas.microsoft.com/office/drawing/2014/main" id="{9D25E40A-5E33-133D-AEC1-773EFC5A0AE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</a:t>
                </a:r>
              </a:p>
            </p:txBody>
          </p:sp>
          <p:sp>
            <p:nvSpPr>
              <p:cNvPr id="2930" name="TextBox 2929">
                <a:extLst>
                  <a:ext uri="{FF2B5EF4-FFF2-40B4-BE49-F238E27FC236}">
                    <a16:creationId xmlns:a16="http://schemas.microsoft.com/office/drawing/2014/main" id="{4710A2C6-934A-D829-E0C9-C41F86A26AC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26.98</a:t>
                </a:r>
              </a:p>
            </p:txBody>
          </p:sp>
        </p:grpSp>
      </p:grpSp>
      <p:grpSp>
        <p:nvGrpSpPr>
          <p:cNvPr id="2933" name="Group 2932">
            <a:extLst>
              <a:ext uri="{FF2B5EF4-FFF2-40B4-BE49-F238E27FC236}">
                <a16:creationId xmlns:a16="http://schemas.microsoft.com/office/drawing/2014/main" id="{2EBC96AD-5050-23AF-1137-4A86F2B15EA1}"/>
              </a:ext>
            </a:extLst>
          </p:cNvPr>
          <p:cNvGrpSpPr/>
          <p:nvPr/>
        </p:nvGrpSpPr>
        <p:grpSpPr>
          <a:xfrm>
            <a:off x="5950930" y="6101563"/>
            <a:ext cx="593115" cy="636569"/>
            <a:chOff x="564114" y="441325"/>
            <a:chExt cx="593115" cy="636569"/>
          </a:xfrm>
        </p:grpSpPr>
        <p:grpSp>
          <p:nvGrpSpPr>
            <p:cNvPr id="2934" name="Group 2933">
              <a:extLst>
                <a:ext uri="{FF2B5EF4-FFF2-40B4-BE49-F238E27FC236}">
                  <a16:creationId xmlns:a16="http://schemas.microsoft.com/office/drawing/2014/main" id="{8B19E11F-205E-07A8-F506-D2A230CA1E3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39" name="Rectangle: Rounded Corners 2938">
                <a:extLst>
                  <a:ext uri="{FF2B5EF4-FFF2-40B4-BE49-F238E27FC236}">
                    <a16:creationId xmlns:a16="http://schemas.microsoft.com/office/drawing/2014/main" id="{28BDCD6B-E266-67BB-D911-EDBB28B8AC4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40" name="Rectangle: Rounded Corners 2939">
                <a:extLst>
                  <a:ext uri="{FF2B5EF4-FFF2-40B4-BE49-F238E27FC236}">
                    <a16:creationId xmlns:a16="http://schemas.microsoft.com/office/drawing/2014/main" id="{96A8F1F3-D6FC-EF42-E90F-6B81E95F5B8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35" name="Group 2934">
              <a:extLst>
                <a:ext uri="{FF2B5EF4-FFF2-40B4-BE49-F238E27FC236}">
                  <a16:creationId xmlns:a16="http://schemas.microsoft.com/office/drawing/2014/main" id="{3194BCAC-AC78-AAE2-7043-A4D26F559F6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36" name="TextBox 2935">
                <a:extLst>
                  <a:ext uri="{FF2B5EF4-FFF2-40B4-BE49-F238E27FC236}">
                    <a16:creationId xmlns:a16="http://schemas.microsoft.com/office/drawing/2014/main" id="{5BC71397-3B21-E42C-156C-AA106720A48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Ga</a:t>
                </a:r>
              </a:p>
            </p:txBody>
          </p:sp>
          <p:sp>
            <p:nvSpPr>
              <p:cNvPr id="2937" name="TextBox 2936">
                <a:extLst>
                  <a:ext uri="{FF2B5EF4-FFF2-40B4-BE49-F238E27FC236}">
                    <a16:creationId xmlns:a16="http://schemas.microsoft.com/office/drawing/2014/main" id="{EA4EC905-DE4F-9C98-DED8-6A7B1E2CCE6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31</a:t>
                </a:r>
              </a:p>
            </p:txBody>
          </p:sp>
          <p:sp>
            <p:nvSpPr>
              <p:cNvPr id="2938" name="TextBox 2937">
                <a:extLst>
                  <a:ext uri="{FF2B5EF4-FFF2-40B4-BE49-F238E27FC236}">
                    <a16:creationId xmlns:a16="http://schemas.microsoft.com/office/drawing/2014/main" id="{B3BBF44D-FE2A-0859-5F98-D4A91A5CE0B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69.72</a:t>
                </a:r>
              </a:p>
            </p:txBody>
          </p:sp>
        </p:grpSp>
      </p:grpSp>
      <p:grpSp>
        <p:nvGrpSpPr>
          <p:cNvPr id="2941" name="Group 2940">
            <a:extLst>
              <a:ext uri="{FF2B5EF4-FFF2-40B4-BE49-F238E27FC236}">
                <a16:creationId xmlns:a16="http://schemas.microsoft.com/office/drawing/2014/main" id="{535C0608-ADFB-D19A-6CF8-F08F2A312122}"/>
              </a:ext>
            </a:extLst>
          </p:cNvPr>
          <p:cNvGrpSpPr/>
          <p:nvPr/>
        </p:nvGrpSpPr>
        <p:grpSpPr>
          <a:xfrm>
            <a:off x="1840543" y="5267809"/>
            <a:ext cx="593115" cy="636569"/>
            <a:chOff x="564114" y="441325"/>
            <a:chExt cx="593115" cy="636569"/>
          </a:xfrm>
        </p:grpSpPr>
        <p:grpSp>
          <p:nvGrpSpPr>
            <p:cNvPr id="2942" name="Group 2941">
              <a:extLst>
                <a:ext uri="{FF2B5EF4-FFF2-40B4-BE49-F238E27FC236}">
                  <a16:creationId xmlns:a16="http://schemas.microsoft.com/office/drawing/2014/main" id="{BBEABC06-F273-2886-F9FD-1372F323A53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47" name="Rectangle: Rounded Corners 2946">
                <a:extLst>
                  <a:ext uri="{FF2B5EF4-FFF2-40B4-BE49-F238E27FC236}">
                    <a16:creationId xmlns:a16="http://schemas.microsoft.com/office/drawing/2014/main" id="{EAA58B15-6140-E987-48FF-3346D7173F0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48" name="Rectangle: Rounded Corners 2947">
                <a:extLst>
                  <a:ext uri="{FF2B5EF4-FFF2-40B4-BE49-F238E27FC236}">
                    <a16:creationId xmlns:a16="http://schemas.microsoft.com/office/drawing/2014/main" id="{ECEAA7E4-F56F-0B6A-9A09-9DEF5BF3B74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43" name="Group 2942">
              <a:extLst>
                <a:ext uri="{FF2B5EF4-FFF2-40B4-BE49-F238E27FC236}">
                  <a16:creationId xmlns:a16="http://schemas.microsoft.com/office/drawing/2014/main" id="{39A91A63-B46F-6850-A7F0-BF385916E14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44" name="TextBox 2943">
                <a:extLst>
                  <a:ext uri="{FF2B5EF4-FFF2-40B4-BE49-F238E27FC236}">
                    <a16:creationId xmlns:a16="http://schemas.microsoft.com/office/drawing/2014/main" id="{F9191676-EE51-AC84-CEDF-AA2EFAB4778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In</a:t>
                </a:r>
              </a:p>
            </p:txBody>
          </p:sp>
          <p:sp>
            <p:nvSpPr>
              <p:cNvPr id="2945" name="TextBox 2944">
                <a:extLst>
                  <a:ext uri="{FF2B5EF4-FFF2-40B4-BE49-F238E27FC236}">
                    <a16:creationId xmlns:a16="http://schemas.microsoft.com/office/drawing/2014/main" id="{C9319962-9A2A-7783-ABF0-5B4A7EA642B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49</a:t>
                </a:r>
              </a:p>
            </p:txBody>
          </p:sp>
          <p:sp>
            <p:nvSpPr>
              <p:cNvPr id="2946" name="TextBox 2945">
                <a:extLst>
                  <a:ext uri="{FF2B5EF4-FFF2-40B4-BE49-F238E27FC236}">
                    <a16:creationId xmlns:a16="http://schemas.microsoft.com/office/drawing/2014/main" id="{6D3FC96D-8A23-3E7E-83F1-26ECB05C5B1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114.8</a:t>
                </a:r>
              </a:p>
            </p:txBody>
          </p:sp>
        </p:grpSp>
      </p:grpSp>
      <p:grpSp>
        <p:nvGrpSpPr>
          <p:cNvPr id="2949" name="Group 2948">
            <a:extLst>
              <a:ext uri="{FF2B5EF4-FFF2-40B4-BE49-F238E27FC236}">
                <a16:creationId xmlns:a16="http://schemas.microsoft.com/office/drawing/2014/main" id="{EB5E64EA-8B7E-74A7-7DDC-65C76023B7CE}"/>
              </a:ext>
            </a:extLst>
          </p:cNvPr>
          <p:cNvGrpSpPr/>
          <p:nvPr/>
        </p:nvGrpSpPr>
        <p:grpSpPr>
          <a:xfrm>
            <a:off x="10604652" y="5226974"/>
            <a:ext cx="593115" cy="636569"/>
            <a:chOff x="564114" y="441325"/>
            <a:chExt cx="593115" cy="636569"/>
          </a:xfrm>
        </p:grpSpPr>
        <p:grpSp>
          <p:nvGrpSpPr>
            <p:cNvPr id="2950" name="Group 2949">
              <a:extLst>
                <a:ext uri="{FF2B5EF4-FFF2-40B4-BE49-F238E27FC236}">
                  <a16:creationId xmlns:a16="http://schemas.microsoft.com/office/drawing/2014/main" id="{59B1E30D-05AD-F78D-6CD4-64732ACFD70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55" name="Rectangle: Rounded Corners 2954">
                <a:extLst>
                  <a:ext uri="{FF2B5EF4-FFF2-40B4-BE49-F238E27FC236}">
                    <a16:creationId xmlns:a16="http://schemas.microsoft.com/office/drawing/2014/main" id="{5FADF7E0-335F-6FAA-C1A5-F3E75F78832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56" name="Rectangle: Rounded Corners 2955">
                <a:extLst>
                  <a:ext uri="{FF2B5EF4-FFF2-40B4-BE49-F238E27FC236}">
                    <a16:creationId xmlns:a16="http://schemas.microsoft.com/office/drawing/2014/main" id="{B4F87E1A-19A5-31AE-787E-CB1280429E9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51" name="Group 2950">
              <a:extLst>
                <a:ext uri="{FF2B5EF4-FFF2-40B4-BE49-F238E27FC236}">
                  <a16:creationId xmlns:a16="http://schemas.microsoft.com/office/drawing/2014/main" id="{EE499A91-1C82-6D21-B2BD-28CF412B6D7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52" name="TextBox 2951">
                <a:extLst>
                  <a:ext uri="{FF2B5EF4-FFF2-40B4-BE49-F238E27FC236}">
                    <a16:creationId xmlns:a16="http://schemas.microsoft.com/office/drawing/2014/main" id="{55389CDC-7A8A-3451-F296-61959ED465C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Tl</a:t>
                </a:r>
              </a:p>
            </p:txBody>
          </p:sp>
          <p:sp>
            <p:nvSpPr>
              <p:cNvPr id="2953" name="TextBox 2952">
                <a:extLst>
                  <a:ext uri="{FF2B5EF4-FFF2-40B4-BE49-F238E27FC236}">
                    <a16:creationId xmlns:a16="http://schemas.microsoft.com/office/drawing/2014/main" id="{1EF4B2E1-3238-A2A0-43F0-44368168868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81</a:t>
                </a:r>
              </a:p>
            </p:txBody>
          </p:sp>
          <p:sp>
            <p:nvSpPr>
              <p:cNvPr id="2954" name="TextBox 2953">
                <a:extLst>
                  <a:ext uri="{FF2B5EF4-FFF2-40B4-BE49-F238E27FC236}">
                    <a16:creationId xmlns:a16="http://schemas.microsoft.com/office/drawing/2014/main" id="{0E126ABF-E785-4E96-F984-1011EE81BE8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204.38</a:t>
                </a:r>
              </a:p>
            </p:txBody>
          </p:sp>
        </p:grpSp>
      </p:grpSp>
      <p:grpSp>
        <p:nvGrpSpPr>
          <p:cNvPr id="2957" name="Group 2956">
            <a:extLst>
              <a:ext uri="{FF2B5EF4-FFF2-40B4-BE49-F238E27FC236}">
                <a16:creationId xmlns:a16="http://schemas.microsoft.com/office/drawing/2014/main" id="{1B6798D9-09E5-02E4-E50C-CFAF404F3DA3}"/>
              </a:ext>
            </a:extLst>
          </p:cNvPr>
          <p:cNvGrpSpPr/>
          <p:nvPr/>
        </p:nvGrpSpPr>
        <p:grpSpPr>
          <a:xfrm>
            <a:off x="2668952" y="5252326"/>
            <a:ext cx="593115" cy="636569"/>
            <a:chOff x="564114" y="441325"/>
            <a:chExt cx="593115" cy="636569"/>
          </a:xfrm>
        </p:grpSpPr>
        <p:grpSp>
          <p:nvGrpSpPr>
            <p:cNvPr id="2958" name="Group 2957">
              <a:extLst>
                <a:ext uri="{FF2B5EF4-FFF2-40B4-BE49-F238E27FC236}">
                  <a16:creationId xmlns:a16="http://schemas.microsoft.com/office/drawing/2014/main" id="{F49C7038-FBD3-B4E2-866B-6859474B26A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63" name="Rectangle: Rounded Corners 2962">
                <a:extLst>
                  <a:ext uri="{FF2B5EF4-FFF2-40B4-BE49-F238E27FC236}">
                    <a16:creationId xmlns:a16="http://schemas.microsoft.com/office/drawing/2014/main" id="{4BA380B7-E8FB-DF05-49D5-ECD292D7891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64" name="Rectangle: Rounded Corners 2963">
                <a:extLst>
                  <a:ext uri="{FF2B5EF4-FFF2-40B4-BE49-F238E27FC236}">
                    <a16:creationId xmlns:a16="http://schemas.microsoft.com/office/drawing/2014/main" id="{A2AEC8A6-8B6F-93E0-ACAA-6665AEA070D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59" name="Group 2958">
              <a:extLst>
                <a:ext uri="{FF2B5EF4-FFF2-40B4-BE49-F238E27FC236}">
                  <a16:creationId xmlns:a16="http://schemas.microsoft.com/office/drawing/2014/main" id="{49FA4D54-9C15-BFBD-40B8-B3709F624B2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60" name="TextBox 2959">
                <a:extLst>
                  <a:ext uri="{FF2B5EF4-FFF2-40B4-BE49-F238E27FC236}">
                    <a16:creationId xmlns:a16="http://schemas.microsoft.com/office/drawing/2014/main" id="{2EEF5DA8-1059-2D48-B695-54C7DEEA46A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Nh</a:t>
                </a:r>
              </a:p>
            </p:txBody>
          </p:sp>
          <p:sp>
            <p:nvSpPr>
              <p:cNvPr id="2961" name="TextBox 2960">
                <a:extLst>
                  <a:ext uri="{FF2B5EF4-FFF2-40B4-BE49-F238E27FC236}">
                    <a16:creationId xmlns:a16="http://schemas.microsoft.com/office/drawing/2014/main" id="{1F2CA5DA-259C-EF8F-067D-BB01ADF39F7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113</a:t>
                </a:r>
              </a:p>
            </p:txBody>
          </p:sp>
          <p:sp>
            <p:nvSpPr>
              <p:cNvPr id="2962" name="TextBox 2961">
                <a:extLst>
                  <a:ext uri="{FF2B5EF4-FFF2-40B4-BE49-F238E27FC236}">
                    <a16:creationId xmlns:a16="http://schemas.microsoft.com/office/drawing/2014/main" id="{0B34C143-45AD-C63A-FA96-FB9B3A1DB98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(284)</a:t>
                </a:r>
              </a:p>
            </p:txBody>
          </p:sp>
        </p:grpSp>
      </p:grpSp>
      <p:grpSp>
        <p:nvGrpSpPr>
          <p:cNvPr id="2973" name="Group 2972">
            <a:extLst>
              <a:ext uri="{FF2B5EF4-FFF2-40B4-BE49-F238E27FC236}">
                <a16:creationId xmlns:a16="http://schemas.microsoft.com/office/drawing/2014/main" id="{862AB99C-D7FC-F294-F190-76023F62570F}"/>
              </a:ext>
            </a:extLst>
          </p:cNvPr>
          <p:cNvGrpSpPr/>
          <p:nvPr/>
        </p:nvGrpSpPr>
        <p:grpSpPr>
          <a:xfrm>
            <a:off x="5270951" y="5248372"/>
            <a:ext cx="593115" cy="636569"/>
            <a:chOff x="564114" y="441325"/>
            <a:chExt cx="593115" cy="636569"/>
          </a:xfrm>
        </p:grpSpPr>
        <p:grpSp>
          <p:nvGrpSpPr>
            <p:cNvPr id="2974" name="Group 2973">
              <a:extLst>
                <a:ext uri="{FF2B5EF4-FFF2-40B4-BE49-F238E27FC236}">
                  <a16:creationId xmlns:a16="http://schemas.microsoft.com/office/drawing/2014/main" id="{C61C6281-88CB-6B72-0B2F-559605D10F0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79" name="Rectangle: Rounded Corners 2978">
                <a:extLst>
                  <a:ext uri="{FF2B5EF4-FFF2-40B4-BE49-F238E27FC236}">
                    <a16:creationId xmlns:a16="http://schemas.microsoft.com/office/drawing/2014/main" id="{FA74FA14-CDD9-56D0-CCD7-4DE14132B9C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80" name="Rectangle: Rounded Corners 2979">
                <a:extLst>
                  <a:ext uri="{FF2B5EF4-FFF2-40B4-BE49-F238E27FC236}">
                    <a16:creationId xmlns:a16="http://schemas.microsoft.com/office/drawing/2014/main" id="{687B9E8E-4192-8D99-B38C-348A8F2A981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75" name="Group 2974">
              <a:extLst>
                <a:ext uri="{FF2B5EF4-FFF2-40B4-BE49-F238E27FC236}">
                  <a16:creationId xmlns:a16="http://schemas.microsoft.com/office/drawing/2014/main" id="{6B7B1F9A-01B3-BE65-6D85-93370A12960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76" name="TextBox 2975">
                <a:extLst>
                  <a:ext uri="{FF2B5EF4-FFF2-40B4-BE49-F238E27FC236}">
                    <a16:creationId xmlns:a16="http://schemas.microsoft.com/office/drawing/2014/main" id="{CCBFE67B-6268-8DC8-A4AA-2D55C223FAB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</a:t>
                </a:r>
              </a:p>
            </p:txBody>
          </p:sp>
          <p:sp>
            <p:nvSpPr>
              <p:cNvPr id="2977" name="TextBox 2976">
                <a:extLst>
                  <a:ext uri="{FF2B5EF4-FFF2-40B4-BE49-F238E27FC236}">
                    <a16:creationId xmlns:a16="http://schemas.microsoft.com/office/drawing/2014/main" id="{B73BC7BF-152F-9A4A-BE15-ED5C58AFE63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</a:t>
                </a:r>
              </a:p>
            </p:txBody>
          </p:sp>
          <p:sp>
            <p:nvSpPr>
              <p:cNvPr id="2978" name="TextBox 2977">
                <a:extLst>
                  <a:ext uri="{FF2B5EF4-FFF2-40B4-BE49-F238E27FC236}">
                    <a16:creationId xmlns:a16="http://schemas.microsoft.com/office/drawing/2014/main" id="{5BA6C5ED-8AF0-DA63-8E16-1843350CD36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12.01</a:t>
                </a:r>
              </a:p>
            </p:txBody>
          </p:sp>
        </p:grpSp>
      </p:grpSp>
      <p:grpSp>
        <p:nvGrpSpPr>
          <p:cNvPr id="2981" name="Group 2980">
            <a:extLst>
              <a:ext uri="{FF2B5EF4-FFF2-40B4-BE49-F238E27FC236}">
                <a16:creationId xmlns:a16="http://schemas.microsoft.com/office/drawing/2014/main" id="{1364F9EC-36EE-7670-6F69-141747035962}"/>
              </a:ext>
            </a:extLst>
          </p:cNvPr>
          <p:cNvGrpSpPr/>
          <p:nvPr/>
        </p:nvGrpSpPr>
        <p:grpSpPr>
          <a:xfrm>
            <a:off x="11521395" y="2411600"/>
            <a:ext cx="593115" cy="636569"/>
            <a:chOff x="564114" y="441325"/>
            <a:chExt cx="593115" cy="636569"/>
          </a:xfrm>
        </p:grpSpPr>
        <p:grpSp>
          <p:nvGrpSpPr>
            <p:cNvPr id="2982" name="Group 2981">
              <a:extLst>
                <a:ext uri="{FF2B5EF4-FFF2-40B4-BE49-F238E27FC236}">
                  <a16:creationId xmlns:a16="http://schemas.microsoft.com/office/drawing/2014/main" id="{87A33FFC-5698-12C0-5295-CCC16853DBC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87" name="Rectangle: Rounded Corners 2986">
                <a:extLst>
                  <a:ext uri="{FF2B5EF4-FFF2-40B4-BE49-F238E27FC236}">
                    <a16:creationId xmlns:a16="http://schemas.microsoft.com/office/drawing/2014/main" id="{25E0DBF8-322D-F9DE-E921-49B85A060E5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88" name="Rectangle: Rounded Corners 2987">
                <a:extLst>
                  <a:ext uri="{FF2B5EF4-FFF2-40B4-BE49-F238E27FC236}">
                    <a16:creationId xmlns:a16="http://schemas.microsoft.com/office/drawing/2014/main" id="{D64F3982-AB8D-49B5-D862-A39BA6317B0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83" name="Group 2982">
              <a:extLst>
                <a:ext uri="{FF2B5EF4-FFF2-40B4-BE49-F238E27FC236}">
                  <a16:creationId xmlns:a16="http://schemas.microsoft.com/office/drawing/2014/main" id="{F3B92F8B-71E7-0F6D-297C-95E2906AE7A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84" name="TextBox 2983">
                <a:extLst>
                  <a:ext uri="{FF2B5EF4-FFF2-40B4-BE49-F238E27FC236}">
                    <a16:creationId xmlns:a16="http://schemas.microsoft.com/office/drawing/2014/main" id="{EBA59585-03DF-9CE8-8E6D-A9552927DE5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Si</a:t>
                </a:r>
              </a:p>
            </p:txBody>
          </p:sp>
          <p:sp>
            <p:nvSpPr>
              <p:cNvPr id="2985" name="TextBox 2984">
                <a:extLst>
                  <a:ext uri="{FF2B5EF4-FFF2-40B4-BE49-F238E27FC236}">
                    <a16:creationId xmlns:a16="http://schemas.microsoft.com/office/drawing/2014/main" id="{02B0A247-460F-5657-CBB5-6FEB29712F4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</a:t>
                </a:r>
              </a:p>
            </p:txBody>
          </p:sp>
          <p:sp>
            <p:nvSpPr>
              <p:cNvPr id="2986" name="TextBox 2985">
                <a:extLst>
                  <a:ext uri="{FF2B5EF4-FFF2-40B4-BE49-F238E27FC236}">
                    <a16:creationId xmlns:a16="http://schemas.microsoft.com/office/drawing/2014/main" id="{03B24392-EEB3-0DB8-E342-3152890A9DB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28.09</a:t>
                </a:r>
              </a:p>
            </p:txBody>
          </p:sp>
        </p:grpSp>
      </p:grpSp>
      <p:grpSp>
        <p:nvGrpSpPr>
          <p:cNvPr id="2989" name="Group 2988">
            <a:extLst>
              <a:ext uri="{FF2B5EF4-FFF2-40B4-BE49-F238E27FC236}">
                <a16:creationId xmlns:a16="http://schemas.microsoft.com/office/drawing/2014/main" id="{AB69B2DD-A225-34BA-9BF4-DECA84E5BEC1}"/>
              </a:ext>
            </a:extLst>
          </p:cNvPr>
          <p:cNvGrpSpPr/>
          <p:nvPr/>
        </p:nvGrpSpPr>
        <p:grpSpPr>
          <a:xfrm>
            <a:off x="747811" y="1912224"/>
            <a:ext cx="593115" cy="636569"/>
            <a:chOff x="564114" y="441325"/>
            <a:chExt cx="593115" cy="636569"/>
          </a:xfrm>
        </p:grpSpPr>
        <p:grpSp>
          <p:nvGrpSpPr>
            <p:cNvPr id="2990" name="Group 2989">
              <a:extLst>
                <a:ext uri="{FF2B5EF4-FFF2-40B4-BE49-F238E27FC236}">
                  <a16:creationId xmlns:a16="http://schemas.microsoft.com/office/drawing/2014/main" id="{A320B864-B6BA-706E-846D-857DD936080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95" name="Rectangle: Rounded Corners 2994">
                <a:extLst>
                  <a:ext uri="{FF2B5EF4-FFF2-40B4-BE49-F238E27FC236}">
                    <a16:creationId xmlns:a16="http://schemas.microsoft.com/office/drawing/2014/main" id="{862F7765-293E-DE83-45E3-E3F3BE0E941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96" name="Rectangle: Rounded Corners 2995">
                <a:extLst>
                  <a:ext uri="{FF2B5EF4-FFF2-40B4-BE49-F238E27FC236}">
                    <a16:creationId xmlns:a16="http://schemas.microsoft.com/office/drawing/2014/main" id="{6BA3595F-2E94-B5D6-21CE-91FBA7A222B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91" name="Group 2990">
              <a:extLst>
                <a:ext uri="{FF2B5EF4-FFF2-40B4-BE49-F238E27FC236}">
                  <a16:creationId xmlns:a16="http://schemas.microsoft.com/office/drawing/2014/main" id="{C5273A39-2DDD-C6CA-712F-E3B616BA540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92" name="TextBox 2991">
                <a:extLst>
                  <a:ext uri="{FF2B5EF4-FFF2-40B4-BE49-F238E27FC236}">
                    <a16:creationId xmlns:a16="http://schemas.microsoft.com/office/drawing/2014/main" id="{FD0A01E1-5C87-46DE-6A8D-2CB695A09BA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Ge</a:t>
                </a:r>
              </a:p>
            </p:txBody>
          </p:sp>
          <p:sp>
            <p:nvSpPr>
              <p:cNvPr id="2993" name="TextBox 2992">
                <a:extLst>
                  <a:ext uri="{FF2B5EF4-FFF2-40B4-BE49-F238E27FC236}">
                    <a16:creationId xmlns:a16="http://schemas.microsoft.com/office/drawing/2014/main" id="{DDC1793E-4F96-5FBF-40F1-B40282A2378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32</a:t>
                </a:r>
              </a:p>
            </p:txBody>
          </p:sp>
          <p:sp>
            <p:nvSpPr>
              <p:cNvPr id="2994" name="TextBox 2993">
                <a:extLst>
                  <a:ext uri="{FF2B5EF4-FFF2-40B4-BE49-F238E27FC236}">
                    <a16:creationId xmlns:a16="http://schemas.microsoft.com/office/drawing/2014/main" id="{23284DFE-9812-744B-EDC6-EA3B8FF0870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72.64</a:t>
                </a:r>
              </a:p>
            </p:txBody>
          </p:sp>
        </p:grpSp>
      </p:grpSp>
      <p:grpSp>
        <p:nvGrpSpPr>
          <p:cNvPr id="2997" name="Group 2996">
            <a:extLst>
              <a:ext uri="{FF2B5EF4-FFF2-40B4-BE49-F238E27FC236}">
                <a16:creationId xmlns:a16="http://schemas.microsoft.com/office/drawing/2014/main" id="{96D5C8EC-8F9F-AE06-71A2-C8B302FD5058}"/>
              </a:ext>
            </a:extLst>
          </p:cNvPr>
          <p:cNvGrpSpPr/>
          <p:nvPr/>
        </p:nvGrpSpPr>
        <p:grpSpPr>
          <a:xfrm>
            <a:off x="5302860" y="3726405"/>
            <a:ext cx="593115" cy="636569"/>
            <a:chOff x="564114" y="441325"/>
            <a:chExt cx="593115" cy="636569"/>
          </a:xfrm>
        </p:grpSpPr>
        <p:grpSp>
          <p:nvGrpSpPr>
            <p:cNvPr id="2998" name="Group 2997">
              <a:extLst>
                <a:ext uri="{FF2B5EF4-FFF2-40B4-BE49-F238E27FC236}">
                  <a16:creationId xmlns:a16="http://schemas.microsoft.com/office/drawing/2014/main" id="{0873D4A5-8887-7AD8-C040-0961617CCE8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03" name="Rectangle: Rounded Corners 3002">
                <a:extLst>
                  <a:ext uri="{FF2B5EF4-FFF2-40B4-BE49-F238E27FC236}">
                    <a16:creationId xmlns:a16="http://schemas.microsoft.com/office/drawing/2014/main" id="{6D0BA64E-F036-FBDB-8B20-99726921B60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04" name="Rectangle: Rounded Corners 3003">
                <a:extLst>
                  <a:ext uri="{FF2B5EF4-FFF2-40B4-BE49-F238E27FC236}">
                    <a16:creationId xmlns:a16="http://schemas.microsoft.com/office/drawing/2014/main" id="{9491BA24-D313-7C41-4A97-4EBD5DB326A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99" name="Group 2998">
              <a:extLst>
                <a:ext uri="{FF2B5EF4-FFF2-40B4-BE49-F238E27FC236}">
                  <a16:creationId xmlns:a16="http://schemas.microsoft.com/office/drawing/2014/main" id="{F0AEC4BB-EEB8-EA02-DD59-18599ECE6AF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00" name="TextBox 2999">
                <a:extLst>
                  <a:ext uri="{FF2B5EF4-FFF2-40B4-BE49-F238E27FC236}">
                    <a16:creationId xmlns:a16="http://schemas.microsoft.com/office/drawing/2014/main" id="{DCC106F9-AD61-5BF5-BDF9-C27DAC3F997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Sn</a:t>
                </a:r>
              </a:p>
            </p:txBody>
          </p:sp>
          <p:sp>
            <p:nvSpPr>
              <p:cNvPr id="3001" name="TextBox 3000">
                <a:extLst>
                  <a:ext uri="{FF2B5EF4-FFF2-40B4-BE49-F238E27FC236}">
                    <a16:creationId xmlns:a16="http://schemas.microsoft.com/office/drawing/2014/main" id="{4AA3CF8E-ABD0-ED0A-78B2-6E549AE7441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50</a:t>
                </a:r>
              </a:p>
            </p:txBody>
          </p:sp>
          <p:sp>
            <p:nvSpPr>
              <p:cNvPr id="3002" name="TextBox 3001">
                <a:extLst>
                  <a:ext uri="{FF2B5EF4-FFF2-40B4-BE49-F238E27FC236}">
                    <a16:creationId xmlns:a16="http://schemas.microsoft.com/office/drawing/2014/main" id="{0755BC66-D0D6-9B53-E67A-FE30AD10DAA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118.7</a:t>
                </a:r>
              </a:p>
            </p:txBody>
          </p:sp>
        </p:grpSp>
      </p:grpSp>
      <p:grpSp>
        <p:nvGrpSpPr>
          <p:cNvPr id="3005" name="Group 3004">
            <a:extLst>
              <a:ext uri="{FF2B5EF4-FFF2-40B4-BE49-F238E27FC236}">
                <a16:creationId xmlns:a16="http://schemas.microsoft.com/office/drawing/2014/main" id="{12EB4641-5A5B-9585-65C9-8AE8232297D3}"/>
              </a:ext>
            </a:extLst>
          </p:cNvPr>
          <p:cNvGrpSpPr/>
          <p:nvPr/>
        </p:nvGrpSpPr>
        <p:grpSpPr>
          <a:xfrm>
            <a:off x="8421404" y="1741073"/>
            <a:ext cx="593115" cy="636569"/>
            <a:chOff x="564114" y="441325"/>
            <a:chExt cx="593115" cy="636569"/>
          </a:xfrm>
        </p:grpSpPr>
        <p:grpSp>
          <p:nvGrpSpPr>
            <p:cNvPr id="3006" name="Group 3005">
              <a:extLst>
                <a:ext uri="{FF2B5EF4-FFF2-40B4-BE49-F238E27FC236}">
                  <a16:creationId xmlns:a16="http://schemas.microsoft.com/office/drawing/2014/main" id="{38531F21-ED4F-C693-B265-F98093467CB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11" name="Rectangle: Rounded Corners 3010">
                <a:extLst>
                  <a:ext uri="{FF2B5EF4-FFF2-40B4-BE49-F238E27FC236}">
                    <a16:creationId xmlns:a16="http://schemas.microsoft.com/office/drawing/2014/main" id="{747FF6FA-F952-7C9D-07B2-EF1CA21D203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12" name="Rectangle: Rounded Corners 3011">
                <a:extLst>
                  <a:ext uri="{FF2B5EF4-FFF2-40B4-BE49-F238E27FC236}">
                    <a16:creationId xmlns:a16="http://schemas.microsoft.com/office/drawing/2014/main" id="{25EDE3C2-3383-C44F-2643-17657BCC1CF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07" name="Group 3006">
              <a:extLst>
                <a:ext uri="{FF2B5EF4-FFF2-40B4-BE49-F238E27FC236}">
                  <a16:creationId xmlns:a16="http://schemas.microsoft.com/office/drawing/2014/main" id="{65CCDB18-91CB-5B49-09E8-F29319A7D37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08" name="TextBox 3007">
                <a:extLst>
                  <a:ext uri="{FF2B5EF4-FFF2-40B4-BE49-F238E27FC236}">
                    <a16:creationId xmlns:a16="http://schemas.microsoft.com/office/drawing/2014/main" id="{FAE330E7-D54A-6553-680A-4F70EA58355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Pb</a:t>
                </a:r>
              </a:p>
            </p:txBody>
          </p:sp>
          <p:sp>
            <p:nvSpPr>
              <p:cNvPr id="3009" name="TextBox 3008">
                <a:extLst>
                  <a:ext uri="{FF2B5EF4-FFF2-40B4-BE49-F238E27FC236}">
                    <a16:creationId xmlns:a16="http://schemas.microsoft.com/office/drawing/2014/main" id="{1B771448-2CDE-5BED-A5A0-B8990E778E0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82</a:t>
                </a:r>
              </a:p>
            </p:txBody>
          </p:sp>
          <p:sp>
            <p:nvSpPr>
              <p:cNvPr id="3010" name="TextBox 3009">
                <a:extLst>
                  <a:ext uri="{FF2B5EF4-FFF2-40B4-BE49-F238E27FC236}">
                    <a16:creationId xmlns:a16="http://schemas.microsoft.com/office/drawing/2014/main" id="{9E0E42FC-0C8D-8C5B-9056-A903E7934D3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207.2</a:t>
                </a:r>
              </a:p>
            </p:txBody>
          </p:sp>
        </p:grpSp>
      </p:grpSp>
      <p:grpSp>
        <p:nvGrpSpPr>
          <p:cNvPr id="3013" name="Group 3012">
            <a:extLst>
              <a:ext uri="{FF2B5EF4-FFF2-40B4-BE49-F238E27FC236}">
                <a16:creationId xmlns:a16="http://schemas.microsoft.com/office/drawing/2014/main" id="{014A9774-F3F9-DB53-5C0A-FAC267BEFDFC}"/>
              </a:ext>
            </a:extLst>
          </p:cNvPr>
          <p:cNvGrpSpPr/>
          <p:nvPr/>
        </p:nvGrpSpPr>
        <p:grpSpPr>
          <a:xfrm>
            <a:off x="1794313" y="2864934"/>
            <a:ext cx="593115" cy="636569"/>
            <a:chOff x="564114" y="441325"/>
            <a:chExt cx="593115" cy="636569"/>
          </a:xfrm>
        </p:grpSpPr>
        <p:grpSp>
          <p:nvGrpSpPr>
            <p:cNvPr id="3014" name="Group 3013">
              <a:extLst>
                <a:ext uri="{FF2B5EF4-FFF2-40B4-BE49-F238E27FC236}">
                  <a16:creationId xmlns:a16="http://schemas.microsoft.com/office/drawing/2014/main" id="{F36BA480-0D0B-6022-1DC3-C132FB9ACD2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19" name="Rectangle: Rounded Corners 3018">
                <a:extLst>
                  <a:ext uri="{FF2B5EF4-FFF2-40B4-BE49-F238E27FC236}">
                    <a16:creationId xmlns:a16="http://schemas.microsoft.com/office/drawing/2014/main" id="{023697D9-B61B-AB5B-B60B-9005A70019F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20" name="Rectangle: Rounded Corners 3019">
                <a:extLst>
                  <a:ext uri="{FF2B5EF4-FFF2-40B4-BE49-F238E27FC236}">
                    <a16:creationId xmlns:a16="http://schemas.microsoft.com/office/drawing/2014/main" id="{5B4B5175-6D55-1CCD-7FA4-B9C2732B856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15" name="Group 3014">
              <a:extLst>
                <a:ext uri="{FF2B5EF4-FFF2-40B4-BE49-F238E27FC236}">
                  <a16:creationId xmlns:a16="http://schemas.microsoft.com/office/drawing/2014/main" id="{2014D0AD-C1A3-F843-5E56-76E4FD637BD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16" name="TextBox 3015">
                <a:extLst>
                  <a:ext uri="{FF2B5EF4-FFF2-40B4-BE49-F238E27FC236}">
                    <a16:creationId xmlns:a16="http://schemas.microsoft.com/office/drawing/2014/main" id="{0D7B6BDB-7C6F-3109-C4F4-64319EED176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Fl</a:t>
                </a:r>
              </a:p>
            </p:txBody>
          </p:sp>
          <p:sp>
            <p:nvSpPr>
              <p:cNvPr id="3017" name="TextBox 3016">
                <a:extLst>
                  <a:ext uri="{FF2B5EF4-FFF2-40B4-BE49-F238E27FC236}">
                    <a16:creationId xmlns:a16="http://schemas.microsoft.com/office/drawing/2014/main" id="{EB1CF6D5-AD94-E024-A128-C0E68D44457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114</a:t>
                </a:r>
              </a:p>
            </p:txBody>
          </p:sp>
          <p:sp>
            <p:nvSpPr>
              <p:cNvPr id="3018" name="TextBox 3017">
                <a:extLst>
                  <a:ext uri="{FF2B5EF4-FFF2-40B4-BE49-F238E27FC236}">
                    <a16:creationId xmlns:a16="http://schemas.microsoft.com/office/drawing/2014/main" id="{DDFC5580-07DA-7CF1-CDF4-CE74D27C932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(289)</a:t>
                </a:r>
              </a:p>
            </p:txBody>
          </p:sp>
        </p:grpSp>
      </p:grpSp>
      <p:grpSp>
        <p:nvGrpSpPr>
          <p:cNvPr id="3029" name="Group 3028">
            <a:extLst>
              <a:ext uri="{FF2B5EF4-FFF2-40B4-BE49-F238E27FC236}">
                <a16:creationId xmlns:a16="http://schemas.microsoft.com/office/drawing/2014/main" id="{B9E10DAD-CBEF-0EF8-6261-78E1216AC4DC}"/>
              </a:ext>
            </a:extLst>
          </p:cNvPr>
          <p:cNvGrpSpPr/>
          <p:nvPr/>
        </p:nvGrpSpPr>
        <p:grpSpPr>
          <a:xfrm>
            <a:off x="4569047" y="4525713"/>
            <a:ext cx="593115" cy="636569"/>
            <a:chOff x="564114" y="441325"/>
            <a:chExt cx="593115" cy="636569"/>
          </a:xfrm>
        </p:grpSpPr>
        <p:grpSp>
          <p:nvGrpSpPr>
            <p:cNvPr id="3030" name="Group 3029">
              <a:extLst>
                <a:ext uri="{FF2B5EF4-FFF2-40B4-BE49-F238E27FC236}">
                  <a16:creationId xmlns:a16="http://schemas.microsoft.com/office/drawing/2014/main" id="{7622EABE-4D78-099C-D1E2-EBC770653D6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35" name="Rectangle: Rounded Corners 3034">
                <a:extLst>
                  <a:ext uri="{FF2B5EF4-FFF2-40B4-BE49-F238E27FC236}">
                    <a16:creationId xmlns:a16="http://schemas.microsoft.com/office/drawing/2014/main" id="{0BB781E4-C167-9EDF-B40A-E1DAE64CA16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36" name="Rectangle: Rounded Corners 3035">
                <a:extLst>
                  <a:ext uri="{FF2B5EF4-FFF2-40B4-BE49-F238E27FC236}">
                    <a16:creationId xmlns:a16="http://schemas.microsoft.com/office/drawing/2014/main" id="{8DB240C2-765A-3A2D-D803-90D5AD06A11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31" name="Group 3030">
              <a:extLst>
                <a:ext uri="{FF2B5EF4-FFF2-40B4-BE49-F238E27FC236}">
                  <a16:creationId xmlns:a16="http://schemas.microsoft.com/office/drawing/2014/main" id="{322B1B92-02C2-FD2C-7564-5357E99E5DE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32" name="TextBox 3031">
                <a:extLst>
                  <a:ext uri="{FF2B5EF4-FFF2-40B4-BE49-F238E27FC236}">
                    <a16:creationId xmlns:a16="http://schemas.microsoft.com/office/drawing/2014/main" id="{714979CE-DF9C-4570-6957-C3B5E969D97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</a:t>
                </a:r>
              </a:p>
            </p:txBody>
          </p:sp>
          <p:sp>
            <p:nvSpPr>
              <p:cNvPr id="3033" name="TextBox 3032">
                <a:extLst>
                  <a:ext uri="{FF2B5EF4-FFF2-40B4-BE49-F238E27FC236}">
                    <a16:creationId xmlns:a16="http://schemas.microsoft.com/office/drawing/2014/main" id="{8EE086AA-A5CC-674D-5108-E1F55EE48EE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</a:t>
                </a:r>
              </a:p>
            </p:txBody>
          </p:sp>
          <p:sp>
            <p:nvSpPr>
              <p:cNvPr id="3034" name="TextBox 3033">
                <a:extLst>
                  <a:ext uri="{FF2B5EF4-FFF2-40B4-BE49-F238E27FC236}">
                    <a16:creationId xmlns:a16="http://schemas.microsoft.com/office/drawing/2014/main" id="{C6A4A7E8-FDCD-91B6-2AAF-7B4CD3EC459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14.01</a:t>
                </a:r>
              </a:p>
            </p:txBody>
          </p:sp>
        </p:grpSp>
      </p:grpSp>
      <p:grpSp>
        <p:nvGrpSpPr>
          <p:cNvPr id="3037" name="Group 3036">
            <a:extLst>
              <a:ext uri="{FF2B5EF4-FFF2-40B4-BE49-F238E27FC236}">
                <a16:creationId xmlns:a16="http://schemas.microsoft.com/office/drawing/2014/main" id="{7A7870D4-E240-9D3C-57A5-880ABA2E1E8E}"/>
              </a:ext>
            </a:extLst>
          </p:cNvPr>
          <p:cNvGrpSpPr/>
          <p:nvPr/>
        </p:nvGrpSpPr>
        <p:grpSpPr>
          <a:xfrm>
            <a:off x="6859783" y="90878"/>
            <a:ext cx="593115" cy="636569"/>
            <a:chOff x="564114" y="441325"/>
            <a:chExt cx="593115" cy="636569"/>
          </a:xfrm>
        </p:grpSpPr>
        <p:grpSp>
          <p:nvGrpSpPr>
            <p:cNvPr id="3038" name="Group 3037">
              <a:extLst>
                <a:ext uri="{FF2B5EF4-FFF2-40B4-BE49-F238E27FC236}">
                  <a16:creationId xmlns:a16="http://schemas.microsoft.com/office/drawing/2014/main" id="{B0A5E9DA-9399-90B0-75B0-CC01AF8BBB2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43" name="Rectangle: Rounded Corners 3042">
                <a:extLst>
                  <a:ext uri="{FF2B5EF4-FFF2-40B4-BE49-F238E27FC236}">
                    <a16:creationId xmlns:a16="http://schemas.microsoft.com/office/drawing/2014/main" id="{45E64BC8-537F-EBDE-22F1-AEB84F33EAC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44" name="Rectangle: Rounded Corners 3043">
                <a:extLst>
                  <a:ext uri="{FF2B5EF4-FFF2-40B4-BE49-F238E27FC236}">
                    <a16:creationId xmlns:a16="http://schemas.microsoft.com/office/drawing/2014/main" id="{BC13F149-A6B7-F09E-A6FC-6F0B49D1B07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39" name="Group 3038">
              <a:extLst>
                <a:ext uri="{FF2B5EF4-FFF2-40B4-BE49-F238E27FC236}">
                  <a16:creationId xmlns:a16="http://schemas.microsoft.com/office/drawing/2014/main" id="{54EEDB2C-F54A-A111-81D7-76C45F26730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40" name="TextBox 3039">
                <a:extLst>
                  <a:ext uri="{FF2B5EF4-FFF2-40B4-BE49-F238E27FC236}">
                    <a16:creationId xmlns:a16="http://schemas.microsoft.com/office/drawing/2014/main" id="{09CDB199-0057-1ED3-BDCF-F484C5A6DAD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</a:t>
                </a:r>
              </a:p>
            </p:txBody>
          </p:sp>
          <p:sp>
            <p:nvSpPr>
              <p:cNvPr id="3041" name="TextBox 3040">
                <a:extLst>
                  <a:ext uri="{FF2B5EF4-FFF2-40B4-BE49-F238E27FC236}">
                    <a16:creationId xmlns:a16="http://schemas.microsoft.com/office/drawing/2014/main" id="{E89009B3-9C4C-A7EB-71AE-636EFC5AF5D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</a:t>
                </a:r>
              </a:p>
            </p:txBody>
          </p:sp>
          <p:sp>
            <p:nvSpPr>
              <p:cNvPr id="3042" name="TextBox 3041">
                <a:extLst>
                  <a:ext uri="{FF2B5EF4-FFF2-40B4-BE49-F238E27FC236}">
                    <a16:creationId xmlns:a16="http://schemas.microsoft.com/office/drawing/2014/main" id="{9F6F6A9F-0208-11E1-DD6B-F08D324976F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30.97</a:t>
                </a:r>
              </a:p>
            </p:txBody>
          </p:sp>
        </p:grpSp>
      </p:grpSp>
      <p:grpSp>
        <p:nvGrpSpPr>
          <p:cNvPr id="3045" name="Group 3044">
            <a:extLst>
              <a:ext uri="{FF2B5EF4-FFF2-40B4-BE49-F238E27FC236}">
                <a16:creationId xmlns:a16="http://schemas.microsoft.com/office/drawing/2014/main" id="{2184DB6D-BD05-19F7-A3C9-CA6EF3FD2362}"/>
              </a:ext>
            </a:extLst>
          </p:cNvPr>
          <p:cNvGrpSpPr/>
          <p:nvPr/>
        </p:nvGrpSpPr>
        <p:grpSpPr>
          <a:xfrm>
            <a:off x="6187054" y="3062517"/>
            <a:ext cx="593115" cy="636569"/>
            <a:chOff x="564114" y="441325"/>
            <a:chExt cx="593115" cy="636569"/>
          </a:xfrm>
        </p:grpSpPr>
        <p:grpSp>
          <p:nvGrpSpPr>
            <p:cNvPr id="3046" name="Group 3045">
              <a:extLst>
                <a:ext uri="{FF2B5EF4-FFF2-40B4-BE49-F238E27FC236}">
                  <a16:creationId xmlns:a16="http://schemas.microsoft.com/office/drawing/2014/main" id="{DFB10FBD-AF00-0EA2-7581-4CE294353E0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51" name="Rectangle: Rounded Corners 3050">
                <a:extLst>
                  <a:ext uri="{FF2B5EF4-FFF2-40B4-BE49-F238E27FC236}">
                    <a16:creationId xmlns:a16="http://schemas.microsoft.com/office/drawing/2014/main" id="{08894027-EB4D-D8D3-3C21-41730A77A7B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52" name="Rectangle: Rounded Corners 3051">
                <a:extLst>
                  <a:ext uri="{FF2B5EF4-FFF2-40B4-BE49-F238E27FC236}">
                    <a16:creationId xmlns:a16="http://schemas.microsoft.com/office/drawing/2014/main" id="{4D86640D-CBF1-8021-F5A0-DDD7495B2C4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47" name="Group 3046">
              <a:extLst>
                <a:ext uri="{FF2B5EF4-FFF2-40B4-BE49-F238E27FC236}">
                  <a16:creationId xmlns:a16="http://schemas.microsoft.com/office/drawing/2014/main" id="{4844860E-60B0-0550-10B3-33FFB035D73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48" name="TextBox 3047">
                <a:extLst>
                  <a:ext uri="{FF2B5EF4-FFF2-40B4-BE49-F238E27FC236}">
                    <a16:creationId xmlns:a16="http://schemas.microsoft.com/office/drawing/2014/main" id="{2CD7FAB7-CE48-F69E-1E4F-B3259147C54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As</a:t>
                </a:r>
              </a:p>
            </p:txBody>
          </p:sp>
          <p:sp>
            <p:nvSpPr>
              <p:cNvPr id="3049" name="TextBox 3048">
                <a:extLst>
                  <a:ext uri="{FF2B5EF4-FFF2-40B4-BE49-F238E27FC236}">
                    <a16:creationId xmlns:a16="http://schemas.microsoft.com/office/drawing/2014/main" id="{A6507B0D-6057-7242-2D92-D72A105403C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33</a:t>
                </a:r>
              </a:p>
            </p:txBody>
          </p:sp>
          <p:sp>
            <p:nvSpPr>
              <p:cNvPr id="3050" name="TextBox 3049">
                <a:extLst>
                  <a:ext uri="{FF2B5EF4-FFF2-40B4-BE49-F238E27FC236}">
                    <a16:creationId xmlns:a16="http://schemas.microsoft.com/office/drawing/2014/main" id="{6E0E83CC-7906-8F47-C5C5-5CEF017A01F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74.92</a:t>
                </a:r>
              </a:p>
            </p:txBody>
          </p:sp>
        </p:grpSp>
      </p:grpSp>
      <p:grpSp>
        <p:nvGrpSpPr>
          <p:cNvPr id="3053" name="Group 3052">
            <a:extLst>
              <a:ext uri="{FF2B5EF4-FFF2-40B4-BE49-F238E27FC236}">
                <a16:creationId xmlns:a16="http://schemas.microsoft.com/office/drawing/2014/main" id="{24C58FE6-3D3A-5435-5264-AFCACA6F92E6}"/>
              </a:ext>
            </a:extLst>
          </p:cNvPr>
          <p:cNvGrpSpPr/>
          <p:nvPr/>
        </p:nvGrpSpPr>
        <p:grpSpPr>
          <a:xfrm>
            <a:off x="5411269" y="4500361"/>
            <a:ext cx="593115" cy="636569"/>
            <a:chOff x="564114" y="441325"/>
            <a:chExt cx="593115" cy="636569"/>
          </a:xfrm>
        </p:grpSpPr>
        <p:grpSp>
          <p:nvGrpSpPr>
            <p:cNvPr id="3054" name="Group 3053">
              <a:extLst>
                <a:ext uri="{FF2B5EF4-FFF2-40B4-BE49-F238E27FC236}">
                  <a16:creationId xmlns:a16="http://schemas.microsoft.com/office/drawing/2014/main" id="{B3B73F33-6864-DE48-7E45-B50FF90A513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59" name="Rectangle: Rounded Corners 3058">
                <a:extLst>
                  <a:ext uri="{FF2B5EF4-FFF2-40B4-BE49-F238E27FC236}">
                    <a16:creationId xmlns:a16="http://schemas.microsoft.com/office/drawing/2014/main" id="{1B4183E7-3268-DA90-A8EE-C2ED21C639F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60" name="Rectangle: Rounded Corners 3059">
                <a:extLst>
                  <a:ext uri="{FF2B5EF4-FFF2-40B4-BE49-F238E27FC236}">
                    <a16:creationId xmlns:a16="http://schemas.microsoft.com/office/drawing/2014/main" id="{CCE78FAC-00BC-C03F-2673-137501D7B2B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55" name="Group 3054">
              <a:extLst>
                <a:ext uri="{FF2B5EF4-FFF2-40B4-BE49-F238E27FC236}">
                  <a16:creationId xmlns:a16="http://schemas.microsoft.com/office/drawing/2014/main" id="{E559E07F-B0B4-BAEB-A6B2-A489EB75449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56" name="TextBox 3055">
                <a:extLst>
                  <a:ext uri="{FF2B5EF4-FFF2-40B4-BE49-F238E27FC236}">
                    <a16:creationId xmlns:a16="http://schemas.microsoft.com/office/drawing/2014/main" id="{65626573-98E8-179F-9485-370D1EB5CAD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Sb</a:t>
                </a:r>
              </a:p>
            </p:txBody>
          </p:sp>
          <p:sp>
            <p:nvSpPr>
              <p:cNvPr id="3057" name="TextBox 3056">
                <a:extLst>
                  <a:ext uri="{FF2B5EF4-FFF2-40B4-BE49-F238E27FC236}">
                    <a16:creationId xmlns:a16="http://schemas.microsoft.com/office/drawing/2014/main" id="{65B6CBDF-D6B2-59DA-A509-FF2E99ACC17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51</a:t>
                </a:r>
              </a:p>
            </p:txBody>
          </p:sp>
          <p:sp>
            <p:nvSpPr>
              <p:cNvPr id="3058" name="TextBox 3057">
                <a:extLst>
                  <a:ext uri="{FF2B5EF4-FFF2-40B4-BE49-F238E27FC236}">
                    <a16:creationId xmlns:a16="http://schemas.microsoft.com/office/drawing/2014/main" id="{AC258668-04B7-EF6C-550D-6D753001297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121.8</a:t>
                </a:r>
              </a:p>
            </p:txBody>
          </p:sp>
        </p:grpSp>
      </p:grpSp>
      <p:grpSp>
        <p:nvGrpSpPr>
          <p:cNvPr id="3061" name="Group 3060">
            <a:extLst>
              <a:ext uri="{FF2B5EF4-FFF2-40B4-BE49-F238E27FC236}">
                <a16:creationId xmlns:a16="http://schemas.microsoft.com/office/drawing/2014/main" id="{351C0AF7-EF23-649F-3FB0-BC077454F918}"/>
              </a:ext>
            </a:extLst>
          </p:cNvPr>
          <p:cNvGrpSpPr/>
          <p:nvPr/>
        </p:nvGrpSpPr>
        <p:grpSpPr>
          <a:xfrm>
            <a:off x="969754" y="6013712"/>
            <a:ext cx="593115" cy="636569"/>
            <a:chOff x="564114" y="441325"/>
            <a:chExt cx="593115" cy="636569"/>
          </a:xfrm>
        </p:grpSpPr>
        <p:grpSp>
          <p:nvGrpSpPr>
            <p:cNvPr id="3062" name="Group 3061">
              <a:extLst>
                <a:ext uri="{FF2B5EF4-FFF2-40B4-BE49-F238E27FC236}">
                  <a16:creationId xmlns:a16="http://schemas.microsoft.com/office/drawing/2014/main" id="{AEB8332A-D43D-E6E7-458D-B4565534542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67" name="Rectangle: Rounded Corners 3066">
                <a:extLst>
                  <a:ext uri="{FF2B5EF4-FFF2-40B4-BE49-F238E27FC236}">
                    <a16:creationId xmlns:a16="http://schemas.microsoft.com/office/drawing/2014/main" id="{91298FD7-D68B-49CC-D4D5-5C796E2F72A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68" name="Rectangle: Rounded Corners 3067">
                <a:extLst>
                  <a:ext uri="{FF2B5EF4-FFF2-40B4-BE49-F238E27FC236}">
                    <a16:creationId xmlns:a16="http://schemas.microsoft.com/office/drawing/2014/main" id="{7FEE3775-0BB0-7FF4-AAA2-72105277ACD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63" name="Group 3062">
              <a:extLst>
                <a:ext uri="{FF2B5EF4-FFF2-40B4-BE49-F238E27FC236}">
                  <a16:creationId xmlns:a16="http://schemas.microsoft.com/office/drawing/2014/main" id="{5C010A52-BBCF-5F39-9385-B49FE2A60C7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64" name="TextBox 3063">
                <a:extLst>
                  <a:ext uri="{FF2B5EF4-FFF2-40B4-BE49-F238E27FC236}">
                    <a16:creationId xmlns:a16="http://schemas.microsoft.com/office/drawing/2014/main" id="{A6C7ED31-C0F9-321D-19B4-A8EE2BA1EF5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Bi</a:t>
                </a:r>
              </a:p>
            </p:txBody>
          </p:sp>
          <p:sp>
            <p:nvSpPr>
              <p:cNvPr id="3065" name="TextBox 3064">
                <a:extLst>
                  <a:ext uri="{FF2B5EF4-FFF2-40B4-BE49-F238E27FC236}">
                    <a16:creationId xmlns:a16="http://schemas.microsoft.com/office/drawing/2014/main" id="{D34E531A-F9F5-3719-0A74-81DB093EC24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83</a:t>
                </a:r>
              </a:p>
            </p:txBody>
          </p:sp>
          <p:sp>
            <p:nvSpPr>
              <p:cNvPr id="3066" name="TextBox 3065">
                <a:extLst>
                  <a:ext uri="{FF2B5EF4-FFF2-40B4-BE49-F238E27FC236}">
                    <a16:creationId xmlns:a16="http://schemas.microsoft.com/office/drawing/2014/main" id="{3CF9F784-B744-C24A-0551-5D71D24EA34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209.0</a:t>
                </a:r>
              </a:p>
            </p:txBody>
          </p:sp>
        </p:grpSp>
      </p:grpSp>
      <p:grpSp>
        <p:nvGrpSpPr>
          <p:cNvPr id="3069" name="Group 3068">
            <a:extLst>
              <a:ext uri="{FF2B5EF4-FFF2-40B4-BE49-F238E27FC236}">
                <a16:creationId xmlns:a16="http://schemas.microsoft.com/office/drawing/2014/main" id="{79C421A0-7732-3B82-5716-97A479B13664}"/>
              </a:ext>
            </a:extLst>
          </p:cNvPr>
          <p:cNvGrpSpPr/>
          <p:nvPr/>
        </p:nvGrpSpPr>
        <p:grpSpPr>
          <a:xfrm>
            <a:off x="6759228" y="1749140"/>
            <a:ext cx="593115" cy="636569"/>
            <a:chOff x="564114" y="441325"/>
            <a:chExt cx="593115" cy="636569"/>
          </a:xfrm>
        </p:grpSpPr>
        <p:grpSp>
          <p:nvGrpSpPr>
            <p:cNvPr id="3070" name="Group 3069">
              <a:extLst>
                <a:ext uri="{FF2B5EF4-FFF2-40B4-BE49-F238E27FC236}">
                  <a16:creationId xmlns:a16="http://schemas.microsoft.com/office/drawing/2014/main" id="{5064B1AC-D8A0-4EBC-886E-90AF2CDB5DF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75" name="Rectangle: Rounded Corners 3074">
                <a:extLst>
                  <a:ext uri="{FF2B5EF4-FFF2-40B4-BE49-F238E27FC236}">
                    <a16:creationId xmlns:a16="http://schemas.microsoft.com/office/drawing/2014/main" id="{BE970344-3BA6-A8DC-5013-046C9BE3991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76" name="Rectangle: Rounded Corners 3075">
                <a:extLst>
                  <a:ext uri="{FF2B5EF4-FFF2-40B4-BE49-F238E27FC236}">
                    <a16:creationId xmlns:a16="http://schemas.microsoft.com/office/drawing/2014/main" id="{58D9E644-A531-C1F1-E7D7-BCE18E58D1C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71" name="Group 3070">
              <a:extLst>
                <a:ext uri="{FF2B5EF4-FFF2-40B4-BE49-F238E27FC236}">
                  <a16:creationId xmlns:a16="http://schemas.microsoft.com/office/drawing/2014/main" id="{E48006C5-8B4D-C969-698C-90C95D39994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72" name="TextBox 3071">
                <a:extLst>
                  <a:ext uri="{FF2B5EF4-FFF2-40B4-BE49-F238E27FC236}">
                    <a16:creationId xmlns:a16="http://schemas.microsoft.com/office/drawing/2014/main" id="{16E17E7C-EEC8-CB97-9974-2274EAD94E5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Mc</a:t>
                </a:r>
              </a:p>
            </p:txBody>
          </p:sp>
          <p:sp>
            <p:nvSpPr>
              <p:cNvPr id="3073" name="TextBox 3072">
                <a:extLst>
                  <a:ext uri="{FF2B5EF4-FFF2-40B4-BE49-F238E27FC236}">
                    <a16:creationId xmlns:a16="http://schemas.microsoft.com/office/drawing/2014/main" id="{54B870B7-8DB0-8220-C8E9-493736FE9AA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115</a:t>
                </a:r>
              </a:p>
            </p:txBody>
          </p:sp>
          <p:sp>
            <p:nvSpPr>
              <p:cNvPr id="3074" name="TextBox 3073">
                <a:extLst>
                  <a:ext uri="{FF2B5EF4-FFF2-40B4-BE49-F238E27FC236}">
                    <a16:creationId xmlns:a16="http://schemas.microsoft.com/office/drawing/2014/main" id="{78FFB487-3D99-5A20-A770-2218D208F54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(288)</a:t>
                </a:r>
              </a:p>
            </p:txBody>
          </p:sp>
        </p:grpSp>
      </p:grpSp>
      <p:grpSp>
        <p:nvGrpSpPr>
          <p:cNvPr id="3085" name="Group 3084">
            <a:extLst>
              <a:ext uri="{FF2B5EF4-FFF2-40B4-BE49-F238E27FC236}">
                <a16:creationId xmlns:a16="http://schemas.microsoft.com/office/drawing/2014/main" id="{5CAF7EFB-4E0D-8DD8-6800-044BBD425090}"/>
              </a:ext>
            </a:extLst>
          </p:cNvPr>
          <p:cNvGrpSpPr/>
          <p:nvPr/>
        </p:nvGrpSpPr>
        <p:grpSpPr>
          <a:xfrm>
            <a:off x="3512894" y="3721109"/>
            <a:ext cx="593115" cy="636569"/>
            <a:chOff x="564114" y="441325"/>
            <a:chExt cx="593115" cy="636569"/>
          </a:xfrm>
        </p:grpSpPr>
        <p:grpSp>
          <p:nvGrpSpPr>
            <p:cNvPr id="3086" name="Group 3085">
              <a:extLst>
                <a:ext uri="{FF2B5EF4-FFF2-40B4-BE49-F238E27FC236}">
                  <a16:creationId xmlns:a16="http://schemas.microsoft.com/office/drawing/2014/main" id="{43C10ACC-58D2-21AF-FD49-0E8FE096CE1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91" name="Rectangle: Rounded Corners 3090">
                <a:extLst>
                  <a:ext uri="{FF2B5EF4-FFF2-40B4-BE49-F238E27FC236}">
                    <a16:creationId xmlns:a16="http://schemas.microsoft.com/office/drawing/2014/main" id="{D1298F1B-3044-39FF-0505-9B7C9F3A8F4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92" name="Rectangle: Rounded Corners 3091">
                <a:extLst>
                  <a:ext uri="{FF2B5EF4-FFF2-40B4-BE49-F238E27FC236}">
                    <a16:creationId xmlns:a16="http://schemas.microsoft.com/office/drawing/2014/main" id="{2F9B3072-E6DD-D5D4-D76B-F5D88E0E604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87" name="Group 3086">
              <a:extLst>
                <a:ext uri="{FF2B5EF4-FFF2-40B4-BE49-F238E27FC236}">
                  <a16:creationId xmlns:a16="http://schemas.microsoft.com/office/drawing/2014/main" id="{CDC4FCFE-15EB-51AA-125D-A31F7780D75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88" name="TextBox 3087">
                <a:extLst>
                  <a:ext uri="{FF2B5EF4-FFF2-40B4-BE49-F238E27FC236}">
                    <a16:creationId xmlns:a16="http://schemas.microsoft.com/office/drawing/2014/main" id="{284A85BE-1658-ACAA-90D4-A872DACB14A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</a:t>
                </a:r>
              </a:p>
            </p:txBody>
          </p:sp>
          <p:sp>
            <p:nvSpPr>
              <p:cNvPr id="3089" name="TextBox 3088">
                <a:extLst>
                  <a:ext uri="{FF2B5EF4-FFF2-40B4-BE49-F238E27FC236}">
                    <a16:creationId xmlns:a16="http://schemas.microsoft.com/office/drawing/2014/main" id="{F5DC9600-6DCF-C02F-48F9-36DA214ACA5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</a:t>
                </a:r>
              </a:p>
            </p:txBody>
          </p:sp>
          <p:sp>
            <p:nvSpPr>
              <p:cNvPr id="3090" name="TextBox 3089">
                <a:extLst>
                  <a:ext uri="{FF2B5EF4-FFF2-40B4-BE49-F238E27FC236}">
                    <a16:creationId xmlns:a16="http://schemas.microsoft.com/office/drawing/2014/main" id="{0036C2F4-C28B-5C23-6AFE-E78D7C66844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15.99</a:t>
                </a:r>
              </a:p>
            </p:txBody>
          </p:sp>
        </p:grpSp>
      </p:grpSp>
      <p:grpSp>
        <p:nvGrpSpPr>
          <p:cNvPr id="3093" name="Group 3092">
            <a:extLst>
              <a:ext uri="{FF2B5EF4-FFF2-40B4-BE49-F238E27FC236}">
                <a16:creationId xmlns:a16="http://schemas.microsoft.com/office/drawing/2014/main" id="{13C270D5-FAD7-C9AF-A6BC-8B686A87B139}"/>
              </a:ext>
            </a:extLst>
          </p:cNvPr>
          <p:cNvGrpSpPr/>
          <p:nvPr/>
        </p:nvGrpSpPr>
        <p:grpSpPr>
          <a:xfrm>
            <a:off x="10651549" y="4387761"/>
            <a:ext cx="593115" cy="636569"/>
            <a:chOff x="564114" y="441325"/>
            <a:chExt cx="593115" cy="636569"/>
          </a:xfrm>
        </p:grpSpPr>
        <p:grpSp>
          <p:nvGrpSpPr>
            <p:cNvPr id="3094" name="Group 3093">
              <a:extLst>
                <a:ext uri="{FF2B5EF4-FFF2-40B4-BE49-F238E27FC236}">
                  <a16:creationId xmlns:a16="http://schemas.microsoft.com/office/drawing/2014/main" id="{70765401-E84C-BE3D-2B31-890172094F6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99" name="Rectangle: Rounded Corners 3098">
                <a:extLst>
                  <a:ext uri="{FF2B5EF4-FFF2-40B4-BE49-F238E27FC236}">
                    <a16:creationId xmlns:a16="http://schemas.microsoft.com/office/drawing/2014/main" id="{D6D21262-4811-B640-EB52-C583E8C02F9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00" name="Rectangle: Rounded Corners 3099">
                <a:extLst>
                  <a:ext uri="{FF2B5EF4-FFF2-40B4-BE49-F238E27FC236}">
                    <a16:creationId xmlns:a16="http://schemas.microsoft.com/office/drawing/2014/main" id="{9FD5E402-EE26-AC2F-65DF-0090B6E03EF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95" name="Group 3094">
              <a:extLst>
                <a:ext uri="{FF2B5EF4-FFF2-40B4-BE49-F238E27FC236}">
                  <a16:creationId xmlns:a16="http://schemas.microsoft.com/office/drawing/2014/main" id="{0AEE1DA0-DB6B-9CE5-6ACC-4AC75894562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96" name="TextBox 3095">
                <a:extLst>
                  <a:ext uri="{FF2B5EF4-FFF2-40B4-BE49-F238E27FC236}">
                    <a16:creationId xmlns:a16="http://schemas.microsoft.com/office/drawing/2014/main" id="{274BDE55-B8E1-5ABD-38DD-66AEC4EE1F8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</a:t>
                </a:r>
              </a:p>
            </p:txBody>
          </p:sp>
          <p:sp>
            <p:nvSpPr>
              <p:cNvPr id="3097" name="TextBox 3096">
                <a:extLst>
                  <a:ext uri="{FF2B5EF4-FFF2-40B4-BE49-F238E27FC236}">
                    <a16:creationId xmlns:a16="http://schemas.microsoft.com/office/drawing/2014/main" id="{2BD2BB22-A48C-5F5D-4E25-D89B9875518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</a:t>
                </a:r>
              </a:p>
            </p:txBody>
          </p:sp>
          <p:sp>
            <p:nvSpPr>
              <p:cNvPr id="3098" name="TextBox 3097">
                <a:extLst>
                  <a:ext uri="{FF2B5EF4-FFF2-40B4-BE49-F238E27FC236}">
                    <a16:creationId xmlns:a16="http://schemas.microsoft.com/office/drawing/2014/main" id="{94291712-C3A2-C905-577F-71961246B14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32.06</a:t>
                </a:r>
              </a:p>
            </p:txBody>
          </p:sp>
        </p:grpSp>
      </p:grpSp>
      <p:grpSp>
        <p:nvGrpSpPr>
          <p:cNvPr id="3101" name="Group 3100">
            <a:extLst>
              <a:ext uri="{FF2B5EF4-FFF2-40B4-BE49-F238E27FC236}">
                <a16:creationId xmlns:a16="http://schemas.microsoft.com/office/drawing/2014/main" id="{B5A33E3D-E9A9-207D-DA11-867E4F29CEED}"/>
              </a:ext>
            </a:extLst>
          </p:cNvPr>
          <p:cNvGrpSpPr/>
          <p:nvPr/>
        </p:nvGrpSpPr>
        <p:grpSpPr>
          <a:xfrm>
            <a:off x="6234412" y="5270947"/>
            <a:ext cx="593115" cy="636569"/>
            <a:chOff x="564114" y="441325"/>
            <a:chExt cx="593115" cy="636569"/>
          </a:xfrm>
        </p:grpSpPr>
        <p:grpSp>
          <p:nvGrpSpPr>
            <p:cNvPr id="3102" name="Group 3101">
              <a:extLst>
                <a:ext uri="{FF2B5EF4-FFF2-40B4-BE49-F238E27FC236}">
                  <a16:creationId xmlns:a16="http://schemas.microsoft.com/office/drawing/2014/main" id="{DE14E3F8-6ECB-7D52-0037-90CAC2B41AD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07" name="Rectangle: Rounded Corners 3106">
                <a:extLst>
                  <a:ext uri="{FF2B5EF4-FFF2-40B4-BE49-F238E27FC236}">
                    <a16:creationId xmlns:a16="http://schemas.microsoft.com/office/drawing/2014/main" id="{81EDF552-43CC-89ED-9C01-69065616A36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08" name="Rectangle: Rounded Corners 3107">
                <a:extLst>
                  <a:ext uri="{FF2B5EF4-FFF2-40B4-BE49-F238E27FC236}">
                    <a16:creationId xmlns:a16="http://schemas.microsoft.com/office/drawing/2014/main" id="{B3DE344B-3438-1B38-AA67-3BD1FD4569E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03" name="Group 3102">
              <a:extLst>
                <a:ext uri="{FF2B5EF4-FFF2-40B4-BE49-F238E27FC236}">
                  <a16:creationId xmlns:a16="http://schemas.microsoft.com/office/drawing/2014/main" id="{1A7222AA-1D84-3464-A6FB-A732AFDAF7D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04" name="TextBox 3103">
                <a:extLst>
                  <a:ext uri="{FF2B5EF4-FFF2-40B4-BE49-F238E27FC236}">
                    <a16:creationId xmlns:a16="http://schemas.microsoft.com/office/drawing/2014/main" id="{A7B83B0C-11F3-7CF6-B2E8-388D6391436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Se</a:t>
                </a:r>
              </a:p>
            </p:txBody>
          </p:sp>
          <p:sp>
            <p:nvSpPr>
              <p:cNvPr id="3105" name="TextBox 3104">
                <a:extLst>
                  <a:ext uri="{FF2B5EF4-FFF2-40B4-BE49-F238E27FC236}">
                    <a16:creationId xmlns:a16="http://schemas.microsoft.com/office/drawing/2014/main" id="{3CB8E2FA-EB93-886C-447F-D5F39A0A4ED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34</a:t>
                </a:r>
              </a:p>
            </p:txBody>
          </p:sp>
          <p:sp>
            <p:nvSpPr>
              <p:cNvPr id="3106" name="TextBox 3105">
                <a:extLst>
                  <a:ext uri="{FF2B5EF4-FFF2-40B4-BE49-F238E27FC236}">
                    <a16:creationId xmlns:a16="http://schemas.microsoft.com/office/drawing/2014/main" id="{BE25176A-4818-2E0A-C29A-7AB8687DF5A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78.96</a:t>
                </a:r>
              </a:p>
            </p:txBody>
          </p:sp>
        </p:grpSp>
      </p:grpSp>
      <p:grpSp>
        <p:nvGrpSpPr>
          <p:cNvPr id="3109" name="Group 3108">
            <a:extLst>
              <a:ext uri="{FF2B5EF4-FFF2-40B4-BE49-F238E27FC236}">
                <a16:creationId xmlns:a16="http://schemas.microsoft.com/office/drawing/2014/main" id="{A65A5A06-1810-B8E2-A748-36217A9299DF}"/>
              </a:ext>
            </a:extLst>
          </p:cNvPr>
          <p:cNvGrpSpPr/>
          <p:nvPr/>
        </p:nvGrpSpPr>
        <p:grpSpPr>
          <a:xfrm>
            <a:off x="3467814" y="6106164"/>
            <a:ext cx="593115" cy="636569"/>
            <a:chOff x="564114" y="441325"/>
            <a:chExt cx="593115" cy="636569"/>
          </a:xfrm>
        </p:grpSpPr>
        <p:grpSp>
          <p:nvGrpSpPr>
            <p:cNvPr id="3110" name="Group 3109">
              <a:extLst>
                <a:ext uri="{FF2B5EF4-FFF2-40B4-BE49-F238E27FC236}">
                  <a16:creationId xmlns:a16="http://schemas.microsoft.com/office/drawing/2014/main" id="{1CCF0C14-373B-E31C-C8E7-A8E039778B2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15" name="Rectangle: Rounded Corners 3114">
                <a:extLst>
                  <a:ext uri="{FF2B5EF4-FFF2-40B4-BE49-F238E27FC236}">
                    <a16:creationId xmlns:a16="http://schemas.microsoft.com/office/drawing/2014/main" id="{EA877DB3-849E-3BB5-7590-F0399ED5CF0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16" name="Rectangle: Rounded Corners 3115">
                <a:extLst>
                  <a:ext uri="{FF2B5EF4-FFF2-40B4-BE49-F238E27FC236}">
                    <a16:creationId xmlns:a16="http://schemas.microsoft.com/office/drawing/2014/main" id="{7D225114-7A1A-FF42-1858-F45D2280241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11" name="Group 3110">
              <a:extLst>
                <a:ext uri="{FF2B5EF4-FFF2-40B4-BE49-F238E27FC236}">
                  <a16:creationId xmlns:a16="http://schemas.microsoft.com/office/drawing/2014/main" id="{865CCE31-F37F-13E4-BCAF-2294433D379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12" name="TextBox 3111">
                <a:extLst>
                  <a:ext uri="{FF2B5EF4-FFF2-40B4-BE49-F238E27FC236}">
                    <a16:creationId xmlns:a16="http://schemas.microsoft.com/office/drawing/2014/main" id="{79A199DF-1BAB-FE04-AD6F-C3560D7E033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Te</a:t>
                </a:r>
              </a:p>
            </p:txBody>
          </p:sp>
          <p:sp>
            <p:nvSpPr>
              <p:cNvPr id="3113" name="TextBox 3112">
                <a:extLst>
                  <a:ext uri="{FF2B5EF4-FFF2-40B4-BE49-F238E27FC236}">
                    <a16:creationId xmlns:a16="http://schemas.microsoft.com/office/drawing/2014/main" id="{4972C051-8139-6876-A46A-E12CF613AF3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52</a:t>
                </a:r>
              </a:p>
            </p:txBody>
          </p:sp>
          <p:sp>
            <p:nvSpPr>
              <p:cNvPr id="3114" name="TextBox 3113">
                <a:extLst>
                  <a:ext uri="{FF2B5EF4-FFF2-40B4-BE49-F238E27FC236}">
                    <a16:creationId xmlns:a16="http://schemas.microsoft.com/office/drawing/2014/main" id="{E0CEB278-F171-8077-037F-154B3F94CEA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127.6</a:t>
                </a:r>
              </a:p>
            </p:txBody>
          </p:sp>
        </p:grpSp>
      </p:grpSp>
      <p:grpSp>
        <p:nvGrpSpPr>
          <p:cNvPr id="3117" name="Group 3116">
            <a:extLst>
              <a:ext uri="{FF2B5EF4-FFF2-40B4-BE49-F238E27FC236}">
                <a16:creationId xmlns:a16="http://schemas.microsoft.com/office/drawing/2014/main" id="{AE0F528E-124C-9759-89D4-66590F5CA947}"/>
              </a:ext>
            </a:extLst>
          </p:cNvPr>
          <p:cNvGrpSpPr/>
          <p:nvPr/>
        </p:nvGrpSpPr>
        <p:grpSpPr>
          <a:xfrm>
            <a:off x="2554050" y="2873878"/>
            <a:ext cx="593115" cy="636569"/>
            <a:chOff x="564114" y="441325"/>
            <a:chExt cx="593115" cy="636569"/>
          </a:xfrm>
        </p:grpSpPr>
        <p:grpSp>
          <p:nvGrpSpPr>
            <p:cNvPr id="3118" name="Group 3117">
              <a:extLst>
                <a:ext uri="{FF2B5EF4-FFF2-40B4-BE49-F238E27FC236}">
                  <a16:creationId xmlns:a16="http://schemas.microsoft.com/office/drawing/2014/main" id="{17FFD214-079E-1441-366D-604273F8740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23" name="Rectangle: Rounded Corners 3122">
                <a:extLst>
                  <a:ext uri="{FF2B5EF4-FFF2-40B4-BE49-F238E27FC236}">
                    <a16:creationId xmlns:a16="http://schemas.microsoft.com/office/drawing/2014/main" id="{47C4D571-4AFD-591E-AAAF-D9343CE73E5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24" name="Rectangle: Rounded Corners 3123">
                <a:extLst>
                  <a:ext uri="{FF2B5EF4-FFF2-40B4-BE49-F238E27FC236}">
                    <a16:creationId xmlns:a16="http://schemas.microsoft.com/office/drawing/2014/main" id="{5C4FF5D0-6D12-8A9C-2ABF-CFBFB70E5F5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19" name="Group 3118">
              <a:extLst>
                <a:ext uri="{FF2B5EF4-FFF2-40B4-BE49-F238E27FC236}">
                  <a16:creationId xmlns:a16="http://schemas.microsoft.com/office/drawing/2014/main" id="{619F91C7-FB65-A702-D2BD-95C6C317F0A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20" name="TextBox 3119">
                <a:extLst>
                  <a:ext uri="{FF2B5EF4-FFF2-40B4-BE49-F238E27FC236}">
                    <a16:creationId xmlns:a16="http://schemas.microsoft.com/office/drawing/2014/main" id="{FF7AFB6D-E415-5980-9A9C-BA5078B6260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Po</a:t>
                </a:r>
              </a:p>
            </p:txBody>
          </p:sp>
          <p:sp>
            <p:nvSpPr>
              <p:cNvPr id="3121" name="TextBox 3120">
                <a:extLst>
                  <a:ext uri="{FF2B5EF4-FFF2-40B4-BE49-F238E27FC236}">
                    <a16:creationId xmlns:a16="http://schemas.microsoft.com/office/drawing/2014/main" id="{9D851FEA-9545-409A-90CA-40E9403380E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84</a:t>
                </a:r>
              </a:p>
            </p:txBody>
          </p:sp>
          <p:sp>
            <p:nvSpPr>
              <p:cNvPr id="3122" name="TextBox 3121">
                <a:extLst>
                  <a:ext uri="{FF2B5EF4-FFF2-40B4-BE49-F238E27FC236}">
                    <a16:creationId xmlns:a16="http://schemas.microsoft.com/office/drawing/2014/main" id="{C770795E-720F-4E12-EE88-CBDE6EE7786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(209)</a:t>
                </a:r>
              </a:p>
            </p:txBody>
          </p:sp>
        </p:grpSp>
      </p:grpSp>
      <p:grpSp>
        <p:nvGrpSpPr>
          <p:cNvPr id="3125" name="Group 3124">
            <a:extLst>
              <a:ext uri="{FF2B5EF4-FFF2-40B4-BE49-F238E27FC236}">
                <a16:creationId xmlns:a16="http://schemas.microsoft.com/office/drawing/2014/main" id="{F62C29D6-A979-CA08-7F99-56CB6F409036}"/>
              </a:ext>
            </a:extLst>
          </p:cNvPr>
          <p:cNvGrpSpPr/>
          <p:nvPr/>
        </p:nvGrpSpPr>
        <p:grpSpPr>
          <a:xfrm>
            <a:off x="6386942" y="1029434"/>
            <a:ext cx="593115" cy="636569"/>
            <a:chOff x="564114" y="441325"/>
            <a:chExt cx="593115" cy="636569"/>
          </a:xfrm>
        </p:grpSpPr>
        <p:grpSp>
          <p:nvGrpSpPr>
            <p:cNvPr id="3126" name="Group 3125">
              <a:extLst>
                <a:ext uri="{FF2B5EF4-FFF2-40B4-BE49-F238E27FC236}">
                  <a16:creationId xmlns:a16="http://schemas.microsoft.com/office/drawing/2014/main" id="{7C233304-8A2C-9BE8-629B-A32596D18EB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31" name="Rectangle: Rounded Corners 3130">
                <a:extLst>
                  <a:ext uri="{FF2B5EF4-FFF2-40B4-BE49-F238E27FC236}">
                    <a16:creationId xmlns:a16="http://schemas.microsoft.com/office/drawing/2014/main" id="{BD178385-5593-CCB0-9A2A-C9EE4AC52D8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32" name="Rectangle: Rounded Corners 3131">
                <a:extLst>
                  <a:ext uri="{FF2B5EF4-FFF2-40B4-BE49-F238E27FC236}">
                    <a16:creationId xmlns:a16="http://schemas.microsoft.com/office/drawing/2014/main" id="{7535C3E6-B3CB-8B79-C7F9-D091F25DD66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27" name="Group 3126">
              <a:extLst>
                <a:ext uri="{FF2B5EF4-FFF2-40B4-BE49-F238E27FC236}">
                  <a16:creationId xmlns:a16="http://schemas.microsoft.com/office/drawing/2014/main" id="{F03046C9-5965-6AE4-06C8-35E2DE0E63D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28" name="TextBox 3127">
                <a:extLst>
                  <a:ext uri="{FF2B5EF4-FFF2-40B4-BE49-F238E27FC236}">
                    <a16:creationId xmlns:a16="http://schemas.microsoft.com/office/drawing/2014/main" id="{396B283B-2DA8-D67C-4797-CCB049B5CC3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Lv</a:t>
                </a:r>
              </a:p>
            </p:txBody>
          </p:sp>
          <p:sp>
            <p:nvSpPr>
              <p:cNvPr id="3129" name="TextBox 3128">
                <a:extLst>
                  <a:ext uri="{FF2B5EF4-FFF2-40B4-BE49-F238E27FC236}">
                    <a16:creationId xmlns:a16="http://schemas.microsoft.com/office/drawing/2014/main" id="{7482A163-2D6C-A80B-75C1-282775BFB53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116</a:t>
                </a:r>
              </a:p>
            </p:txBody>
          </p:sp>
          <p:sp>
            <p:nvSpPr>
              <p:cNvPr id="3130" name="TextBox 3129">
                <a:extLst>
                  <a:ext uri="{FF2B5EF4-FFF2-40B4-BE49-F238E27FC236}">
                    <a16:creationId xmlns:a16="http://schemas.microsoft.com/office/drawing/2014/main" id="{E11F67C5-FA28-2B6E-4AF2-85C4DD772E1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(293)</a:t>
                </a:r>
              </a:p>
            </p:txBody>
          </p:sp>
        </p:grpSp>
      </p:grpSp>
      <p:grpSp>
        <p:nvGrpSpPr>
          <p:cNvPr id="3141" name="Group 3140">
            <a:extLst>
              <a:ext uri="{FF2B5EF4-FFF2-40B4-BE49-F238E27FC236}">
                <a16:creationId xmlns:a16="http://schemas.microsoft.com/office/drawing/2014/main" id="{4204CB05-251B-B892-CDE7-A3E413771E31}"/>
              </a:ext>
            </a:extLst>
          </p:cNvPr>
          <p:cNvGrpSpPr/>
          <p:nvPr/>
        </p:nvGrpSpPr>
        <p:grpSpPr>
          <a:xfrm>
            <a:off x="7869836" y="5211320"/>
            <a:ext cx="593115" cy="636569"/>
            <a:chOff x="564114" y="441325"/>
            <a:chExt cx="593115" cy="636569"/>
          </a:xfrm>
        </p:grpSpPr>
        <p:grpSp>
          <p:nvGrpSpPr>
            <p:cNvPr id="3142" name="Group 3141">
              <a:extLst>
                <a:ext uri="{FF2B5EF4-FFF2-40B4-BE49-F238E27FC236}">
                  <a16:creationId xmlns:a16="http://schemas.microsoft.com/office/drawing/2014/main" id="{55811EB1-F373-1CBE-FBA9-824426D932A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47" name="Rectangle: Rounded Corners 3146">
                <a:extLst>
                  <a:ext uri="{FF2B5EF4-FFF2-40B4-BE49-F238E27FC236}">
                    <a16:creationId xmlns:a16="http://schemas.microsoft.com/office/drawing/2014/main" id="{40FEE0EE-7AE9-5AE5-5020-734BC9B7246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48" name="Rectangle: Rounded Corners 3147">
                <a:extLst>
                  <a:ext uri="{FF2B5EF4-FFF2-40B4-BE49-F238E27FC236}">
                    <a16:creationId xmlns:a16="http://schemas.microsoft.com/office/drawing/2014/main" id="{5302B96A-8C3B-3FA8-A137-B47E3838396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43" name="Group 3142">
              <a:extLst>
                <a:ext uri="{FF2B5EF4-FFF2-40B4-BE49-F238E27FC236}">
                  <a16:creationId xmlns:a16="http://schemas.microsoft.com/office/drawing/2014/main" id="{0618902F-3A24-C14B-E2D8-3E9D5AC1DDE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44" name="TextBox 3143">
                <a:extLst>
                  <a:ext uri="{FF2B5EF4-FFF2-40B4-BE49-F238E27FC236}">
                    <a16:creationId xmlns:a16="http://schemas.microsoft.com/office/drawing/2014/main" id="{952DF317-DDDA-E6C4-933E-09C694F4DAC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</a:t>
                </a:r>
              </a:p>
            </p:txBody>
          </p:sp>
          <p:sp>
            <p:nvSpPr>
              <p:cNvPr id="3145" name="TextBox 3144">
                <a:extLst>
                  <a:ext uri="{FF2B5EF4-FFF2-40B4-BE49-F238E27FC236}">
                    <a16:creationId xmlns:a16="http://schemas.microsoft.com/office/drawing/2014/main" id="{6459F95E-8EE2-9A7D-238C-8D9C7DBEA3A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</a:t>
                </a:r>
              </a:p>
            </p:txBody>
          </p:sp>
          <p:sp>
            <p:nvSpPr>
              <p:cNvPr id="3146" name="TextBox 3145">
                <a:extLst>
                  <a:ext uri="{FF2B5EF4-FFF2-40B4-BE49-F238E27FC236}">
                    <a16:creationId xmlns:a16="http://schemas.microsoft.com/office/drawing/2014/main" id="{AE8C32AD-4937-A8E7-D522-E3EAB43A505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18.99</a:t>
                </a:r>
              </a:p>
            </p:txBody>
          </p:sp>
        </p:grpSp>
      </p:grpSp>
      <p:grpSp>
        <p:nvGrpSpPr>
          <p:cNvPr id="3149" name="Group 3148">
            <a:extLst>
              <a:ext uri="{FF2B5EF4-FFF2-40B4-BE49-F238E27FC236}">
                <a16:creationId xmlns:a16="http://schemas.microsoft.com/office/drawing/2014/main" id="{E9EEA8D4-CB5A-FBC5-F2F0-E7D41E0A3CE0}"/>
              </a:ext>
            </a:extLst>
          </p:cNvPr>
          <p:cNvGrpSpPr/>
          <p:nvPr/>
        </p:nvGrpSpPr>
        <p:grpSpPr>
          <a:xfrm>
            <a:off x="13187" y="1821262"/>
            <a:ext cx="593115" cy="636569"/>
            <a:chOff x="564114" y="441325"/>
            <a:chExt cx="593115" cy="636569"/>
          </a:xfrm>
        </p:grpSpPr>
        <p:grpSp>
          <p:nvGrpSpPr>
            <p:cNvPr id="3150" name="Group 3149">
              <a:extLst>
                <a:ext uri="{FF2B5EF4-FFF2-40B4-BE49-F238E27FC236}">
                  <a16:creationId xmlns:a16="http://schemas.microsoft.com/office/drawing/2014/main" id="{EB24ED45-BDF3-F6A5-DC56-5DDB9BA46E5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55" name="Rectangle: Rounded Corners 3154">
                <a:extLst>
                  <a:ext uri="{FF2B5EF4-FFF2-40B4-BE49-F238E27FC236}">
                    <a16:creationId xmlns:a16="http://schemas.microsoft.com/office/drawing/2014/main" id="{F340091D-28B9-9537-5562-D0D415501D4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56" name="Rectangle: Rounded Corners 3155">
                <a:extLst>
                  <a:ext uri="{FF2B5EF4-FFF2-40B4-BE49-F238E27FC236}">
                    <a16:creationId xmlns:a16="http://schemas.microsoft.com/office/drawing/2014/main" id="{BA93662E-579D-D532-9A91-85BB907805C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51" name="Group 3150">
              <a:extLst>
                <a:ext uri="{FF2B5EF4-FFF2-40B4-BE49-F238E27FC236}">
                  <a16:creationId xmlns:a16="http://schemas.microsoft.com/office/drawing/2014/main" id="{8EE3E6CD-D3F2-4A82-6866-D41F61B8C84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52" name="TextBox 3151">
                <a:extLst>
                  <a:ext uri="{FF2B5EF4-FFF2-40B4-BE49-F238E27FC236}">
                    <a16:creationId xmlns:a16="http://schemas.microsoft.com/office/drawing/2014/main" id="{51F70F9B-B774-2295-B656-05402FF3ABC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Cl</a:t>
                </a:r>
              </a:p>
            </p:txBody>
          </p:sp>
          <p:sp>
            <p:nvSpPr>
              <p:cNvPr id="3153" name="TextBox 3152">
                <a:extLst>
                  <a:ext uri="{FF2B5EF4-FFF2-40B4-BE49-F238E27FC236}">
                    <a16:creationId xmlns:a16="http://schemas.microsoft.com/office/drawing/2014/main" id="{5B5F6032-5B74-853F-FA2E-3026CFE07B4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</a:t>
                </a:r>
              </a:p>
            </p:txBody>
          </p:sp>
          <p:sp>
            <p:nvSpPr>
              <p:cNvPr id="3154" name="TextBox 3153">
                <a:extLst>
                  <a:ext uri="{FF2B5EF4-FFF2-40B4-BE49-F238E27FC236}">
                    <a16:creationId xmlns:a16="http://schemas.microsoft.com/office/drawing/2014/main" id="{9F373EF2-BD96-5351-F907-52B5282DC9F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35.45</a:t>
                </a:r>
              </a:p>
            </p:txBody>
          </p:sp>
        </p:grpSp>
      </p:grpSp>
      <p:grpSp>
        <p:nvGrpSpPr>
          <p:cNvPr id="3157" name="Group 3156">
            <a:extLst>
              <a:ext uri="{FF2B5EF4-FFF2-40B4-BE49-F238E27FC236}">
                <a16:creationId xmlns:a16="http://schemas.microsoft.com/office/drawing/2014/main" id="{8EE53C98-AD59-882E-B66F-479E6AA4FE33}"/>
              </a:ext>
            </a:extLst>
          </p:cNvPr>
          <p:cNvGrpSpPr/>
          <p:nvPr/>
        </p:nvGrpSpPr>
        <p:grpSpPr>
          <a:xfrm>
            <a:off x="318267" y="4452559"/>
            <a:ext cx="593115" cy="636569"/>
            <a:chOff x="564114" y="441325"/>
            <a:chExt cx="593115" cy="636569"/>
          </a:xfrm>
        </p:grpSpPr>
        <p:grpSp>
          <p:nvGrpSpPr>
            <p:cNvPr id="3158" name="Group 3157">
              <a:extLst>
                <a:ext uri="{FF2B5EF4-FFF2-40B4-BE49-F238E27FC236}">
                  <a16:creationId xmlns:a16="http://schemas.microsoft.com/office/drawing/2014/main" id="{A5864602-4AF7-C662-FB48-165B5079534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63" name="Rectangle: Rounded Corners 3162">
                <a:extLst>
                  <a:ext uri="{FF2B5EF4-FFF2-40B4-BE49-F238E27FC236}">
                    <a16:creationId xmlns:a16="http://schemas.microsoft.com/office/drawing/2014/main" id="{045EBB12-34A4-5F8E-5A8E-16D65CC71C1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64" name="Rectangle: Rounded Corners 3163">
                <a:extLst>
                  <a:ext uri="{FF2B5EF4-FFF2-40B4-BE49-F238E27FC236}">
                    <a16:creationId xmlns:a16="http://schemas.microsoft.com/office/drawing/2014/main" id="{BA0BDA48-A36F-DF17-0B65-228DEFC3E4D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59" name="Group 3158">
              <a:extLst>
                <a:ext uri="{FF2B5EF4-FFF2-40B4-BE49-F238E27FC236}">
                  <a16:creationId xmlns:a16="http://schemas.microsoft.com/office/drawing/2014/main" id="{6E43571D-E0AB-D2C9-261E-34B9CD64F1B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60" name="TextBox 3159">
                <a:extLst>
                  <a:ext uri="{FF2B5EF4-FFF2-40B4-BE49-F238E27FC236}">
                    <a16:creationId xmlns:a16="http://schemas.microsoft.com/office/drawing/2014/main" id="{837E4AE2-C53E-7D3C-7965-712032D0A4E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Br</a:t>
                </a:r>
              </a:p>
            </p:txBody>
          </p:sp>
          <p:sp>
            <p:nvSpPr>
              <p:cNvPr id="3161" name="TextBox 3160">
                <a:extLst>
                  <a:ext uri="{FF2B5EF4-FFF2-40B4-BE49-F238E27FC236}">
                    <a16:creationId xmlns:a16="http://schemas.microsoft.com/office/drawing/2014/main" id="{B85F4C71-1173-B653-A5E7-8A012CA7740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35</a:t>
                </a:r>
              </a:p>
            </p:txBody>
          </p:sp>
          <p:sp>
            <p:nvSpPr>
              <p:cNvPr id="3162" name="TextBox 3161">
                <a:extLst>
                  <a:ext uri="{FF2B5EF4-FFF2-40B4-BE49-F238E27FC236}">
                    <a16:creationId xmlns:a16="http://schemas.microsoft.com/office/drawing/2014/main" id="{F3D1D040-2725-1BE8-9BDC-8D921BD1C90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79.90</a:t>
                </a:r>
              </a:p>
            </p:txBody>
          </p:sp>
        </p:grpSp>
      </p:grpSp>
      <p:grpSp>
        <p:nvGrpSpPr>
          <p:cNvPr id="3165" name="Group 3164">
            <a:extLst>
              <a:ext uri="{FF2B5EF4-FFF2-40B4-BE49-F238E27FC236}">
                <a16:creationId xmlns:a16="http://schemas.microsoft.com/office/drawing/2014/main" id="{CA16B24B-BCBA-2A29-C400-1906F5CF28D7}"/>
              </a:ext>
            </a:extLst>
          </p:cNvPr>
          <p:cNvGrpSpPr/>
          <p:nvPr/>
        </p:nvGrpSpPr>
        <p:grpSpPr>
          <a:xfrm>
            <a:off x="5181829" y="2288824"/>
            <a:ext cx="593115" cy="636569"/>
            <a:chOff x="564114" y="441325"/>
            <a:chExt cx="593115" cy="636569"/>
          </a:xfrm>
        </p:grpSpPr>
        <p:grpSp>
          <p:nvGrpSpPr>
            <p:cNvPr id="3166" name="Group 3165">
              <a:extLst>
                <a:ext uri="{FF2B5EF4-FFF2-40B4-BE49-F238E27FC236}">
                  <a16:creationId xmlns:a16="http://schemas.microsoft.com/office/drawing/2014/main" id="{5EB1FA20-C245-167C-F347-3EAB66D0F4F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71" name="Rectangle: Rounded Corners 3170">
                <a:extLst>
                  <a:ext uri="{FF2B5EF4-FFF2-40B4-BE49-F238E27FC236}">
                    <a16:creationId xmlns:a16="http://schemas.microsoft.com/office/drawing/2014/main" id="{4C37CF74-D9C5-F228-B40F-1939CE37A65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72" name="Rectangle: Rounded Corners 3171">
                <a:extLst>
                  <a:ext uri="{FF2B5EF4-FFF2-40B4-BE49-F238E27FC236}">
                    <a16:creationId xmlns:a16="http://schemas.microsoft.com/office/drawing/2014/main" id="{1F8FBBB3-771F-C0C0-0247-41A8907A9D8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67" name="Group 3166">
              <a:extLst>
                <a:ext uri="{FF2B5EF4-FFF2-40B4-BE49-F238E27FC236}">
                  <a16:creationId xmlns:a16="http://schemas.microsoft.com/office/drawing/2014/main" id="{C874565E-1F71-0F88-69E7-ED3533E4A79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68" name="TextBox 3167">
                <a:extLst>
                  <a:ext uri="{FF2B5EF4-FFF2-40B4-BE49-F238E27FC236}">
                    <a16:creationId xmlns:a16="http://schemas.microsoft.com/office/drawing/2014/main" id="{300AA14E-B7FB-B8E1-6EFF-EA4974ECC85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</a:t>
                </a:r>
              </a:p>
            </p:txBody>
          </p:sp>
          <p:sp>
            <p:nvSpPr>
              <p:cNvPr id="3169" name="TextBox 3168">
                <a:extLst>
                  <a:ext uri="{FF2B5EF4-FFF2-40B4-BE49-F238E27FC236}">
                    <a16:creationId xmlns:a16="http://schemas.microsoft.com/office/drawing/2014/main" id="{C0F1C568-FDF6-5E49-E9F9-D6709F339B6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53</a:t>
                </a:r>
              </a:p>
            </p:txBody>
          </p:sp>
          <p:sp>
            <p:nvSpPr>
              <p:cNvPr id="3170" name="TextBox 3169">
                <a:extLst>
                  <a:ext uri="{FF2B5EF4-FFF2-40B4-BE49-F238E27FC236}">
                    <a16:creationId xmlns:a16="http://schemas.microsoft.com/office/drawing/2014/main" id="{1515E1C8-E004-E382-17B8-5CB1ECD787F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126.9</a:t>
                </a:r>
              </a:p>
            </p:txBody>
          </p:sp>
        </p:grpSp>
      </p:grpSp>
      <p:grpSp>
        <p:nvGrpSpPr>
          <p:cNvPr id="3173" name="Group 3172">
            <a:extLst>
              <a:ext uri="{FF2B5EF4-FFF2-40B4-BE49-F238E27FC236}">
                <a16:creationId xmlns:a16="http://schemas.microsoft.com/office/drawing/2014/main" id="{EDF086CB-7CF9-6588-C546-F5E845AD44DA}"/>
              </a:ext>
            </a:extLst>
          </p:cNvPr>
          <p:cNvGrpSpPr/>
          <p:nvPr/>
        </p:nvGrpSpPr>
        <p:grpSpPr>
          <a:xfrm>
            <a:off x="199882" y="3598361"/>
            <a:ext cx="593115" cy="636569"/>
            <a:chOff x="564114" y="441325"/>
            <a:chExt cx="593115" cy="636569"/>
          </a:xfrm>
        </p:grpSpPr>
        <p:grpSp>
          <p:nvGrpSpPr>
            <p:cNvPr id="3174" name="Group 3173">
              <a:extLst>
                <a:ext uri="{FF2B5EF4-FFF2-40B4-BE49-F238E27FC236}">
                  <a16:creationId xmlns:a16="http://schemas.microsoft.com/office/drawing/2014/main" id="{20BC7D28-4F14-14CB-78E4-EBB5F447D85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79" name="Rectangle: Rounded Corners 3178">
                <a:extLst>
                  <a:ext uri="{FF2B5EF4-FFF2-40B4-BE49-F238E27FC236}">
                    <a16:creationId xmlns:a16="http://schemas.microsoft.com/office/drawing/2014/main" id="{E7B207E2-E527-E115-8C1C-21F629631F6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0" name="Rectangle: Rounded Corners 3179">
                <a:extLst>
                  <a:ext uri="{FF2B5EF4-FFF2-40B4-BE49-F238E27FC236}">
                    <a16:creationId xmlns:a16="http://schemas.microsoft.com/office/drawing/2014/main" id="{52386CFF-C17D-BB6B-EFD2-A170870B4AF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75" name="Group 3174">
              <a:extLst>
                <a:ext uri="{FF2B5EF4-FFF2-40B4-BE49-F238E27FC236}">
                  <a16:creationId xmlns:a16="http://schemas.microsoft.com/office/drawing/2014/main" id="{E29CCA9A-92B2-CDCD-7C42-4DD94C7A243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76" name="TextBox 3175">
                <a:extLst>
                  <a:ext uri="{FF2B5EF4-FFF2-40B4-BE49-F238E27FC236}">
                    <a16:creationId xmlns:a16="http://schemas.microsoft.com/office/drawing/2014/main" id="{25679DC6-C7F9-C5B0-F269-3B150EAA284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At</a:t>
                </a:r>
              </a:p>
            </p:txBody>
          </p:sp>
          <p:sp>
            <p:nvSpPr>
              <p:cNvPr id="3177" name="TextBox 3176">
                <a:extLst>
                  <a:ext uri="{FF2B5EF4-FFF2-40B4-BE49-F238E27FC236}">
                    <a16:creationId xmlns:a16="http://schemas.microsoft.com/office/drawing/2014/main" id="{C8CAA3C2-A0B3-2E3D-3EAB-AB6F69C7125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85</a:t>
                </a:r>
              </a:p>
            </p:txBody>
          </p:sp>
          <p:sp>
            <p:nvSpPr>
              <p:cNvPr id="3178" name="TextBox 3177">
                <a:extLst>
                  <a:ext uri="{FF2B5EF4-FFF2-40B4-BE49-F238E27FC236}">
                    <a16:creationId xmlns:a16="http://schemas.microsoft.com/office/drawing/2014/main" id="{CC3948C5-41B4-A0FC-818E-5FACBDF2543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(210)</a:t>
                </a:r>
              </a:p>
            </p:txBody>
          </p:sp>
        </p:grpSp>
      </p:grpSp>
      <p:grpSp>
        <p:nvGrpSpPr>
          <p:cNvPr id="3181" name="Group 3180">
            <a:extLst>
              <a:ext uri="{FF2B5EF4-FFF2-40B4-BE49-F238E27FC236}">
                <a16:creationId xmlns:a16="http://schemas.microsoft.com/office/drawing/2014/main" id="{3C79306F-F373-A0D9-490B-760B1755E85A}"/>
              </a:ext>
            </a:extLst>
          </p:cNvPr>
          <p:cNvGrpSpPr/>
          <p:nvPr/>
        </p:nvGrpSpPr>
        <p:grpSpPr>
          <a:xfrm>
            <a:off x="6227632" y="4510029"/>
            <a:ext cx="593115" cy="636569"/>
            <a:chOff x="564114" y="441325"/>
            <a:chExt cx="593115" cy="636569"/>
          </a:xfrm>
        </p:grpSpPr>
        <p:grpSp>
          <p:nvGrpSpPr>
            <p:cNvPr id="3182" name="Group 3181">
              <a:extLst>
                <a:ext uri="{FF2B5EF4-FFF2-40B4-BE49-F238E27FC236}">
                  <a16:creationId xmlns:a16="http://schemas.microsoft.com/office/drawing/2014/main" id="{FD8A834E-C27D-DFF0-C919-CBB73CD4508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87" name="Rectangle: Rounded Corners 3186">
                <a:extLst>
                  <a:ext uri="{FF2B5EF4-FFF2-40B4-BE49-F238E27FC236}">
                    <a16:creationId xmlns:a16="http://schemas.microsoft.com/office/drawing/2014/main" id="{866F7BD2-A18C-2CDA-91C4-6EB609F19A3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8" name="Rectangle: Rounded Corners 3187">
                <a:extLst>
                  <a:ext uri="{FF2B5EF4-FFF2-40B4-BE49-F238E27FC236}">
                    <a16:creationId xmlns:a16="http://schemas.microsoft.com/office/drawing/2014/main" id="{7C683D6B-9C31-7858-C504-F755B831767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83" name="Group 3182">
              <a:extLst>
                <a:ext uri="{FF2B5EF4-FFF2-40B4-BE49-F238E27FC236}">
                  <a16:creationId xmlns:a16="http://schemas.microsoft.com/office/drawing/2014/main" id="{7348AEE9-387F-6621-F76B-739BA58AF3C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84" name="TextBox 3183">
                <a:extLst>
                  <a:ext uri="{FF2B5EF4-FFF2-40B4-BE49-F238E27FC236}">
                    <a16:creationId xmlns:a16="http://schemas.microsoft.com/office/drawing/2014/main" id="{92A36063-304B-212A-BE4F-74385C77B8D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Ts</a:t>
                </a:r>
              </a:p>
            </p:txBody>
          </p:sp>
          <p:sp>
            <p:nvSpPr>
              <p:cNvPr id="3185" name="TextBox 3184">
                <a:extLst>
                  <a:ext uri="{FF2B5EF4-FFF2-40B4-BE49-F238E27FC236}">
                    <a16:creationId xmlns:a16="http://schemas.microsoft.com/office/drawing/2014/main" id="{39A65688-573C-ABCA-1EDB-735D2B39F0F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117</a:t>
                </a:r>
              </a:p>
            </p:txBody>
          </p:sp>
          <p:sp>
            <p:nvSpPr>
              <p:cNvPr id="3186" name="TextBox 3185">
                <a:extLst>
                  <a:ext uri="{FF2B5EF4-FFF2-40B4-BE49-F238E27FC236}">
                    <a16:creationId xmlns:a16="http://schemas.microsoft.com/office/drawing/2014/main" id="{C076ED6F-1FFD-356C-2ED6-A51FF5EFF4F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(294)</a:t>
                </a:r>
              </a:p>
            </p:txBody>
          </p:sp>
        </p:grpSp>
      </p:grpSp>
      <p:grpSp>
        <p:nvGrpSpPr>
          <p:cNvPr id="3189" name="Group 3188">
            <a:extLst>
              <a:ext uri="{FF2B5EF4-FFF2-40B4-BE49-F238E27FC236}">
                <a16:creationId xmlns:a16="http://schemas.microsoft.com/office/drawing/2014/main" id="{2B80F678-7860-C247-13B9-107A28D6A715}"/>
              </a:ext>
            </a:extLst>
          </p:cNvPr>
          <p:cNvGrpSpPr/>
          <p:nvPr/>
        </p:nvGrpSpPr>
        <p:grpSpPr>
          <a:xfrm>
            <a:off x="2393351" y="920935"/>
            <a:ext cx="593115" cy="636569"/>
            <a:chOff x="564114" y="441325"/>
            <a:chExt cx="593115" cy="636569"/>
          </a:xfrm>
        </p:grpSpPr>
        <p:grpSp>
          <p:nvGrpSpPr>
            <p:cNvPr id="3190" name="Group 3189">
              <a:extLst>
                <a:ext uri="{FF2B5EF4-FFF2-40B4-BE49-F238E27FC236}">
                  <a16:creationId xmlns:a16="http://schemas.microsoft.com/office/drawing/2014/main" id="{78F62F5D-7390-4041-0188-C937DCAA6BC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95" name="Rectangle: Rounded Corners 3194">
                <a:extLst>
                  <a:ext uri="{FF2B5EF4-FFF2-40B4-BE49-F238E27FC236}">
                    <a16:creationId xmlns:a16="http://schemas.microsoft.com/office/drawing/2014/main" id="{D052834B-4A3E-0F03-5972-08A708E64F9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96" name="Rectangle: Rounded Corners 3195">
                <a:extLst>
                  <a:ext uri="{FF2B5EF4-FFF2-40B4-BE49-F238E27FC236}">
                    <a16:creationId xmlns:a16="http://schemas.microsoft.com/office/drawing/2014/main" id="{A6253AD7-C190-9F09-1D62-C4FAEFA6D73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91" name="Group 3190">
              <a:extLst>
                <a:ext uri="{FF2B5EF4-FFF2-40B4-BE49-F238E27FC236}">
                  <a16:creationId xmlns:a16="http://schemas.microsoft.com/office/drawing/2014/main" id="{4D612EBF-2BC5-C866-E7CE-C9BC4D60359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92" name="TextBox 3191">
                <a:extLst>
                  <a:ext uri="{FF2B5EF4-FFF2-40B4-BE49-F238E27FC236}">
                    <a16:creationId xmlns:a16="http://schemas.microsoft.com/office/drawing/2014/main" id="{38CB48D5-4A4C-4A96-8991-00FEE60FF52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He</a:t>
                </a:r>
              </a:p>
            </p:txBody>
          </p:sp>
          <p:sp>
            <p:nvSpPr>
              <p:cNvPr id="3193" name="TextBox 3192">
                <a:extLst>
                  <a:ext uri="{FF2B5EF4-FFF2-40B4-BE49-F238E27FC236}">
                    <a16:creationId xmlns:a16="http://schemas.microsoft.com/office/drawing/2014/main" id="{EDC5E125-2C97-B79C-5780-01373D679E7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</a:t>
                </a:r>
              </a:p>
            </p:txBody>
          </p:sp>
          <p:sp>
            <p:nvSpPr>
              <p:cNvPr id="3194" name="TextBox 3193">
                <a:extLst>
                  <a:ext uri="{FF2B5EF4-FFF2-40B4-BE49-F238E27FC236}">
                    <a16:creationId xmlns:a16="http://schemas.microsoft.com/office/drawing/2014/main" id="{F41E4506-01F1-3D57-BCFE-A2A8E3D0433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4.003</a:t>
                </a:r>
              </a:p>
            </p:txBody>
          </p:sp>
        </p:grpSp>
      </p:grpSp>
      <p:grpSp>
        <p:nvGrpSpPr>
          <p:cNvPr id="3197" name="Group 3196">
            <a:extLst>
              <a:ext uri="{FF2B5EF4-FFF2-40B4-BE49-F238E27FC236}">
                <a16:creationId xmlns:a16="http://schemas.microsoft.com/office/drawing/2014/main" id="{0F9C8DA6-6F25-6332-C324-3B7DF52C6C3F}"/>
              </a:ext>
            </a:extLst>
          </p:cNvPr>
          <p:cNvGrpSpPr/>
          <p:nvPr/>
        </p:nvGrpSpPr>
        <p:grpSpPr>
          <a:xfrm>
            <a:off x="974579" y="5278873"/>
            <a:ext cx="593115" cy="636569"/>
            <a:chOff x="564114" y="441325"/>
            <a:chExt cx="593115" cy="636569"/>
          </a:xfrm>
        </p:grpSpPr>
        <p:grpSp>
          <p:nvGrpSpPr>
            <p:cNvPr id="3198" name="Group 3197">
              <a:extLst>
                <a:ext uri="{FF2B5EF4-FFF2-40B4-BE49-F238E27FC236}">
                  <a16:creationId xmlns:a16="http://schemas.microsoft.com/office/drawing/2014/main" id="{5548C761-D96C-BF60-3203-B4DBF334B95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03" name="Rectangle: Rounded Corners 3202">
                <a:extLst>
                  <a:ext uri="{FF2B5EF4-FFF2-40B4-BE49-F238E27FC236}">
                    <a16:creationId xmlns:a16="http://schemas.microsoft.com/office/drawing/2014/main" id="{21447B1D-829F-DAA6-5E03-BEDDCD888F6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04" name="Rectangle: Rounded Corners 3203">
                <a:extLst>
                  <a:ext uri="{FF2B5EF4-FFF2-40B4-BE49-F238E27FC236}">
                    <a16:creationId xmlns:a16="http://schemas.microsoft.com/office/drawing/2014/main" id="{A227C253-4898-CB7E-02CF-5A533B3EB88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99" name="Group 3198">
              <a:extLst>
                <a:ext uri="{FF2B5EF4-FFF2-40B4-BE49-F238E27FC236}">
                  <a16:creationId xmlns:a16="http://schemas.microsoft.com/office/drawing/2014/main" id="{DFFB8B73-5B6A-66CD-36F5-899B6CE0177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00" name="TextBox 3199">
                <a:extLst>
                  <a:ext uri="{FF2B5EF4-FFF2-40B4-BE49-F238E27FC236}">
                    <a16:creationId xmlns:a16="http://schemas.microsoft.com/office/drawing/2014/main" id="{4218FF22-3A8C-D87B-D45E-EC79DC5A6D6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Ne</a:t>
                </a:r>
              </a:p>
            </p:txBody>
          </p:sp>
          <p:sp>
            <p:nvSpPr>
              <p:cNvPr id="3201" name="TextBox 3200">
                <a:extLst>
                  <a:ext uri="{FF2B5EF4-FFF2-40B4-BE49-F238E27FC236}">
                    <a16:creationId xmlns:a16="http://schemas.microsoft.com/office/drawing/2014/main" id="{2A34DA4F-3F4E-F9A1-E299-2479DB35286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</a:t>
                </a:r>
              </a:p>
            </p:txBody>
          </p:sp>
          <p:sp>
            <p:nvSpPr>
              <p:cNvPr id="3202" name="TextBox 3201">
                <a:extLst>
                  <a:ext uri="{FF2B5EF4-FFF2-40B4-BE49-F238E27FC236}">
                    <a16:creationId xmlns:a16="http://schemas.microsoft.com/office/drawing/2014/main" id="{ECF147EC-861E-57EF-1258-B30A60A0E8F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20.18</a:t>
                </a:r>
              </a:p>
            </p:txBody>
          </p:sp>
        </p:grpSp>
      </p:grpSp>
      <p:grpSp>
        <p:nvGrpSpPr>
          <p:cNvPr id="3205" name="Group 3204">
            <a:extLst>
              <a:ext uri="{FF2B5EF4-FFF2-40B4-BE49-F238E27FC236}">
                <a16:creationId xmlns:a16="http://schemas.microsoft.com/office/drawing/2014/main" id="{D0986F06-A251-16F5-1FB6-3E41EA0B3AFC}"/>
              </a:ext>
            </a:extLst>
          </p:cNvPr>
          <p:cNvGrpSpPr/>
          <p:nvPr/>
        </p:nvGrpSpPr>
        <p:grpSpPr>
          <a:xfrm>
            <a:off x="2724707" y="6087419"/>
            <a:ext cx="593115" cy="636569"/>
            <a:chOff x="564114" y="441325"/>
            <a:chExt cx="593115" cy="636569"/>
          </a:xfrm>
        </p:grpSpPr>
        <p:grpSp>
          <p:nvGrpSpPr>
            <p:cNvPr id="3206" name="Group 3205">
              <a:extLst>
                <a:ext uri="{FF2B5EF4-FFF2-40B4-BE49-F238E27FC236}">
                  <a16:creationId xmlns:a16="http://schemas.microsoft.com/office/drawing/2014/main" id="{46307522-8F5C-B9FC-043B-5BE6CEC1B3E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11" name="Rectangle: Rounded Corners 3210">
                <a:extLst>
                  <a:ext uri="{FF2B5EF4-FFF2-40B4-BE49-F238E27FC236}">
                    <a16:creationId xmlns:a16="http://schemas.microsoft.com/office/drawing/2014/main" id="{D7F35710-7B46-01E6-9388-58412FC5AE0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12" name="Rectangle: Rounded Corners 3211">
                <a:extLst>
                  <a:ext uri="{FF2B5EF4-FFF2-40B4-BE49-F238E27FC236}">
                    <a16:creationId xmlns:a16="http://schemas.microsoft.com/office/drawing/2014/main" id="{C9D8027D-675F-1DD2-3EEB-6FE70B43808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07" name="Group 3206">
              <a:extLst>
                <a:ext uri="{FF2B5EF4-FFF2-40B4-BE49-F238E27FC236}">
                  <a16:creationId xmlns:a16="http://schemas.microsoft.com/office/drawing/2014/main" id="{60C8A3B3-2CA1-C3DC-DF8D-BDB8439FC15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08" name="TextBox 3207">
                <a:extLst>
                  <a:ext uri="{FF2B5EF4-FFF2-40B4-BE49-F238E27FC236}">
                    <a16:creationId xmlns:a16="http://schemas.microsoft.com/office/drawing/2014/main" id="{DBD4AE81-D488-FF6B-AAC3-7792F1AB8C3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Ar</a:t>
                </a:r>
              </a:p>
            </p:txBody>
          </p:sp>
          <p:sp>
            <p:nvSpPr>
              <p:cNvPr id="3209" name="TextBox 3208">
                <a:extLst>
                  <a:ext uri="{FF2B5EF4-FFF2-40B4-BE49-F238E27FC236}">
                    <a16:creationId xmlns:a16="http://schemas.microsoft.com/office/drawing/2014/main" id="{0F877FC0-0743-19E8-783D-F768BA5B157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</a:t>
                </a:r>
              </a:p>
            </p:txBody>
          </p:sp>
          <p:sp>
            <p:nvSpPr>
              <p:cNvPr id="3210" name="TextBox 3209">
                <a:extLst>
                  <a:ext uri="{FF2B5EF4-FFF2-40B4-BE49-F238E27FC236}">
                    <a16:creationId xmlns:a16="http://schemas.microsoft.com/office/drawing/2014/main" id="{F374E5CD-028E-DE0B-E342-581C59BD6A6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39.95</a:t>
                </a:r>
              </a:p>
            </p:txBody>
          </p:sp>
        </p:grpSp>
      </p:grpSp>
      <p:grpSp>
        <p:nvGrpSpPr>
          <p:cNvPr id="3213" name="Group 3212">
            <a:extLst>
              <a:ext uri="{FF2B5EF4-FFF2-40B4-BE49-F238E27FC236}">
                <a16:creationId xmlns:a16="http://schemas.microsoft.com/office/drawing/2014/main" id="{C9D57B72-1B6E-2473-6BB2-C8F5D162D634}"/>
              </a:ext>
            </a:extLst>
          </p:cNvPr>
          <p:cNvGrpSpPr/>
          <p:nvPr/>
        </p:nvGrpSpPr>
        <p:grpSpPr>
          <a:xfrm>
            <a:off x="7301751" y="2440651"/>
            <a:ext cx="593115" cy="636569"/>
            <a:chOff x="564114" y="441325"/>
            <a:chExt cx="593115" cy="636569"/>
          </a:xfrm>
        </p:grpSpPr>
        <p:grpSp>
          <p:nvGrpSpPr>
            <p:cNvPr id="3214" name="Group 3213">
              <a:extLst>
                <a:ext uri="{FF2B5EF4-FFF2-40B4-BE49-F238E27FC236}">
                  <a16:creationId xmlns:a16="http://schemas.microsoft.com/office/drawing/2014/main" id="{1DD5B766-CC61-1262-4E9B-82AC5BE6D64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19" name="Rectangle: Rounded Corners 3218">
                <a:extLst>
                  <a:ext uri="{FF2B5EF4-FFF2-40B4-BE49-F238E27FC236}">
                    <a16:creationId xmlns:a16="http://schemas.microsoft.com/office/drawing/2014/main" id="{81C1FAA4-F92F-5DD2-ED8D-81C82BA8E07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20" name="Rectangle: Rounded Corners 3219">
                <a:extLst>
                  <a:ext uri="{FF2B5EF4-FFF2-40B4-BE49-F238E27FC236}">
                    <a16:creationId xmlns:a16="http://schemas.microsoft.com/office/drawing/2014/main" id="{384A45C2-4424-848D-A076-4CD967CBF76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15" name="Group 3214">
              <a:extLst>
                <a:ext uri="{FF2B5EF4-FFF2-40B4-BE49-F238E27FC236}">
                  <a16:creationId xmlns:a16="http://schemas.microsoft.com/office/drawing/2014/main" id="{29412F00-F14B-1171-D476-45944F67C10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16" name="TextBox 3215">
                <a:extLst>
                  <a:ext uri="{FF2B5EF4-FFF2-40B4-BE49-F238E27FC236}">
                    <a16:creationId xmlns:a16="http://schemas.microsoft.com/office/drawing/2014/main" id="{40E8A333-4C9B-730D-92FA-AA345F7739D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Kr</a:t>
                </a:r>
              </a:p>
            </p:txBody>
          </p:sp>
          <p:sp>
            <p:nvSpPr>
              <p:cNvPr id="3217" name="TextBox 3216">
                <a:extLst>
                  <a:ext uri="{FF2B5EF4-FFF2-40B4-BE49-F238E27FC236}">
                    <a16:creationId xmlns:a16="http://schemas.microsoft.com/office/drawing/2014/main" id="{6978B48F-A5CC-2D93-BEB7-438D0508A5B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36</a:t>
                </a:r>
              </a:p>
            </p:txBody>
          </p:sp>
          <p:sp>
            <p:nvSpPr>
              <p:cNvPr id="3218" name="TextBox 3217">
                <a:extLst>
                  <a:ext uri="{FF2B5EF4-FFF2-40B4-BE49-F238E27FC236}">
                    <a16:creationId xmlns:a16="http://schemas.microsoft.com/office/drawing/2014/main" id="{24C39A11-15C5-1FE8-F518-75748CD4657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83.79</a:t>
                </a:r>
              </a:p>
            </p:txBody>
          </p:sp>
        </p:grpSp>
      </p:grpSp>
      <p:grpSp>
        <p:nvGrpSpPr>
          <p:cNvPr id="3221" name="Group 3220">
            <a:extLst>
              <a:ext uri="{FF2B5EF4-FFF2-40B4-BE49-F238E27FC236}">
                <a16:creationId xmlns:a16="http://schemas.microsoft.com/office/drawing/2014/main" id="{99690D16-148E-5308-78F4-DB3452A0C5F6}"/>
              </a:ext>
            </a:extLst>
          </p:cNvPr>
          <p:cNvGrpSpPr/>
          <p:nvPr/>
        </p:nvGrpSpPr>
        <p:grpSpPr>
          <a:xfrm>
            <a:off x="2890244" y="4416974"/>
            <a:ext cx="593115" cy="636569"/>
            <a:chOff x="564114" y="441325"/>
            <a:chExt cx="593115" cy="636569"/>
          </a:xfrm>
        </p:grpSpPr>
        <p:grpSp>
          <p:nvGrpSpPr>
            <p:cNvPr id="3222" name="Group 3221">
              <a:extLst>
                <a:ext uri="{FF2B5EF4-FFF2-40B4-BE49-F238E27FC236}">
                  <a16:creationId xmlns:a16="http://schemas.microsoft.com/office/drawing/2014/main" id="{F3AFFE87-B275-7F6B-F4B1-89E1649C7E4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27" name="Rectangle: Rounded Corners 3226">
                <a:extLst>
                  <a:ext uri="{FF2B5EF4-FFF2-40B4-BE49-F238E27FC236}">
                    <a16:creationId xmlns:a16="http://schemas.microsoft.com/office/drawing/2014/main" id="{CF79E735-BD71-B0CC-51F0-09C4422C4C8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28" name="Rectangle: Rounded Corners 3227">
                <a:extLst>
                  <a:ext uri="{FF2B5EF4-FFF2-40B4-BE49-F238E27FC236}">
                    <a16:creationId xmlns:a16="http://schemas.microsoft.com/office/drawing/2014/main" id="{D6DB3823-08C0-D56E-7561-F0F93C5CA6D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23" name="Group 3222">
              <a:extLst>
                <a:ext uri="{FF2B5EF4-FFF2-40B4-BE49-F238E27FC236}">
                  <a16:creationId xmlns:a16="http://schemas.microsoft.com/office/drawing/2014/main" id="{0019740D-C609-104F-FBA7-0412A48F878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24" name="TextBox 3223">
                <a:extLst>
                  <a:ext uri="{FF2B5EF4-FFF2-40B4-BE49-F238E27FC236}">
                    <a16:creationId xmlns:a16="http://schemas.microsoft.com/office/drawing/2014/main" id="{FAAF0EF9-1361-0499-BE1A-39F718DBC75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Xe</a:t>
                </a:r>
              </a:p>
            </p:txBody>
          </p:sp>
          <p:sp>
            <p:nvSpPr>
              <p:cNvPr id="3225" name="TextBox 3224">
                <a:extLst>
                  <a:ext uri="{FF2B5EF4-FFF2-40B4-BE49-F238E27FC236}">
                    <a16:creationId xmlns:a16="http://schemas.microsoft.com/office/drawing/2014/main" id="{B00DE0E8-3127-AEE3-C225-57E8634F526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54</a:t>
                </a:r>
              </a:p>
            </p:txBody>
          </p:sp>
          <p:sp>
            <p:nvSpPr>
              <p:cNvPr id="3226" name="TextBox 3225">
                <a:extLst>
                  <a:ext uri="{FF2B5EF4-FFF2-40B4-BE49-F238E27FC236}">
                    <a16:creationId xmlns:a16="http://schemas.microsoft.com/office/drawing/2014/main" id="{BA0F7DBE-A40A-B5CE-82FB-8F8B72D158C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131.3</a:t>
                </a:r>
              </a:p>
            </p:txBody>
          </p:sp>
        </p:grpSp>
      </p:grpSp>
      <p:grpSp>
        <p:nvGrpSpPr>
          <p:cNvPr id="3229" name="Group 3228">
            <a:extLst>
              <a:ext uri="{FF2B5EF4-FFF2-40B4-BE49-F238E27FC236}">
                <a16:creationId xmlns:a16="http://schemas.microsoft.com/office/drawing/2014/main" id="{69C43916-6F29-0FBD-25D0-181A82154B0D}"/>
              </a:ext>
            </a:extLst>
          </p:cNvPr>
          <p:cNvGrpSpPr/>
          <p:nvPr/>
        </p:nvGrpSpPr>
        <p:grpSpPr>
          <a:xfrm>
            <a:off x="7867078" y="82272"/>
            <a:ext cx="593115" cy="636569"/>
            <a:chOff x="564114" y="441325"/>
            <a:chExt cx="593115" cy="636569"/>
          </a:xfrm>
        </p:grpSpPr>
        <p:grpSp>
          <p:nvGrpSpPr>
            <p:cNvPr id="3230" name="Group 3229">
              <a:extLst>
                <a:ext uri="{FF2B5EF4-FFF2-40B4-BE49-F238E27FC236}">
                  <a16:creationId xmlns:a16="http://schemas.microsoft.com/office/drawing/2014/main" id="{6E8CB702-7218-8FAB-1A3F-B133F1152C6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35" name="Rectangle: Rounded Corners 3234">
                <a:extLst>
                  <a:ext uri="{FF2B5EF4-FFF2-40B4-BE49-F238E27FC236}">
                    <a16:creationId xmlns:a16="http://schemas.microsoft.com/office/drawing/2014/main" id="{979E4F77-532F-65A4-B667-1EC6FB0D617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36" name="Rectangle: Rounded Corners 3235">
                <a:extLst>
                  <a:ext uri="{FF2B5EF4-FFF2-40B4-BE49-F238E27FC236}">
                    <a16:creationId xmlns:a16="http://schemas.microsoft.com/office/drawing/2014/main" id="{A65E1F34-28D0-64C7-07AA-663B77B11D1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31" name="Group 3230">
              <a:extLst>
                <a:ext uri="{FF2B5EF4-FFF2-40B4-BE49-F238E27FC236}">
                  <a16:creationId xmlns:a16="http://schemas.microsoft.com/office/drawing/2014/main" id="{CAEA4E58-E9BB-7597-3DF6-BE9C49D618A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32" name="TextBox 3231">
                <a:extLst>
                  <a:ext uri="{FF2B5EF4-FFF2-40B4-BE49-F238E27FC236}">
                    <a16:creationId xmlns:a16="http://schemas.microsoft.com/office/drawing/2014/main" id="{B3A68948-8E94-526F-5D18-515B40284B6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Rn</a:t>
                </a:r>
              </a:p>
            </p:txBody>
          </p:sp>
          <p:sp>
            <p:nvSpPr>
              <p:cNvPr id="3233" name="TextBox 3232">
                <a:extLst>
                  <a:ext uri="{FF2B5EF4-FFF2-40B4-BE49-F238E27FC236}">
                    <a16:creationId xmlns:a16="http://schemas.microsoft.com/office/drawing/2014/main" id="{35D7C0E3-E0D5-DD85-3B41-FB308D8966F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86</a:t>
                </a:r>
              </a:p>
            </p:txBody>
          </p:sp>
          <p:sp>
            <p:nvSpPr>
              <p:cNvPr id="3234" name="TextBox 3233">
                <a:extLst>
                  <a:ext uri="{FF2B5EF4-FFF2-40B4-BE49-F238E27FC236}">
                    <a16:creationId xmlns:a16="http://schemas.microsoft.com/office/drawing/2014/main" id="{BF7C4138-71B6-9E05-91E8-227A3E2AA5A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(222)</a:t>
                </a:r>
              </a:p>
            </p:txBody>
          </p:sp>
        </p:grpSp>
      </p:grpSp>
      <p:grpSp>
        <p:nvGrpSpPr>
          <p:cNvPr id="3237" name="Group 3236">
            <a:extLst>
              <a:ext uri="{FF2B5EF4-FFF2-40B4-BE49-F238E27FC236}">
                <a16:creationId xmlns:a16="http://schemas.microsoft.com/office/drawing/2014/main" id="{538B9B12-45E0-A268-F1FE-90020FF7CE7A}"/>
              </a:ext>
            </a:extLst>
          </p:cNvPr>
          <p:cNvGrpSpPr/>
          <p:nvPr/>
        </p:nvGrpSpPr>
        <p:grpSpPr>
          <a:xfrm>
            <a:off x="110999" y="5355832"/>
            <a:ext cx="593115" cy="636569"/>
            <a:chOff x="564114" y="441325"/>
            <a:chExt cx="593115" cy="636569"/>
          </a:xfrm>
        </p:grpSpPr>
        <p:grpSp>
          <p:nvGrpSpPr>
            <p:cNvPr id="3238" name="Group 3237">
              <a:extLst>
                <a:ext uri="{FF2B5EF4-FFF2-40B4-BE49-F238E27FC236}">
                  <a16:creationId xmlns:a16="http://schemas.microsoft.com/office/drawing/2014/main" id="{004AB278-B9CF-2031-0610-AF6315535CF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43" name="Rectangle: Rounded Corners 3242">
                <a:extLst>
                  <a:ext uri="{FF2B5EF4-FFF2-40B4-BE49-F238E27FC236}">
                    <a16:creationId xmlns:a16="http://schemas.microsoft.com/office/drawing/2014/main" id="{BAEA4BCF-F64A-336D-E4B2-C42439FA57D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44" name="Rectangle: Rounded Corners 3243">
                <a:extLst>
                  <a:ext uri="{FF2B5EF4-FFF2-40B4-BE49-F238E27FC236}">
                    <a16:creationId xmlns:a16="http://schemas.microsoft.com/office/drawing/2014/main" id="{5FABAD6B-5E0C-B6BA-F8C9-F4FB298A71D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39" name="Group 3238">
              <a:extLst>
                <a:ext uri="{FF2B5EF4-FFF2-40B4-BE49-F238E27FC236}">
                  <a16:creationId xmlns:a16="http://schemas.microsoft.com/office/drawing/2014/main" id="{EA25A1FB-3C4F-4D13-7600-211586988DB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40" name="TextBox 3239">
                <a:extLst>
                  <a:ext uri="{FF2B5EF4-FFF2-40B4-BE49-F238E27FC236}">
                    <a16:creationId xmlns:a16="http://schemas.microsoft.com/office/drawing/2014/main" id="{585E7C97-EF50-D8EE-A7EE-22A269FE6F41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Og</a:t>
                </a:r>
              </a:p>
            </p:txBody>
          </p:sp>
          <p:sp>
            <p:nvSpPr>
              <p:cNvPr id="3241" name="TextBox 3240">
                <a:extLst>
                  <a:ext uri="{FF2B5EF4-FFF2-40B4-BE49-F238E27FC236}">
                    <a16:creationId xmlns:a16="http://schemas.microsoft.com/office/drawing/2014/main" id="{D210D436-3874-549E-D164-31091E825BE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118</a:t>
                </a:r>
              </a:p>
            </p:txBody>
          </p:sp>
          <p:sp>
            <p:nvSpPr>
              <p:cNvPr id="3242" name="TextBox 3241">
                <a:extLst>
                  <a:ext uri="{FF2B5EF4-FFF2-40B4-BE49-F238E27FC236}">
                    <a16:creationId xmlns:a16="http://schemas.microsoft.com/office/drawing/2014/main" id="{9BB4DD77-45B3-AADB-C52C-716670491B3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(294)</a:t>
                </a:r>
              </a:p>
            </p:txBody>
          </p:sp>
        </p:grpSp>
      </p:grpSp>
      <p:grpSp>
        <p:nvGrpSpPr>
          <p:cNvPr id="3245" name="Group 3244">
            <a:extLst>
              <a:ext uri="{FF2B5EF4-FFF2-40B4-BE49-F238E27FC236}">
                <a16:creationId xmlns:a16="http://schemas.microsoft.com/office/drawing/2014/main" id="{72B8B730-F34F-FB44-5320-C174C12C0F7E}"/>
              </a:ext>
            </a:extLst>
          </p:cNvPr>
          <p:cNvGrpSpPr/>
          <p:nvPr/>
        </p:nvGrpSpPr>
        <p:grpSpPr>
          <a:xfrm>
            <a:off x="4439521" y="2936571"/>
            <a:ext cx="593115" cy="636569"/>
            <a:chOff x="564114" y="441325"/>
            <a:chExt cx="593115" cy="636569"/>
          </a:xfrm>
        </p:grpSpPr>
        <p:grpSp>
          <p:nvGrpSpPr>
            <p:cNvPr id="3246" name="Group 3245">
              <a:extLst>
                <a:ext uri="{FF2B5EF4-FFF2-40B4-BE49-F238E27FC236}">
                  <a16:creationId xmlns:a16="http://schemas.microsoft.com/office/drawing/2014/main" id="{59D9BA0D-B8D6-5029-A04F-E0AA2E6286D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51" name="Rectangle: Rounded Corners 3250">
                <a:extLst>
                  <a:ext uri="{FF2B5EF4-FFF2-40B4-BE49-F238E27FC236}">
                    <a16:creationId xmlns:a16="http://schemas.microsoft.com/office/drawing/2014/main" id="{67CD61C2-2994-AC1A-0B76-F9B1882DE68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52" name="Rectangle: Rounded Corners 3251">
                <a:extLst>
                  <a:ext uri="{FF2B5EF4-FFF2-40B4-BE49-F238E27FC236}">
                    <a16:creationId xmlns:a16="http://schemas.microsoft.com/office/drawing/2014/main" id="{173C52FE-9B94-D29A-3661-FCCFDBE97CD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47" name="Group 3246">
              <a:extLst>
                <a:ext uri="{FF2B5EF4-FFF2-40B4-BE49-F238E27FC236}">
                  <a16:creationId xmlns:a16="http://schemas.microsoft.com/office/drawing/2014/main" id="{6BFBBE59-DA81-BE48-3551-3819ACE336B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48" name="TextBox 3247">
                <a:extLst>
                  <a:ext uri="{FF2B5EF4-FFF2-40B4-BE49-F238E27FC236}">
                    <a16:creationId xmlns:a16="http://schemas.microsoft.com/office/drawing/2014/main" id="{7E303260-CA1B-1B50-4E19-2BAD7567651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La</a:t>
                </a:r>
              </a:p>
            </p:txBody>
          </p:sp>
          <p:sp>
            <p:nvSpPr>
              <p:cNvPr id="3249" name="TextBox 3248">
                <a:extLst>
                  <a:ext uri="{FF2B5EF4-FFF2-40B4-BE49-F238E27FC236}">
                    <a16:creationId xmlns:a16="http://schemas.microsoft.com/office/drawing/2014/main" id="{9525CEB1-653A-0ED5-520C-77A490286ED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57</a:t>
                </a:r>
              </a:p>
            </p:txBody>
          </p:sp>
          <p:sp>
            <p:nvSpPr>
              <p:cNvPr id="3250" name="TextBox 3249">
                <a:extLst>
                  <a:ext uri="{FF2B5EF4-FFF2-40B4-BE49-F238E27FC236}">
                    <a16:creationId xmlns:a16="http://schemas.microsoft.com/office/drawing/2014/main" id="{276CE384-A19C-B5F1-D2DC-5E100B2ED4D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138.9</a:t>
                </a:r>
              </a:p>
            </p:txBody>
          </p:sp>
        </p:grpSp>
      </p:grpSp>
      <p:grpSp>
        <p:nvGrpSpPr>
          <p:cNvPr id="3253" name="Group 3252">
            <a:extLst>
              <a:ext uri="{FF2B5EF4-FFF2-40B4-BE49-F238E27FC236}">
                <a16:creationId xmlns:a16="http://schemas.microsoft.com/office/drawing/2014/main" id="{29B49C9D-29C4-8C0F-2E37-34C4B88CE08F}"/>
              </a:ext>
            </a:extLst>
          </p:cNvPr>
          <p:cNvGrpSpPr/>
          <p:nvPr/>
        </p:nvGrpSpPr>
        <p:grpSpPr>
          <a:xfrm>
            <a:off x="4341842" y="5299077"/>
            <a:ext cx="593115" cy="636569"/>
            <a:chOff x="564114" y="441325"/>
            <a:chExt cx="593115" cy="636569"/>
          </a:xfrm>
        </p:grpSpPr>
        <p:grpSp>
          <p:nvGrpSpPr>
            <p:cNvPr id="3254" name="Group 3253">
              <a:extLst>
                <a:ext uri="{FF2B5EF4-FFF2-40B4-BE49-F238E27FC236}">
                  <a16:creationId xmlns:a16="http://schemas.microsoft.com/office/drawing/2014/main" id="{749B6B98-1427-420B-AB3F-D82DD075175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59" name="Rectangle: Rounded Corners 3258">
                <a:extLst>
                  <a:ext uri="{FF2B5EF4-FFF2-40B4-BE49-F238E27FC236}">
                    <a16:creationId xmlns:a16="http://schemas.microsoft.com/office/drawing/2014/main" id="{4221CCA5-7F9B-4ED7-D13F-1BBC533EA2A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60" name="Rectangle: Rounded Corners 3259">
                <a:extLst>
                  <a:ext uri="{FF2B5EF4-FFF2-40B4-BE49-F238E27FC236}">
                    <a16:creationId xmlns:a16="http://schemas.microsoft.com/office/drawing/2014/main" id="{FDCAF525-9194-B487-0BED-241D93D2759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55" name="Group 3254">
              <a:extLst>
                <a:ext uri="{FF2B5EF4-FFF2-40B4-BE49-F238E27FC236}">
                  <a16:creationId xmlns:a16="http://schemas.microsoft.com/office/drawing/2014/main" id="{769FC194-E7E0-0C14-671C-76B6E108BC3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56" name="TextBox 3255">
                <a:extLst>
                  <a:ext uri="{FF2B5EF4-FFF2-40B4-BE49-F238E27FC236}">
                    <a16:creationId xmlns:a16="http://schemas.microsoft.com/office/drawing/2014/main" id="{96ECCF35-13BA-A46F-E180-E8577EB6868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Ac</a:t>
                </a:r>
              </a:p>
            </p:txBody>
          </p:sp>
          <p:sp>
            <p:nvSpPr>
              <p:cNvPr id="3257" name="TextBox 3256">
                <a:extLst>
                  <a:ext uri="{FF2B5EF4-FFF2-40B4-BE49-F238E27FC236}">
                    <a16:creationId xmlns:a16="http://schemas.microsoft.com/office/drawing/2014/main" id="{3B95AC52-B537-5B75-9C97-E754008532B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89</a:t>
                </a:r>
              </a:p>
            </p:txBody>
          </p:sp>
          <p:sp>
            <p:nvSpPr>
              <p:cNvPr id="3258" name="TextBox 3257">
                <a:extLst>
                  <a:ext uri="{FF2B5EF4-FFF2-40B4-BE49-F238E27FC236}">
                    <a16:creationId xmlns:a16="http://schemas.microsoft.com/office/drawing/2014/main" id="{7123293B-88F1-DE3A-9132-C15B72FACBB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(227)</a:t>
                </a:r>
              </a:p>
            </p:txBody>
          </p:sp>
        </p:grpSp>
      </p:grpSp>
      <p:grpSp>
        <p:nvGrpSpPr>
          <p:cNvPr id="3261" name="Group 3260">
            <a:extLst>
              <a:ext uri="{FF2B5EF4-FFF2-40B4-BE49-F238E27FC236}">
                <a16:creationId xmlns:a16="http://schemas.microsoft.com/office/drawing/2014/main" id="{E3AAC547-AB90-E006-84EF-08166A87AEDB}"/>
              </a:ext>
            </a:extLst>
          </p:cNvPr>
          <p:cNvGrpSpPr/>
          <p:nvPr/>
        </p:nvGrpSpPr>
        <p:grpSpPr>
          <a:xfrm>
            <a:off x="5776932" y="1604347"/>
            <a:ext cx="593115" cy="636569"/>
            <a:chOff x="564114" y="441325"/>
            <a:chExt cx="593115" cy="636569"/>
          </a:xfrm>
        </p:grpSpPr>
        <p:grpSp>
          <p:nvGrpSpPr>
            <p:cNvPr id="3262" name="Group 3261">
              <a:extLst>
                <a:ext uri="{FF2B5EF4-FFF2-40B4-BE49-F238E27FC236}">
                  <a16:creationId xmlns:a16="http://schemas.microsoft.com/office/drawing/2014/main" id="{5F0FBE84-95DD-3D8C-55E8-BA8FF73BBC4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67" name="Rectangle: Rounded Corners 3266">
                <a:extLst>
                  <a:ext uri="{FF2B5EF4-FFF2-40B4-BE49-F238E27FC236}">
                    <a16:creationId xmlns:a16="http://schemas.microsoft.com/office/drawing/2014/main" id="{DE9CB657-A7F5-962E-5857-25788EFF253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68" name="Rectangle: Rounded Corners 3267">
                <a:extLst>
                  <a:ext uri="{FF2B5EF4-FFF2-40B4-BE49-F238E27FC236}">
                    <a16:creationId xmlns:a16="http://schemas.microsoft.com/office/drawing/2014/main" id="{9B459EA8-2CFF-85E3-9415-1E971D7E08F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63" name="Group 3262">
              <a:extLst>
                <a:ext uri="{FF2B5EF4-FFF2-40B4-BE49-F238E27FC236}">
                  <a16:creationId xmlns:a16="http://schemas.microsoft.com/office/drawing/2014/main" id="{0184AD4E-042A-7BE6-EB1D-4D7445690F4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64" name="TextBox 3263">
                <a:extLst>
                  <a:ext uri="{FF2B5EF4-FFF2-40B4-BE49-F238E27FC236}">
                    <a16:creationId xmlns:a16="http://schemas.microsoft.com/office/drawing/2014/main" id="{D94BAB2B-63F9-8313-9EA5-F608E0C1142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Ce</a:t>
                </a:r>
              </a:p>
            </p:txBody>
          </p:sp>
          <p:sp>
            <p:nvSpPr>
              <p:cNvPr id="3265" name="TextBox 3264">
                <a:extLst>
                  <a:ext uri="{FF2B5EF4-FFF2-40B4-BE49-F238E27FC236}">
                    <a16:creationId xmlns:a16="http://schemas.microsoft.com/office/drawing/2014/main" id="{D1B851C5-6051-0306-5B03-8BBF9F2DD8F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</a:t>
                </a:r>
              </a:p>
            </p:txBody>
          </p:sp>
          <p:sp>
            <p:nvSpPr>
              <p:cNvPr id="3266" name="TextBox 3265">
                <a:extLst>
                  <a:ext uri="{FF2B5EF4-FFF2-40B4-BE49-F238E27FC236}">
                    <a16:creationId xmlns:a16="http://schemas.microsoft.com/office/drawing/2014/main" id="{18D77F6C-F1A7-ADF8-5102-3B0FC662E56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140.1</a:t>
                </a:r>
              </a:p>
            </p:txBody>
          </p:sp>
        </p:grpSp>
      </p:grpSp>
      <p:grpSp>
        <p:nvGrpSpPr>
          <p:cNvPr id="3269" name="Group 3268">
            <a:extLst>
              <a:ext uri="{FF2B5EF4-FFF2-40B4-BE49-F238E27FC236}">
                <a16:creationId xmlns:a16="http://schemas.microsoft.com/office/drawing/2014/main" id="{CD8E5167-3CB8-F61D-8545-1C4302B3F169}"/>
              </a:ext>
            </a:extLst>
          </p:cNvPr>
          <p:cNvGrpSpPr/>
          <p:nvPr/>
        </p:nvGrpSpPr>
        <p:grpSpPr>
          <a:xfrm>
            <a:off x="917222" y="170802"/>
            <a:ext cx="593115" cy="636569"/>
            <a:chOff x="564114" y="441325"/>
            <a:chExt cx="593115" cy="636569"/>
          </a:xfrm>
        </p:grpSpPr>
        <p:grpSp>
          <p:nvGrpSpPr>
            <p:cNvPr id="3270" name="Group 3269">
              <a:extLst>
                <a:ext uri="{FF2B5EF4-FFF2-40B4-BE49-F238E27FC236}">
                  <a16:creationId xmlns:a16="http://schemas.microsoft.com/office/drawing/2014/main" id="{2E516D69-3942-4C44-8D10-C93F1FA652A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75" name="Rectangle: Rounded Corners 3274">
                <a:extLst>
                  <a:ext uri="{FF2B5EF4-FFF2-40B4-BE49-F238E27FC236}">
                    <a16:creationId xmlns:a16="http://schemas.microsoft.com/office/drawing/2014/main" id="{76FCA45B-531D-18C1-6E5D-28C18DD4BAD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76" name="Rectangle: Rounded Corners 3275">
                <a:extLst>
                  <a:ext uri="{FF2B5EF4-FFF2-40B4-BE49-F238E27FC236}">
                    <a16:creationId xmlns:a16="http://schemas.microsoft.com/office/drawing/2014/main" id="{D20AD012-5131-C319-8FC3-F689B7A8B38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71" name="Group 3270">
              <a:extLst>
                <a:ext uri="{FF2B5EF4-FFF2-40B4-BE49-F238E27FC236}">
                  <a16:creationId xmlns:a16="http://schemas.microsoft.com/office/drawing/2014/main" id="{851FB052-EA7B-9B3E-15FB-D6AECACAD24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72" name="TextBox 3271">
                <a:extLst>
                  <a:ext uri="{FF2B5EF4-FFF2-40B4-BE49-F238E27FC236}">
                    <a16:creationId xmlns:a16="http://schemas.microsoft.com/office/drawing/2014/main" id="{46C262CC-BAA6-F41A-456B-89A6DCDAE7E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Th</a:t>
                </a:r>
              </a:p>
            </p:txBody>
          </p:sp>
          <p:sp>
            <p:nvSpPr>
              <p:cNvPr id="3273" name="TextBox 3272">
                <a:extLst>
                  <a:ext uri="{FF2B5EF4-FFF2-40B4-BE49-F238E27FC236}">
                    <a16:creationId xmlns:a16="http://schemas.microsoft.com/office/drawing/2014/main" id="{C147972B-5035-E649-12B0-D78BB1B0ED1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90</a:t>
                </a:r>
              </a:p>
            </p:txBody>
          </p:sp>
          <p:sp>
            <p:nvSpPr>
              <p:cNvPr id="3274" name="TextBox 3273">
                <a:extLst>
                  <a:ext uri="{FF2B5EF4-FFF2-40B4-BE49-F238E27FC236}">
                    <a16:creationId xmlns:a16="http://schemas.microsoft.com/office/drawing/2014/main" id="{E8F9E1EF-741B-23F2-A6F8-3121AA489BF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232.0</a:t>
                </a:r>
              </a:p>
            </p:txBody>
          </p:sp>
        </p:grpSp>
      </p:grpSp>
      <p:grpSp>
        <p:nvGrpSpPr>
          <p:cNvPr id="3277" name="Group 3276">
            <a:extLst>
              <a:ext uri="{FF2B5EF4-FFF2-40B4-BE49-F238E27FC236}">
                <a16:creationId xmlns:a16="http://schemas.microsoft.com/office/drawing/2014/main" id="{963C6ECA-0D0B-6DFC-6EC7-143F8DF6D91F}"/>
              </a:ext>
            </a:extLst>
          </p:cNvPr>
          <p:cNvGrpSpPr/>
          <p:nvPr/>
        </p:nvGrpSpPr>
        <p:grpSpPr>
          <a:xfrm>
            <a:off x="2659808" y="3638979"/>
            <a:ext cx="593115" cy="636569"/>
            <a:chOff x="564114" y="441325"/>
            <a:chExt cx="593115" cy="636569"/>
          </a:xfrm>
        </p:grpSpPr>
        <p:grpSp>
          <p:nvGrpSpPr>
            <p:cNvPr id="3278" name="Group 3277">
              <a:extLst>
                <a:ext uri="{FF2B5EF4-FFF2-40B4-BE49-F238E27FC236}">
                  <a16:creationId xmlns:a16="http://schemas.microsoft.com/office/drawing/2014/main" id="{816B86B7-F045-A01E-A887-60F9F10BFCE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83" name="Rectangle: Rounded Corners 3282">
                <a:extLst>
                  <a:ext uri="{FF2B5EF4-FFF2-40B4-BE49-F238E27FC236}">
                    <a16:creationId xmlns:a16="http://schemas.microsoft.com/office/drawing/2014/main" id="{71EB04CC-0F5F-94C3-4C2A-E376A37D816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84" name="Rectangle: Rounded Corners 3283">
                <a:extLst>
                  <a:ext uri="{FF2B5EF4-FFF2-40B4-BE49-F238E27FC236}">
                    <a16:creationId xmlns:a16="http://schemas.microsoft.com/office/drawing/2014/main" id="{6380F0C5-7CEF-6C3F-2A2A-03AD6A75869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79" name="Group 3278">
              <a:extLst>
                <a:ext uri="{FF2B5EF4-FFF2-40B4-BE49-F238E27FC236}">
                  <a16:creationId xmlns:a16="http://schemas.microsoft.com/office/drawing/2014/main" id="{5FD02BF1-E014-6D50-018A-4E513F79723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80" name="TextBox 3279">
                <a:extLst>
                  <a:ext uri="{FF2B5EF4-FFF2-40B4-BE49-F238E27FC236}">
                    <a16:creationId xmlns:a16="http://schemas.microsoft.com/office/drawing/2014/main" id="{160192F8-A73B-C1F3-D96C-770E653F1C9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Pr</a:t>
                </a:r>
              </a:p>
            </p:txBody>
          </p:sp>
          <p:sp>
            <p:nvSpPr>
              <p:cNvPr id="3281" name="TextBox 3280">
                <a:extLst>
                  <a:ext uri="{FF2B5EF4-FFF2-40B4-BE49-F238E27FC236}">
                    <a16:creationId xmlns:a16="http://schemas.microsoft.com/office/drawing/2014/main" id="{6F656213-CAE3-0A48-DAF1-0D2BD9282BA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59</a:t>
                </a:r>
              </a:p>
            </p:txBody>
          </p:sp>
          <p:sp>
            <p:nvSpPr>
              <p:cNvPr id="3282" name="TextBox 3281">
                <a:extLst>
                  <a:ext uri="{FF2B5EF4-FFF2-40B4-BE49-F238E27FC236}">
                    <a16:creationId xmlns:a16="http://schemas.microsoft.com/office/drawing/2014/main" id="{6212A76D-F10B-C67F-F1D7-DDC9CFDBC97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140.9</a:t>
                </a:r>
              </a:p>
            </p:txBody>
          </p:sp>
        </p:grpSp>
      </p:grpSp>
      <p:grpSp>
        <p:nvGrpSpPr>
          <p:cNvPr id="3285" name="Group 3284">
            <a:extLst>
              <a:ext uri="{FF2B5EF4-FFF2-40B4-BE49-F238E27FC236}">
                <a16:creationId xmlns:a16="http://schemas.microsoft.com/office/drawing/2014/main" id="{A2E0EA16-57D0-0F04-6821-5235466B7C3A}"/>
              </a:ext>
            </a:extLst>
          </p:cNvPr>
          <p:cNvGrpSpPr/>
          <p:nvPr/>
        </p:nvGrpSpPr>
        <p:grpSpPr>
          <a:xfrm>
            <a:off x="4433231" y="2192759"/>
            <a:ext cx="593115" cy="636569"/>
            <a:chOff x="564114" y="441325"/>
            <a:chExt cx="593115" cy="636569"/>
          </a:xfrm>
        </p:grpSpPr>
        <p:grpSp>
          <p:nvGrpSpPr>
            <p:cNvPr id="3286" name="Group 3285">
              <a:extLst>
                <a:ext uri="{FF2B5EF4-FFF2-40B4-BE49-F238E27FC236}">
                  <a16:creationId xmlns:a16="http://schemas.microsoft.com/office/drawing/2014/main" id="{81DAFAF5-C455-E22A-1FF8-8FDC77000CB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91" name="Rectangle: Rounded Corners 3290">
                <a:extLst>
                  <a:ext uri="{FF2B5EF4-FFF2-40B4-BE49-F238E27FC236}">
                    <a16:creationId xmlns:a16="http://schemas.microsoft.com/office/drawing/2014/main" id="{63F6A383-5E25-AACA-B57A-2F938908155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92" name="Rectangle: Rounded Corners 3291">
                <a:extLst>
                  <a:ext uri="{FF2B5EF4-FFF2-40B4-BE49-F238E27FC236}">
                    <a16:creationId xmlns:a16="http://schemas.microsoft.com/office/drawing/2014/main" id="{FE191075-6921-00E6-8CDD-7CBF8B981D6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87" name="Group 3286">
              <a:extLst>
                <a:ext uri="{FF2B5EF4-FFF2-40B4-BE49-F238E27FC236}">
                  <a16:creationId xmlns:a16="http://schemas.microsoft.com/office/drawing/2014/main" id="{5339367B-0456-B04C-7A3F-B8AC50B9D0B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88" name="TextBox 3287">
                <a:extLst>
                  <a:ext uri="{FF2B5EF4-FFF2-40B4-BE49-F238E27FC236}">
                    <a16:creationId xmlns:a16="http://schemas.microsoft.com/office/drawing/2014/main" id="{67240A68-4E3F-C7D2-832C-DB0882C0278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Pa</a:t>
                </a:r>
              </a:p>
            </p:txBody>
          </p:sp>
          <p:sp>
            <p:nvSpPr>
              <p:cNvPr id="3289" name="TextBox 3288">
                <a:extLst>
                  <a:ext uri="{FF2B5EF4-FFF2-40B4-BE49-F238E27FC236}">
                    <a16:creationId xmlns:a16="http://schemas.microsoft.com/office/drawing/2014/main" id="{59545260-F4C2-F70D-D781-0AB04F6AE28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91</a:t>
                </a:r>
              </a:p>
            </p:txBody>
          </p:sp>
          <p:sp>
            <p:nvSpPr>
              <p:cNvPr id="3290" name="TextBox 3289">
                <a:extLst>
                  <a:ext uri="{FF2B5EF4-FFF2-40B4-BE49-F238E27FC236}">
                    <a16:creationId xmlns:a16="http://schemas.microsoft.com/office/drawing/2014/main" id="{271FD84F-7600-7FAF-6F16-4E8BF4A367D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231.0</a:t>
                </a:r>
              </a:p>
            </p:txBody>
          </p:sp>
        </p:grpSp>
      </p:grpSp>
      <p:grpSp>
        <p:nvGrpSpPr>
          <p:cNvPr id="3293" name="Group 3292">
            <a:extLst>
              <a:ext uri="{FF2B5EF4-FFF2-40B4-BE49-F238E27FC236}">
                <a16:creationId xmlns:a16="http://schemas.microsoft.com/office/drawing/2014/main" id="{E3269205-6C25-2211-A0E9-0A2C20B94FCB}"/>
              </a:ext>
            </a:extLst>
          </p:cNvPr>
          <p:cNvGrpSpPr/>
          <p:nvPr/>
        </p:nvGrpSpPr>
        <p:grpSpPr>
          <a:xfrm>
            <a:off x="1014300" y="3693676"/>
            <a:ext cx="593115" cy="636569"/>
            <a:chOff x="564114" y="441325"/>
            <a:chExt cx="593115" cy="636569"/>
          </a:xfrm>
        </p:grpSpPr>
        <p:grpSp>
          <p:nvGrpSpPr>
            <p:cNvPr id="3294" name="Group 3293">
              <a:extLst>
                <a:ext uri="{FF2B5EF4-FFF2-40B4-BE49-F238E27FC236}">
                  <a16:creationId xmlns:a16="http://schemas.microsoft.com/office/drawing/2014/main" id="{6B1F9C91-DB2B-FF62-32FF-48122CFE067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99" name="Rectangle: Rounded Corners 3298">
                <a:extLst>
                  <a:ext uri="{FF2B5EF4-FFF2-40B4-BE49-F238E27FC236}">
                    <a16:creationId xmlns:a16="http://schemas.microsoft.com/office/drawing/2014/main" id="{50442362-381D-46BC-577F-BDE07E7861F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00" name="Rectangle: Rounded Corners 3299">
                <a:extLst>
                  <a:ext uri="{FF2B5EF4-FFF2-40B4-BE49-F238E27FC236}">
                    <a16:creationId xmlns:a16="http://schemas.microsoft.com/office/drawing/2014/main" id="{5DE0E532-742E-4CBD-DCF0-F8C9C532B99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95" name="Group 3294">
              <a:extLst>
                <a:ext uri="{FF2B5EF4-FFF2-40B4-BE49-F238E27FC236}">
                  <a16:creationId xmlns:a16="http://schemas.microsoft.com/office/drawing/2014/main" id="{DEC42002-736D-9094-D6C6-3FA1BED1335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96" name="TextBox 3295">
                <a:extLst>
                  <a:ext uri="{FF2B5EF4-FFF2-40B4-BE49-F238E27FC236}">
                    <a16:creationId xmlns:a16="http://schemas.microsoft.com/office/drawing/2014/main" id="{BC7345D4-09B5-5A70-3F72-A3B52AFC404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Nd</a:t>
                </a:r>
              </a:p>
            </p:txBody>
          </p:sp>
          <p:sp>
            <p:nvSpPr>
              <p:cNvPr id="3297" name="TextBox 3296">
                <a:extLst>
                  <a:ext uri="{FF2B5EF4-FFF2-40B4-BE49-F238E27FC236}">
                    <a16:creationId xmlns:a16="http://schemas.microsoft.com/office/drawing/2014/main" id="{16E3395D-B33D-C177-C4F0-8AD20D895D2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60</a:t>
                </a:r>
              </a:p>
            </p:txBody>
          </p:sp>
          <p:sp>
            <p:nvSpPr>
              <p:cNvPr id="3298" name="TextBox 3297">
                <a:extLst>
                  <a:ext uri="{FF2B5EF4-FFF2-40B4-BE49-F238E27FC236}">
                    <a16:creationId xmlns:a16="http://schemas.microsoft.com/office/drawing/2014/main" id="{413A6A45-5246-935F-6403-901C055F0BB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144.2</a:t>
                </a:r>
              </a:p>
            </p:txBody>
          </p:sp>
        </p:grpSp>
      </p:grpSp>
      <p:grpSp>
        <p:nvGrpSpPr>
          <p:cNvPr id="3309" name="Group 3308">
            <a:extLst>
              <a:ext uri="{FF2B5EF4-FFF2-40B4-BE49-F238E27FC236}">
                <a16:creationId xmlns:a16="http://schemas.microsoft.com/office/drawing/2014/main" id="{0F36CA79-2F12-C404-D9F7-0E063A7DCEFA}"/>
              </a:ext>
            </a:extLst>
          </p:cNvPr>
          <p:cNvGrpSpPr/>
          <p:nvPr/>
        </p:nvGrpSpPr>
        <p:grpSpPr>
          <a:xfrm>
            <a:off x="4245427" y="143276"/>
            <a:ext cx="593115" cy="636569"/>
            <a:chOff x="564114" y="441325"/>
            <a:chExt cx="593115" cy="636569"/>
          </a:xfrm>
        </p:grpSpPr>
        <p:grpSp>
          <p:nvGrpSpPr>
            <p:cNvPr id="3310" name="Group 3309">
              <a:extLst>
                <a:ext uri="{FF2B5EF4-FFF2-40B4-BE49-F238E27FC236}">
                  <a16:creationId xmlns:a16="http://schemas.microsoft.com/office/drawing/2014/main" id="{56CC6F83-15BE-A186-8DB4-D25E907D835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15" name="Rectangle: Rounded Corners 3314">
                <a:extLst>
                  <a:ext uri="{FF2B5EF4-FFF2-40B4-BE49-F238E27FC236}">
                    <a16:creationId xmlns:a16="http://schemas.microsoft.com/office/drawing/2014/main" id="{722E089F-1CDF-97D1-7F93-386C76B89E2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16" name="Rectangle: Rounded Corners 3315">
                <a:extLst>
                  <a:ext uri="{FF2B5EF4-FFF2-40B4-BE49-F238E27FC236}">
                    <a16:creationId xmlns:a16="http://schemas.microsoft.com/office/drawing/2014/main" id="{7B19683A-9199-139E-F0F4-29E796D9971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11" name="Group 3310">
              <a:extLst>
                <a:ext uri="{FF2B5EF4-FFF2-40B4-BE49-F238E27FC236}">
                  <a16:creationId xmlns:a16="http://schemas.microsoft.com/office/drawing/2014/main" id="{AF4665B9-4BF6-C19D-1064-8A50774A5A2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12" name="TextBox 3311">
                <a:extLst>
                  <a:ext uri="{FF2B5EF4-FFF2-40B4-BE49-F238E27FC236}">
                    <a16:creationId xmlns:a16="http://schemas.microsoft.com/office/drawing/2014/main" id="{74209EC5-0FC4-7174-BF7A-E1150A48292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Pm</a:t>
                </a:r>
              </a:p>
            </p:txBody>
          </p:sp>
          <p:sp>
            <p:nvSpPr>
              <p:cNvPr id="3313" name="TextBox 3312">
                <a:extLst>
                  <a:ext uri="{FF2B5EF4-FFF2-40B4-BE49-F238E27FC236}">
                    <a16:creationId xmlns:a16="http://schemas.microsoft.com/office/drawing/2014/main" id="{012DA33D-BED7-18D6-6FAC-84540241EB2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61</a:t>
                </a:r>
              </a:p>
            </p:txBody>
          </p:sp>
          <p:sp>
            <p:nvSpPr>
              <p:cNvPr id="3314" name="TextBox 3313">
                <a:extLst>
                  <a:ext uri="{FF2B5EF4-FFF2-40B4-BE49-F238E27FC236}">
                    <a16:creationId xmlns:a16="http://schemas.microsoft.com/office/drawing/2014/main" id="{682C689E-EE98-F47E-4147-323B05DB8CD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(145)</a:t>
                </a:r>
              </a:p>
            </p:txBody>
          </p:sp>
        </p:grpSp>
      </p:grpSp>
      <p:grpSp>
        <p:nvGrpSpPr>
          <p:cNvPr id="3317" name="Group 3316">
            <a:extLst>
              <a:ext uri="{FF2B5EF4-FFF2-40B4-BE49-F238E27FC236}">
                <a16:creationId xmlns:a16="http://schemas.microsoft.com/office/drawing/2014/main" id="{54EBB8D8-BDFA-BC3A-852E-2AE2881969AA}"/>
              </a:ext>
            </a:extLst>
          </p:cNvPr>
          <p:cNvGrpSpPr/>
          <p:nvPr/>
        </p:nvGrpSpPr>
        <p:grpSpPr>
          <a:xfrm>
            <a:off x="8881429" y="2443058"/>
            <a:ext cx="593115" cy="636569"/>
            <a:chOff x="564114" y="441325"/>
            <a:chExt cx="593115" cy="636569"/>
          </a:xfrm>
        </p:grpSpPr>
        <p:grpSp>
          <p:nvGrpSpPr>
            <p:cNvPr id="3318" name="Group 3317">
              <a:extLst>
                <a:ext uri="{FF2B5EF4-FFF2-40B4-BE49-F238E27FC236}">
                  <a16:creationId xmlns:a16="http://schemas.microsoft.com/office/drawing/2014/main" id="{FCA56B56-DAAF-8508-B854-85BA78971CB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23" name="Rectangle: Rounded Corners 3322">
                <a:extLst>
                  <a:ext uri="{FF2B5EF4-FFF2-40B4-BE49-F238E27FC236}">
                    <a16:creationId xmlns:a16="http://schemas.microsoft.com/office/drawing/2014/main" id="{DD7B032E-50E4-2813-FE6F-C1FACA59AEF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24" name="Rectangle: Rounded Corners 3323">
                <a:extLst>
                  <a:ext uri="{FF2B5EF4-FFF2-40B4-BE49-F238E27FC236}">
                    <a16:creationId xmlns:a16="http://schemas.microsoft.com/office/drawing/2014/main" id="{CC82D755-DA7F-DCCA-8080-76CF5471F9D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19" name="Group 3318">
              <a:extLst>
                <a:ext uri="{FF2B5EF4-FFF2-40B4-BE49-F238E27FC236}">
                  <a16:creationId xmlns:a16="http://schemas.microsoft.com/office/drawing/2014/main" id="{FF77FC4B-C429-401E-9737-ACF26F2F31E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20" name="TextBox 3319">
                <a:extLst>
                  <a:ext uri="{FF2B5EF4-FFF2-40B4-BE49-F238E27FC236}">
                    <a16:creationId xmlns:a16="http://schemas.microsoft.com/office/drawing/2014/main" id="{B916DEB7-C450-B4DA-A2AB-917F902A5E26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Np</a:t>
                </a:r>
              </a:p>
            </p:txBody>
          </p:sp>
          <p:sp>
            <p:nvSpPr>
              <p:cNvPr id="3321" name="TextBox 3320">
                <a:extLst>
                  <a:ext uri="{FF2B5EF4-FFF2-40B4-BE49-F238E27FC236}">
                    <a16:creationId xmlns:a16="http://schemas.microsoft.com/office/drawing/2014/main" id="{6446162E-1F52-F70F-CE04-633810B6289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93</a:t>
                </a:r>
              </a:p>
            </p:txBody>
          </p:sp>
          <p:sp>
            <p:nvSpPr>
              <p:cNvPr id="3322" name="TextBox 3321">
                <a:extLst>
                  <a:ext uri="{FF2B5EF4-FFF2-40B4-BE49-F238E27FC236}">
                    <a16:creationId xmlns:a16="http://schemas.microsoft.com/office/drawing/2014/main" id="{605E4C2B-5344-EBF5-C4BB-BC59FC5683A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(237)</a:t>
                </a:r>
              </a:p>
            </p:txBody>
          </p:sp>
        </p:grpSp>
      </p:grpSp>
      <p:grpSp>
        <p:nvGrpSpPr>
          <p:cNvPr id="3325" name="Group 3324">
            <a:extLst>
              <a:ext uri="{FF2B5EF4-FFF2-40B4-BE49-F238E27FC236}">
                <a16:creationId xmlns:a16="http://schemas.microsoft.com/office/drawing/2014/main" id="{33D3B1B6-D7D5-7EA1-74A1-92F672DDC389}"/>
              </a:ext>
            </a:extLst>
          </p:cNvPr>
          <p:cNvGrpSpPr/>
          <p:nvPr/>
        </p:nvGrpSpPr>
        <p:grpSpPr>
          <a:xfrm>
            <a:off x="5453311" y="2970423"/>
            <a:ext cx="593115" cy="636569"/>
            <a:chOff x="564114" y="441325"/>
            <a:chExt cx="593115" cy="636569"/>
          </a:xfrm>
        </p:grpSpPr>
        <p:grpSp>
          <p:nvGrpSpPr>
            <p:cNvPr id="3326" name="Group 3325">
              <a:extLst>
                <a:ext uri="{FF2B5EF4-FFF2-40B4-BE49-F238E27FC236}">
                  <a16:creationId xmlns:a16="http://schemas.microsoft.com/office/drawing/2014/main" id="{0CB29D91-F90B-A325-D53D-C6023AC35DB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31" name="Rectangle: Rounded Corners 3330">
                <a:extLst>
                  <a:ext uri="{FF2B5EF4-FFF2-40B4-BE49-F238E27FC236}">
                    <a16:creationId xmlns:a16="http://schemas.microsoft.com/office/drawing/2014/main" id="{D473909C-6DD7-79B2-9C5F-79E5BA8CFAC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32" name="Rectangle: Rounded Corners 3331">
                <a:extLst>
                  <a:ext uri="{FF2B5EF4-FFF2-40B4-BE49-F238E27FC236}">
                    <a16:creationId xmlns:a16="http://schemas.microsoft.com/office/drawing/2014/main" id="{503BCD5D-E034-23D4-B879-28A41388AAB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27" name="Group 3326">
              <a:extLst>
                <a:ext uri="{FF2B5EF4-FFF2-40B4-BE49-F238E27FC236}">
                  <a16:creationId xmlns:a16="http://schemas.microsoft.com/office/drawing/2014/main" id="{E7A52ABB-9F21-9275-7A14-D45B3206985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28" name="TextBox 3327">
                <a:extLst>
                  <a:ext uri="{FF2B5EF4-FFF2-40B4-BE49-F238E27FC236}">
                    <a16:creationId xmlns:a16="http://schemas.microsoft.com/office/drawing/2014/main" id="{767C5897-0310-8052-125B-DC0BAC99ACA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Sm</a:t>
                </a:r>
              </a:p>
            </p:txBody>
          </p:sp>
          <p:sp>
            <p:nvSpPr>
              <p:cNvPr id="3329" name="TextBox 3328">
                <a:extLst>
                  <a:ext uri="{FF2B5EF4-FFF2-40B4-BE49-F238E27FC236}">
                    <a16:creationId xmlns:a16="http://schemas.microsoft.com/office/drawing/2014/main" id="{1ABCAA15-2938-918B-0F40-9582E011B69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62</a:t>
                </a:r>
              </a:p>
            </p:txBody>
          </p:sp>
          <p:sp>
            <p:nvSpPr>
              <p:cNvPr id="3330" name="TextBox 3329">
                <a:extLst>
                  <a:ext uri="{FF2B5EF4-FFF2-40B4-BE49-F238E27FC236}">
                    <a16:creationId xmlns:a16="http://schemas.microsoft.com/office/drawing/2014/main" id="{0C28E0BC-70D2-1979-0F7D-D9C078DB76F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150.4</a:t>
                </a:r>
              </a:p>
            </p:txBody>
          </p:sp>
        </p:grpSp>
      </p:grpSp>
      <p:grpSp>
        <p:nvGrpSpPr>
          <p:cNvPr id="3333" name="Group 3332">
            <a:extLst>
              <a:ext uri="{FF2B5EF4-FFF2-40B4-BE49-F238E27FC236}">
                <a16:creationId xmlns:a16="http://schemas.microsoft.com/office/drawing/2014/main" id="{34EF3C38-BE4C-4CA6-6818-BE5403B90D5D}"/>
              </a:ext>
            </a:extLst>
          </p:cNvPr>
          <p:cNvGrpSpPr/>
          <p:nvPr/>
        </p:nvGrpSpPr>
        <p:grpSpPr>
          <a:xfrm>
            <a:off x="9351388" y="5722886"/>
            <a:ext cx="593115" cy="636569"/>
            <a:chOff x="564114" y="441325"/>
            <a:chExt cx="593115" cy="636569"/>
          </a:xfrm>
        </p:grpSpPr>
        <p:grpSp>
          <p:nvGrpSpPr>
            <p:cNvPr id="3334" name="Group 3333">
              <a:extLst>
                <a:ext uri="{FF2B5EF4-FFF2-40B4-BE49-F238E27FC236}">
                  <a16:creationId xmlns:a16="http://schemas.microsoft.com/office/drawing/2014/main" id="{C8125BC7-DD55-3668-57EE-8A281F49CC5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39" name="Rectangle: Rounded Corners 3338">
                <a:extLst>
                  <a:ext uri="{FF2B5EF4-FFF2-40B4-BE49-F238E27FC236}">
                    <a16:creationId xmlns:a16="http://schemas.microsoft.com/office/drawing/2014/main" id="{D0B4D5D9-7820-D5AB-A7C3-406785B7A1F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40" name="Rectangle: Rounded Corners 3339">
                <a:extLst>
                  <a:ext uri="{FF2B5EF4-FFF2-40B4-BE49-F238E27FC236}">
                    <a16:creationId xmlns:a16="http://schemas.microsoft.com/office/drawing/2014/main" id="{F3DA835D-4C4B-DD76-A0A5-A3FAE0801FE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35" name="Group 3334">
              <a:extLst>
                <a:ext uri="{FF2B5EF4-FFF2-40B4-BE49-F238E27FC236}">
                  <a16:creationId xmlns:a16="http://schemas.microsoft.com/office/drawing/2014/main" id="{38AB95F0-01A6-584B-D240-E578467CBD5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36" name="TextBox 3335">
                <a:extLst>
                  <a:ext uri="{FF2B5EF4-FFF2-40B4-BE49-F238E27FC236}">
                    <a16:creationId xmlns:a16="http://schemas.microsoft.com/office/drawing/2014/main" id="{82B5120B-5461-E0B7-7C04-85FB6EA7D1B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Pu</a:t>
                </a:r>
              </a:p>
            </p:txBody>
          </p:sp>
          <p:sp>
            <p:nvSpPr>
              <p:cNvPr id="3337" name="TextBox 3336">
                <a:extLst>
                  <a:ext uri="{FF2B5EF4-FFF2-40B4-BE49-F238E27FC236}">
                    <a16:creationId xmlns:a16="http://schemas.microsoft.com/office/drawing/2014/main" id="{E5D5CB26-7DFB-8428-BD9D-838BE37C603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94</a:t>
                </a:r>
              </a:p>
            </p:txBody>
          </p:sp>
          <p:sp>
            <p:nvSpPr>
              <p:cNvPr id="3338" name="TextBox 3337">
                <a:extLst>
                  <a:ext uri="{FF2B5EF4-FFF2-40B4-BE49-F238E27FC236}">
                    <a16:creationId xmlns:a16="http://schemas.microsoft.com/office/drawing/2014/main" id="{35843BDA-C859-1D64-FB21-DE7B38B7B0D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(244)</a:t>
                </a:r>
              </a:p>
            </p:txBody>
          </p:sp>
        </p:grpSp>
      </p:grpSp>
      <p:grpSp>
        <p:nvGrpSpPr>
          <p:cNvPr id="3349" name="Group 3348">
            <a:extLst>
              <a:ext uri="{FF2B5EF4-FFF2-40B4-BE49-F238E27FC236}">
                <a16:creationId xmlns:a16="http://schemas.microsoft.com/office/drawing/2014/main" id="{943D9984-F541-D50C-4D9B-0ED637D14CE0}"/>
              </a:ext>
            </a:extLst>
          </p:cNvPr>
          <p:cNvGrpSpPr/>
          <p:nvPr/>
        </p:nvGrpSpPr>
        <p:grpSpPr>
          <a:xfrm>
            <a:off x="6115882" y="127018"/>
            <a:ext cx="593115" cy="636569"/>
            <a:chOff x="564114" y="441325"/>
            <a:chExt cx="593115" cy="636569"/>
          </a:xfrm>
        </p:grpSpPr>
        <p:grpSp>
          <p:nvGrpSpPr>
            <p:cNvPr id="3350" name="Group 3349">
              <a:extLst>
                <a:ext uri="{FF2B5EF4-FFF2-40B4-BE49-F238E27FC236}">
                  <a16:creationId xmlns:a16="http://schemas.microsoft.com/office/drawing/2014/main" id="{28589F64-DFC4-F283-7983-80D3C215D38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55" name="Rectangle: Rounded Corners 3354">
                <a:extLst>
                  <a:ext uri="{FF2B5EF4-FFF2-40B4-BE49-F238E27FC236}">
                    <a16:creationId xmlns:a16="http://schemas.microsoft.com/office/drawing/2014/main" id="{ED58A2F2-70A9-3BD9-F4C0-DB6B4AB7352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56" name="Rectangle: Rounded Corners 3355">
                <a:extLst>
                  <a:ext uri="{FF2B5EF4-FFF2-40B4-BE49-F238E27FC236}">
                    <a16:creationId xmlns:a16="http://schemas.microsoft.com/office/drawing/2014/main" id="{57C83CBA-4F22-BD73-18CE-7560EA76FFD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51" name="Group 3350">
              <a:extLst>
                <a:ext uri="{FF2B5EF4-FFF2-40B4-BE49-F238E27FC236}">
                  <a16:creationId xmlns:a16="http://schemas.microsoft.com/office/drawing/2014/main" id="{DA4687EF-4DBC-61FC-46B9-6D70D18F09E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52" name="TextBox 3351">
                <a:extLst>
                  <a:ext uri="{FF2B5EF4-FFF2-40B4-BE49-F238E27FC236}">
                    <a16:creationId xmlns:a16="http://schemas.microsoft.com/office/drawing/2014/main" id="{5824AC42-039A-9843-46EA-A881C535B21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Am</a:t>
                </a:r>
              </a:p>
            </p:txBody>
          </p:sp>
          <p:sp>
            <p:nvSpPr>
              <p:cNvPr id="3353" name="TextBox 3352">
                <a:extLst>
                  <a:ext uri="{FF2B5EF4-FFF2-40B4-BE49-F238E27FC236}">
                    <a16:creationId xmlns:a16="http://schemas.microsoft.com/office/drawing/2014/main" id="{648C3C79-603D-9F91-0E78-A8542036247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95</a:t>
                </a:r>
              </a:p>
            </p:txBody>
          </p:sp>
          <p:sp>
            <p:nvSpPr>
              <p:cNvPr id="3354" name="TextBox 3353">
                <a:extLst>
                  <a:ext uri="{FF2B5EF4-FFF2-40B4-BE49-F238E27FC236}">
                    <a16:creationId xmlns:a16="http://schemas.microsoft.com/office/drawing/2014/main" id="{64979047-1F00-328F-1A32-BB7BEA0D811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(243)</a:t>
                </a:r>
              </a:p>
            </p:txBody>
          </p:sp>
        </p:grpSp>
      </p:grpSp>
      <p:grpSp>
        <p:nvGrpSpPr>
          <p:cNvPr id="3357" name="Group 3356">
            <a:extLst>
              <a:ext uri="{FF2B5EF4-FFF2-40B4-BE49-F238E27FC236}">
                <a16:creationId xmlns:a16="http://schemas.microsoft.com/office/drawing/2014/main" id="{CDFD8E93-C348-8325-D216-5EB07E2FAC70}"/>
              </a:ext>
            </a:extLst>
          </p:cNvPr>
          <p:cNvGrpSpPr/>
          <p:nvPr/>
        </p:nvGrpSpPr>
        <p:grpSpPr>
          <a:xfrm>
            <a:off x="7638968" y="3532588"/>
            <a:ext cx="593115" cy="636569"/>
            <a:chOff x="564114" y="441325"/>
            <a:chExt cx="593115" cy="636569"/>
          </a:xfrm>
        </p:grpSpPr>
        <p:grpSp>
          <p:nvGrpSpPr>
            <p:cNvPr id="3358" name="Group 3357">
              <a:extLst>
                <a:ext uri="{FF2B5EF4-FFF2-40B4-BE49-F238E27FC236}">
                  <a16:creationId xmlns:a16="http://schemas.microsoft.com/office/drawing/2014/main" id="{971A4874-D282-5349-D89C-44A395A5972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63" name="Rectangle: Rounded Corners 3362">
                <a:extLst>
                  <a:ext uri="{FF2B5EF4-FFF2-40B4-BE49-F238E27FC236}">
                    <a16:creationId xmlns:a16="http://schemas.microsoft.com/office/drawing/2014/main" id="{EE4DBDD2-D8DF-67F4-5F15-490B9C4C035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64" name="Rectangle: Rounded Corners 3363">
                <a:extLst>
                  <a:ext uri="{FF2B5EF4-FFF2-40B4-BE49-F238E27FC236}">
                    <a16:creationId xmlns:a16="http://schemas.microsoft.com/office/drawing/2014/main" id="{6798CB53-7BEB-F893-52BB-F7F779756FA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59" name="Group 3358">
              <a:extLst>
                <a:ext uri="{FF2B5EF4-FFF2-40B4-BE49-F238E27FC236}">
                  <a16:creationId xmlns:a16="http://schemas.microsoft.com/office/drawing/2014/main" id="{97635F9D-AAF5-D93E-66BD-A3D90D902A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60" name="TextBox 3359">
                <a:extLst>
                  <a:ext uri="{FF2B5EF4-FFF2-40B4-BE49-F238E27FC236}">
                    <a16:creationId xmlns:a16="http://schemas.microsoft.com/office/drawing/2014/main" id="{04E03140-F91C-86CC-8726-B5FF6CB1462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Gd</a:t>
                </a:r>
              </a:p>
            </p:txBody>
          </p:sp>
          <p:sp>
            <p:nvSpPr>
              <p:cNvPr id="3361" name="TextBox 3360">
                <a:extLst>
                  <a:ext uri="{FF2B5EF4-FFF2-40B4-BE49-F238E27FC236}">
                    <a16:creationId xmlns:a16="http://schemas.microsoft.com/office/drawing/2014/main" id="{A8CABB68-2A30-40B2-CC58-8FA1F983191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64</a:t>
                </a:r>
              </a:p>
            </p:txBody>
          </p:sp>
          <p:sp>
            <p:nvSpPr>
              <p:cNvPr id="3362" name="TextBox 3361">
                <a:extLst>
                  <a:ext uri="{FF2B5EF4-FFF2-40B4-BE49-F238E27FC236}">
                    <a16:creationId xmlns:a16="http://schemas.microsoft.com/office/drawing/2014/main" id="{0E987170-4C84-527E-A947-78CBD5D812E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157.2</a:t>
                </a:r>
              </a:p>
            </p:txBody>
          </p:sp>
        </p:grpSp>
      </p:grpSp>
      <p:grpSp>
        <p:nvGrpSpPr>
          <p:cNvPr id="3365" name="Group 3364">
            <a:extLst>
              <a:ext uri="{FF2B5EF4-FFF2-40B4-BE49-F238E27FC236}">
                <a16:creationId xmlns:a16="http://schemas.microsoft.com/office/drawing/2014/main" id="{22B4CAD7-680A-9A6E-F888-21A73A64FCD1}"/>
              </a:ext>
            </a:extLst>
          </p:cNvPr>
          <p:cNvGrpSpPr/>
          <p:nvPr/>
        </p:nvGrpSpPr>
        <p:grpSpPr>
          <a:xfrm>
            <a:off x="5051583" y="97603"/>
            <a:ext cx="593115" cy="636569"/>
            <a:chOff x="564114" y="441325"/>
            <a:chExt cx="593115" cy="636569"/>
          </a:xfrm>
        </p:grpSpPr>
        <p:grpSp>
          <p:nvGrpSpPr>
            <p:cNvPr id="3366" name="Group 3365">
              <a:extLst>
                <a:ext uri="{FF2B5EF4-FFF2-40B4-BE49-F238E27FC236}">
                  <a16:creationId xmlns:a16="http://schemas.microsoft.com/office/drawing/2014/main" id="{18F2DEA6-0F27-4B70-8F81-254DDEB75F8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71" name="Rectangle: Rounded Corners 3370">
                <a:extLst>
                  <a:ext uri="{FF2B5EF4-FFF2-40B4-BE49-F238E27FC236}">
                    <a16:creationId xmlns:a16="http://schemas.microsoft.com/office/drawing/2014/main" id="{475FCBE0-72EA-872A-B3DD-D68C1897C76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72" name="Rectangle: Rounded Corners 3371">
                <a:extLst>
                  <a:ext uri="{FF2B5EF4-FFF2-40B4-BE49-F238E27FC236}">
                    <a16:creationId xmlns:a16="http://schemas.microsoft.com/office/drawing/2014/main" id="{C722F717-14B3-2FD0-F1AA-345380455FD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67" name="Group 3366">
              <a:extLst>
                <a:ext uri="{FF2B5EF4-FFF2-40B4-BE49-F238E27FC236}">
                  <a16:creationId xmlns:a16="http://schemas.microsoft.com/office/drawing/2014/main" id="{86AB81EB-D500-2846-E6A3-3CA3A99F662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68" name="TextBox 3367">
                <a:extLst>
                  <a:ext uri="{FF2B5EF4-FFF2-40B4-BE49-F238E27FC236}">
                    <a16:creationId xmlns:a16="http://schemas.microsoft.com/office/drawing/2014/main" id="{936151B0-0378-FEC4-44D5-6A3C687FB1C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Cm</a:t>
                </a:r>
              </a:p>
            </p:txBody>
          </p:sp>
          <p:sp>
            <p:nvSpPr>
              <p:cNvPr id="3369" name="TextBox 3368">
                <a:extLst>
                  <a:ext uri="{FF2B5EF4-FFF2-40B4-BE49-F238E27FC236}">
                    <a16:creationId xmlns:a16="http://schemas.microsoft.com/office/drawing/2014/main" id="{843F4A9A-0B47-59C2-858E-2102B659689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96</a:t>
                </a:r>
              </a:p>
            </p:txBody>
          </p:sp>
          <p:sp>
            <p:nvSpPr>
              <p:cNvPr id="3370" name="TextBox 3369">
                <a:extLst>
                  <a:ext uri="{FF2B5EF4-FFF2-40B4-BE49-F238E27FC236}">
                    <a16:creationId xmlns:a16="http://schemas.microsoft.com/office/drawing/2014/main" id="{A56BD432-FAA2-4913-FE36-08DC78BAF6E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(247)</a:t>
                </a:r>
              </a:p>
            </p:txBody>
          </p:sp>
        </p:grpSp>
      </p:grpSp>
      <p:grpSp>
        <p:nvGrpSpPr>
          <p:cNvPr id="3373" name="Group 3372">
            <a:extLst>
              <a:ext uri="{FF2B5EF4-FFF2-40B4-BE49-F238E27FC236}">
                <a16:creationId xmlns:a16="http://schemas.microsoft.com/office/drawing/2014/main" id="{0F97762A-03E1-1BA7-2A1C-D8E65BB2AADA}"/>
              </a:ext>
            </a:extLst>
          </p:cNvPr>
          <p:cNvGrpSpPr/>
          <p:nvPr/>
        </p:nvGrpSpPr>
        <p:grpSpPr>
          <a:xfrm>
            <a:off x="9061064" y="3302852"/>
            <a:ext cx="593115" cy="636569"/>
            <a:chOff x="564114" y="441325"/>
            <a:chExt cx="593115" cy="636569"/>
          </a:xfrm>
        </p:grpSpPr>
        <p:grpSp>
          <p:nvGrpSpPr>
            <p:cNvPr id="3374" name="Group 3373">
              <a:extLst>
                <a:ext uri="{FF2B5EF4-FFF2-40B4-BE49-F238E27FC236}">
                  <a16:creationId xmlns:a16="http://schemas.microsoft.com/office/drawing/2014/main" id="{174947C4-AA3D-BC86-7D2B-6BA5CB7E914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79" name="Rectangle: Rounded Corners 3378">
                <a:extLst>
                  <a:ext uri="{FF2B5EF4-FFF2-40B4-BE49-F238E27FC236}">
                    <a16:creationId xmlns:a16="http://schemas.microsoft.com/office/drawing/2014/main" id="{C015D2C4-880A-DB49-91CF-55CCDD00D3C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80" name="Rectangle: Rounded Corners 3379">
                <a:extLst>
                  <a:ext uri="{FF2B5EF4-FFF2-40B4-BE49-F238E27FC236}">
                    <a16:creationId xmlns:a16="http://schemas.microsoft.com/office/drawing/2014/main" id="{D52E8F68-11B2-4F0C-548B-DA244BE6FAB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75" name="Group 3374">
              <a:extLst>
                <a:ext uri="{FF2B5EF4-FFF2-40B4-BE49-F238E27FC236}">
                  <a16:creationId xmlns:a16="http://schemas.microsoft.com/office/drawing/2014/main" id="{F68D0FCC-00F7-3781-E9F9-856B1082156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76" name="TextBox 3375">
                <a:extLst>
                  <a:ext uri="{FF2B5EF4-FFF2-40B4-BE49-F238E27FC236}">
                    <a16:creationId xmlns:a16="http://schemas.microsoft.com/office/drawing/2014/main" id="{397608FD-6E4A-7BBB-BB5E-EB834BFC371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Tb</a:t>
                </a:r>
              </a:p>
            </p:txBody>
          </p:sp>
          <p:sp>
            <p:nvSpPr>
              <p:cNvPr id="3377" name="TextBox 3376">
                <a:extLst>
                  <a:ext uri="{FF2B5EF4-FFF2-40B4-BE49-F238E27FC236}">
                    <a16:creationId xmlns:a16="http://schemas.microsoft.com/office/drawing/2014/main" id="{3EF52E04-F2AF-E3FC-DE35-AB5F17400B3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65</a:t>
                </a:r>
              </a:p>
            </p:txBody>
          </p:sp>
          <p:sp>
            <p:nvSpPr>
              <p:cNvPr id="3378" name="TextBox 3377">
                <a:extLst>
                  <a:ext uri="{FF2B5EF4-FFF2-40B4-BE49-F238E27FC236}">
                    <a16:creationId xmlns:a16="http://schemas.microsoft.com/office/drawing/2014/main" id="{C42E7468-B11A-37EB-0E41-0850B328D8B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158.9</a:t>
                </a:r>
              </a:p>
            </p:txBody>
          </p:sp>
        </p:grpSp>
      </p:grpSp>
      <p:grpSp>
        <p:nvGrpSpPr>
          <p:cNvPr id="3381" name="Group 3380">
            <a:extLst>
              <a:ext uri="{FF2B5EF4-FFF2-40B4-BE49-F238E27FC236}">
                <a16:creationId xmlns:a16="http://schemas.microsoft.com/office/drawing/2014/main" id="{60A23794-EF08-25EF-BB61-AC81D9A93B45}"/>
              </a:ext>
            </a:extLst>
          </p:cNvPr>
          <p:cNvGrpSpPr/>
          <p:nvPr/>
        </p:nvGrpSpPr>
        <p:grpSpPr>
          <a:xfrm>
            <a:off x="932429" y="2708115"/>
            <a:ext cx="593115" cy="636569"/>
            <a:chOff x="564114" y="441325"/>
            <a:chExt cx="593115" cy="636569"/>
          </a:xfrm>
        </p:grpSpPr>
        <p:grpSp>
          <p:nvGrpSpPr>
            <p:cNvPr id="3382" name="Group 3381">
              <a:extLst>
                <a:ext uri="{FF2B5EF4-FFF2-40B4-BE49-F238E27FC236}">
                  <a16:creationId xmlns:a16="http://schemas.microsoft.com/office/drawing/2014/main" id="{54606D12-8346-809E-7DE0-03BD3F0E2BE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87" name="Rectangle: Rounded Corners 3386">
                <a:extLst>
                  <a:ext uri="{FF2B5EF4-FFF2-40B4-BE49-F238E27FC236}">
                    <a16:creationId xmlns:a16="http://schemas.microsoft.com/office/drawing/2014/main" id="{DF1A2FEB-0489-8B04-8395-63F5734943B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88" name="Rectangle: Rounded Corners 3387">
                <a:extLst>
                  <a:ext uri="{FF2B5EF4-FFF2-40B4-BE49-F238E27FC236}">
                    <a16:creationId xmlns:a16="http://schemas.microsoft.com/office/drawing/2014/main" id="{E5C66238-714A-1F9F-E8ED-1ABDBE1ABAA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83" name="Group 3382">
              <a:extLst>
                <a:ext uri="{FF2B5EF4-FFF2-40B4-BE49-F238E27FC236}">
                  <a16:creationId xmlns:a16="http://schemas.microsoft.com/office/drawing/2014/main" id="{8BE90ED4-CE10-D618-6B96-3FFDACF46B8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84" name="TextBox 3383">
                <a:extLst>
                  <a:ext uri="{FF2B5EF4-FFF2-40B4-BE49-F238E27FC236}">
                    <a16:creationId xmlns:a16="http://schemas.microsoft.com/office/drawing/2014/main" id="{E6153CB4-742E-DC8B-4B1A-BE761D1C279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Bk</a:t>
                </a:r>
              </a:p>
            </p:txBody>
          </p:sp>
          <p:sp>
            <p:nvSpPr>
              <p:cNvPr id="3385" name="TextBox 3384">
                <a:extLst>
                  <a:ext uri="{FF2B5EF4-FFF2-40B4-BE49-F238E27FC236}">
                    <a16:creationId xmlns:a16="http://schemas.microsoft.com/office/drawing/2014/main" id="{24DEB4A4-3A6B-35D3-29C1-CD611CF835E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97</a:t>
                </a:r>
              </a:p>
            </p:txBody>
          </p:sp>
          <p:sp>
            <p:nvSpPr>
              <p:cNvPr id="3386" name="TextBox 3385">
                <a:extLst>
                  <a:ext uri="{FF2B5EF4-FFF2-40B4-BE49-F238E27FC236}">
                    <a16:creationId xmlns:a16="http://schemas.microsoft.com/office/drawing/2014/main" id="{0671B801-7C57-E472-52A8-2A7E1B9B170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(247)</a:t>
                </a:r>
              </a:p>
            </p:txBody>
          </p:sp>
        </p:grpSp>
      </p:grpSp>
      <p:grpSp>
        <p:nvGrpSpPr>
          <p:cNvPr id="3389" name="Group 3388">
            <a:extLst>
              <a:ext uri="{FF2B5EF4-FFF2-40B4-BE49-F238E27FC236}">
                <a16:creationId xmlns:a16="http://schemas.microsoft.com/office/drawing/2014/main" id="{3892DD4D-8494-9397-A7DB-2B74FD3705BB}"/>
              </a:ext>
            </a:extLst>
          </p:cNvPr>
          <p:cNvGrpSpPr/>
          <p:nvPr/>
        </p:nvGrpSpPr>
        <p:grpSpPr>
          <a:xfrm>
            <a:off x="1805736" y="3663974"/>
            <a:ext cx="593115" cy="636569"/>
            <a:chOff x="564114" y="441325"/>
            <a:chExt cx="593115" cy="636569"/>
          </a:xfrm>
        </p:grpSpPr>
        <p:grpSp>
          <p:nvGrpSpPr>
            <p:cNvPr id="3390" name="Group 3389">
              <a:extLst>
                <a:ext uri="{FF2B5EF4-FFF2-40B4-BE49-F238E27FC236}">
                  <a16:creationId xmlns:a16="http://schemas.microsoft.com/office/drawing/2014/main" id="{604791D1-12CB-2582-DD57-EC43C01247D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95" name="Rectangle: Rounded Corners 3394">
                <a:extLst>
                  <a:ext uri="{FF2B5EF4-FFF2-40B4-BE49-F238E27FC236}">
                    <a16:creationId xmlns:a16="http://schemas.microsoft.com/office/drawing/2014/main" id="{00B2E67B-0864-F700-2097-88059BF5D41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96" name="Rectangle: Rounded Corners 3395">
                <a:extLst>
                  <a:ext uri="{FF2B5EF4-FFF2-40B4-BE49-F238E27FC236}">
                    <a16:creationId xmlns:a16="http://schemas.microsoft.com/office/drawing/2014/main" id="{9046F71B-847C-E941-1B9E-65A74F48D73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91" name="Group 3390">
              <a:extLst>
                <a:ext uri="{FF2B5EF4-FFF2-40B4-BE49-F238E27FC236}">
                  <a16:creationId xmlns:a16="http://schemas.microsoft.com/office/drawing/2014/main" id="{E62EF1CA-9AB2-3334-3C23-A601617B31F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92" name="TextBox 3391">
                <a:extLst>
                  <a:ext uri="{FF2B5EF4-FFF2-40B4-BE49-F238E27FC236}">
                    <a16:creationId xmlns:a16="http://schemas.microsoft.com/office/drawing/2014/main" id="{A9472A9A-8839-CA3F-6F9D-D5C07700C1AD}"/>
                  </a:ext>
                </a:extLst>
              </p:cNvPr>
              <p:cNvSpPr txBox="1"/>
              <p:nvPr/>
            </p:nvSpPr>
            <p:spPr>
              <a:xfrm>
                <a:off x="1925427" y="56402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Dy</a:t>
                </a:r>
              </a:p>
            </p:txBody>
          </p:sp>
          <p:sp>
            <p:nvSpPr>
              <p:cNvPr id="3393" name="TextBox 3392">
                <a:extLst>
                  <a:ext uri="{FF2B5EF4-FFF2-40B4-BE49-F238E27FC236}">
                    <a16:creationId xmlns:a16="http://schemas.microsoft.com/office/drawing/2014/main" id="{800CB0D8-30DD-6FDE-7931-B2484E8C383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66</a:t>
                </a:r>
              </a:p>
            </p:txBody>
          </p:sp>
          <p:sp>
            <p:nvSpPr>
              <p:cNvPr id="3394" name="TextBox 3393">
                <a:extLst>
                  <a:ext uri="{FF2B5EF4-FFF2-40B4-BE49-F238E27FC236}">
                    <a16:creationId xmlns:a16="http://schemas.microsoft.com/office/drawing/2014/main" id="{2FCFD315-52A8-23FE-C809-AC10F23118C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162.5</a:t>
                </a:r>
              </a:p>
            </p:txBody>
          </p:sp>
        </p:grpSp>
      </p:grpSp>
      <p:grpSp>
        <p:nvGrpSpPr>
          <p:cNvPr id="3397" name="Group 3396">
            <a:extLst>
              <a:ext uri="{FF2B5EF4-FFF2-40B4-BE49-F238E27FC236}">
                <a16:creationId xmlns:a16="http://schemas.microsoft.com/office/drawing/2014/main" id="{19154A7A-82A5-339F-73D3-326002B32664}"/>
              </a:ext>
            </a:extLst>
          </p:cNvPr>
          <p:cNvGrpSpPr/>
          <p:nvPr/>
        </p:nvGrpSpPr>
        <p:grpSpPr>
          <a:xfrm>
            <a:off x="7120226" y="4339880"/>
            <a:ext cx="593115" cy="636569"/>
            <a:chOff x="564114" y="441325"/>
            <a:chExt cx="593115" cy="636569"/>
          </a:xfrm>
        </p:grpSpPr>
        <p:grpSp>
          <p:nvGrpSpPr>
            <p:cNvPr id="3398" name="Group 3397">
              <a:extLst>
                <a:ext uri="{FF2B5EF4-FFF2-40B4-BE49-F238E27FC236}">
                  <a16:creationId xmlns:a16="http://schemas.microsoft.com/office/drawing/2014/main" id="{AD67757D-4A15-A4EB-ECD1-5E707B2CA8B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03" name="Rectangle: Rounded Corners 3402">
                <a:extLst>
                  <a:ext uri="{FF2B5EF4-FFF2-40B4-BE49-F238E27FC236}">
                    <a16:creationId xmlns:a16="http://schemas.microsoft.com/office/drawing/2014/main" id="{B720E0DD-39B2-4641-1A70-03F26927C7D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04" name="Rectangle: Rounded Corners 3403">
                <a:extLst>
                  <a:ext uri="{FF2B5EF4-FFF2-40B4-BE49-F238E27FC236}">
                    <a16:creationId xmlns:a16="http://schemas.microsoft.com/office/drawing/2014/main" id="{F2FBFD16-A86E-E06E-7106-6DC2F805449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99" name="Group 3398">
              <a:extLst>
                <a:ext uri="{FF2B5EF4-FFF2-40B4-BE49-F238E27FC236}">
                  <a16:creationId xmlns:a16="http://schemas.microsoft.com/office/drawing/2014/main" id="{5C89CEA4-608A-5E0D-7D1A-9F370772BBF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00" name="TextBox 3399">
                <a:extLst>
                  <a:ext uri="{FF2B5EF4-FFF2-40B4-BE49-F238E27FC236}">
                    <a16:creationId xmlns:a16="http://schemas.microsoft.com/office/drawing/2014/main" id="{DCC66680-3ED4-29D3-ADF0-600F2220E80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Cf</a:t>
                </a:r>
              </a:p>
            </p:txBody>
          </p:sp>
          <p:sp>
            <p:nvSpPr>
              <p:cNvPr id="3401" name="TextBox 3400">
                <a:extLst>
                  <a:ext uri="{FF2B5EF4-FFF2-40B4-BE49-F238E27FC236}">
                    <a16:creationId xmlns:a16="http://schemas.microsoft.com/office/drawing/2014/main" id="{FCDC70B9-81B1-A201-0F68-2A601A17944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98</a:t>
                </a:r>
              </a:p>
            </p:txBody>
          </p:sp>
          <p:sp>
            <p:nvSpPr>
              <p:cNvPr id="3402" name="TextBox 3401">
                <a:extLst>
                  <a:ext uri="{FF2B5EF4-FFF2-40B4-BE49-F238E27FC236}">
                    <a16:creationId xmlns:a16="http://schemas.microsoft.com/office/drawing/2014/main" id="{8C41D8B5-9F4C-6A0A-0505-196679B4E4F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(251)</a:t>
                </a:r>
              </a:p>
            </p:txBody>
          </p:sp>
        </p:grpSp>
      </p:grpSp>
      <p:grpSp>
        <p:nvGrpSpPr>
          <p:cNvPr id="3405" name="Group 3404">
            <a:extLst>
              <a:ext uri="{FF2B5EF4-FFF2-40B4-BE49-F238E27FC236}">
                <a16:creationId xmlns:a16="http://schemas.microsoft.com/office/drawing/2014/main" id="{485528D9-5D4A-31B1-D23A-A01CC1AA1119}"/>
              </a:ext>
            </a:extLst>
          </p:cNvPr>
          <p:cNvGrpSpPr/>
          <p:nvPr/>
        </p:nvGrpSpPr>
        <p:grpSpPr>
          <a:xfrm>
            <a:off x="9654179" y="4830124"/>
            <a:ext cx="593115" cy="636569"/>
            <a:chOff x="564114" y="441325"/>
            <a:chExt cx="593115" cy="636569"/>
          </a:xfrm>
        </p:grpSpPr>
        <p:grpSp>
          <p:nvGrpSpPr>
            <p:cNvPr id="3406" name="Group 3405">
              <a:extLst>
                <a:ext uri="{FF2B5EF4-FFF2-40B4-BE49-F238E27FC236}">
                  <a16:creationId xmlns:a16="http://schemas.microsoft.com/office/drawing/2014/main" id="{6646E8AB-352B-DDB4-5F2E-33387EE14EE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11" name="Rectangle: Rounded Corners 3410">
                <a:extLst>
                  <a:ext uri="{FF2B5EF4-FFF2-40B4-BE49-F238E27FC236}">
                    <a16:creationId xmlns:a16="http://schemas.microsoft.com/office/drawing/2014/main" id="{4C1BC1A8-8813-F3FF-532D-762515EF76B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12" name="Rectangle: Rounded Corners 3411">
                <a:extLst>
                  <a:ext uri="{FF2B5EF4-FFF2-40B4-BE49-F238E27FC236}">
                    <a16:creationId xmlns:a16="http://schemas.microsoft.com/office/drawing/2014/main" id="{08E0B152-5C90-7A2F-0B33-56E41CE068C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07" name="Group 3406">
              <a:extLst>
                <a:ext uri="{FF2B5EF4-FFF2-40B4-BE49-F238E27FC236}">
                  <a16:creationId xmlns:a16="http://schemas.microsoft.com/office/drawing/2014/main" id="{9903C715-F4F0-C8FE-CC2F-F1F0C66A72A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08" name="TextBox 3407">
                <a:extLst>
                  <a:ext uri="{FF2B5EF4-FFF2-40B4-BE49-F238E27FC236}">
                    <a16:creationId xmlns:a16="http://schemas.microsoft.com/office/drawing/2014/main" id="{E827B3B4-6B9C-EBB3-583F-F49961F3DDB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Ho</a:t>
                </a:r>
              </a:p>
            </p:txBody>
          </p:sp>
          <p:sp>
            <p:nvSpPr>
              <p:cNvPr id="3409" name="TextBox 3408">
                <a:extLst>
                  <a:ext uri="{FF2B5EF4-FFF2-40B4-BE49-F238E27FC236}">
                    <a16:creationId xmlns:a16="http://schemas.microsoft.com/office/drawing/2014/main" id="{667054E0-17C2-370F-B15C-F7A9F7928F2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67</a:t>
                </a:r>
              </a:p>
            </p:txBody>
          </p:sp>
          <p:sp>
            <p:nvSpPr>
              <p:cNvPr id="3410" name="TextBox 3409">
                <a:extLst>
                  <a:ext uri="{FF2B5EF4-FFF2-40B4-BE49-F238E27FC236}">
                    <a16:creationId xmlns:a16="http://schemas.microsoft.com/office/drawing/2014/main" id="{F376B97B-6912-C6E0-680E-4520E246880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164.9</a:t>
                </a:r>
              </a:p>
            </p:txBody>
          </p:sp>
        </p:grpSp>
      </p:grpSp>
      <p:grpSp>
        <p:nvGrpSpPr>
          <p:cNvPr id="3413" name="Group 3412">
            <a:extLst>
              <a:ext uri="{FF2B5EF4-FFF2-40B4-BE49-F238E27FC236}">
                <a16:creationId xmlns:a16="http://schemas.microsoft.com/office/drawing/2014/main" id="{101A73A7-7393-C9B5-F05C-4BBA2EA94EE0}"/>
              </a:ext>
            </a:extLst>
          </p:cNvPr>
          <p:cNvGrpSpPr/>
          <p:nvPr/>
        </p:nvGrpSpPr>
        <p:grpSpPr>
          <a:xfrm>
            <a:off x="1556840" y="1124689"/>
            <a:ext cx="593115" cy="636569"/>
            <a:chOff x="564114" y="441325"/>
            <a:chExt cx="593115" cy="636569"/>
          </a:xfrm>
        </p:grpSpPr>
        <p:grpSp>
          <p:nvGrpSpPr>
            <p:cNvPr id="3414" name="Group 3413">
              <a:extLst>
                <a:ext uri="{FF2B5EF4-FFF2-40B4-BE49-F238E27FC236}">
                  <a16:creationId xmlns:a16="http://schemas.microsoft.com/office/drawing/2014/main" id="{2F00FA0F-5493-8DE6-C629-04E7DB71936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19" name="Rectangle: Rounded Corners 3418">
                <a:extLst>
                  <a:ext uri="{FF2B5EF4-FFF2-40B4-BE49-F238E27FC236}">
                    <a16:creationId xmlns:a16="http://schemas.microsoft.com/office/drawing/2014/main" id="{FAE2D903-9D97-4743-606B-FBA0991036D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20" name="Rectangle: Rounded Corners 3419">
                <a:extLst>
                  <a:ext uri="{FF2B5EF4-FFF2-40B4-BE49-F238E27FC236}">
                    <a16:creationId xmlns:a16="http://schemas.microsoft.com/office/drawing/2014/main" id="{9989705B-D1E0-57B6-D953-2E1C745B78B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15" name="Group 3414">
              <a:extLst>
                <a:ext uri="{FF2B5EF4-FFF2-40B4-BE49-F238E27FC236}">
                  <a16:creationId xmlns:a16="http://schemas.microsoft.com/office/drawing/2014/main" id="{97AE3FA3-F564-489F-E37E-5667FFC3C06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16" name="TextBox 3415">
                <a:extLst>
                  <a:ext uri="{FF2B5EF4-FFF2-40B4-BE49-F238E27FC236}">
                    <a16:creationId xmlns:a16="http://schemas.microsoft.com/office/drawing/2014/main" id="{60EF416F-2ADE-B605-2543-D0C03ABC3C8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Es</a:t>
                </a:r>
              </a:p>
            </p:txBody>
          </p:sp>
          <p:sp>
            <p:nvSpPr>
              <p:cNvPr id="3417" name="TextBox 3416">
                <a:extLst>
                  <a:ext uri="{FF2B5EF4-FFF2-40B4-BE49-F238E27FC236}">
                    <a16:creationId xmlns:a16="http://schemas.microsoft.com/office/drawing/2014/main" id="{47FFDA47-3C42-23FB-26BF-6572158EDDD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99</a:t>
                </a:r>
              </a:p>
            </p:txBody>
          </p:sp>
          <p:sp>
            <p:nvSpPr>
              <p:cNvPr id="3418" name="TextBox 3417">
                <a:extLst>
                  <a:ext uri="{FF2B5EF4-FFF2-40B4-BE49-F238E27FC236}">
                    <a16:creationId xmlns:a16="http://schemas.microsoft.com/office/drawing/2014/main" id="{CE6EB7DA-9658-8927-E66A-351A51600A3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(252)</a:t>
                </a:r>
              </a:p>
            </p:txBody>
          </p:sp>
        </p:grpSp>
      </p:grpSp>
      <p:grpSp>
        <p:nvGrpSpPr>
          <p:cNvPr id="3421" name="Group 3420">
            <a:extLst>
              <a:ext uri="{FF2B5EF4-FFF2-40B4-BE49-F238E27FC236}">
                <a16:creationId xmlns:a16="http://schemas.microsoft.com/office/drawing/2014/main" id="{3C96366E-40A5-9079-173C-90D0F4C9EC46}"/>
              </a:ext>
            </a:extLst>
          </p:cNvPr>
          <p:cNvGrpSpPr/>
          <p:nvPr/>
        </p:nvGrpSpPr>
        <p:grpSpPr>
          <a:xfrm>
            <a:off x="11331099" y="5151605"/>
            <a:ext cx="593115" cy="636569"/>
            <a:chOff x="564114" y="441325"/>
            <a:chExt cx="593115" cy="636569"/>
          </a:xfrm>
        </p:grpSpPr>
        <p:grpSp>
          <p:nvGrpSpPr>
            <p:cNvPr id="3422" name="Group 3421">
              <a:extLst>
                <a:ext uri="{FF2B5EF4-FFF2-40B4-BE49-F238E27FC236}">
                  <a16:creationId xmlns:a16="http://schemas.microsoft.com/office/drawing/2014/main" id="{22D3C20E-0E91-A971-F3D1-3B224BBEF75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27" name="Rectangle: Rounded Corners 3426">
                <a:extLst>
                  <a:ext uri="{FF2B5EF4-FFF2-40B4-BE49-F238E27FC236}">
                    <a16:creationId xmlns:a16="http://schemas.microsoft.com/office/drawing/2014/main" id="{9FD11008-FB3F-E2AC-F4F0-65749DEE1B6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28" name="Rectangle: Rounded Corners 3427">
                <a:extLst>
                  <a:ext uri="{FF2B5EF4-FFF2-40B4-BE49-F238E27FC236}">
                    <a16:creationId xmlns:a16="http://schemas.microsoft.com/office/drawing/2014/main" id="{2E9637F6-0F14-72F7-F55E-1017146650D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23" name="Group 3422">
              <a:extLst>
                <a:ext uri="{FF2B5EF4-FFF2-40B4-BE49-F238E27FC236}">
                  <a16:creationId xmlns:a16="http://schemas.microsoft.com/office/drawing/2014/main" id="{1160E23C-3B6F-B1A5-9F3C-916F833AB36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24" name="TextBox 3423">
                <a:extLst>
                  <a:ext uri="{FF2B5EF4-FFF2-40B4-BE49-F238E27FC236}">
                    <a16:creationId xmlns:a16="http://schemas.microsoft.com/office/drawing/2014/main" id="{D6FD07C6-38D1-84E7-FD81-48C783FBF38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Er</a:t>
                </a:r>
              </a:p>
            </p:txBody>
          </p:sp>
          <p:sp>
            <p:nvSpPr>
              <p:cNvPr id="3425" name="TextBox 3424">
                <a:extLst>
                  <a:ext uri="{FF2B5EF4-FFF2-40B4-BE49-F238E27FC236}">
                    <a16:creationId xmlns:a16="http://schemas.microsoft.com/office/drawing/2014/main" id="{E7A5DEC8-1912-3FBB-C66F-5771543BE43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68</a:t>
                </a:r>
              </a:p>
            </p:txBody>
          </p:sp>
          <p:sp>
            <p:nvSpPr>
              <p:cNvPr id="3426" name="TextBox 3425">
                <a:extLst>
                  <a:ext uri="{FF2B5EF4-FFF2-40B4-BE49-F238E27FC236}">
                    <a16:creationId xmlns:a16="http://schemas.microsoft.com/office/drawing/2014/main" id="{FB019B78-CACB-F62A-832B-C531012246E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167.3</a:t>
                </a:r>
              </a:p>
            </p:txBody>
          </p:sp>
        </p:grpSp>
      </p:grpSp>
      <p:grpSp>
        <p:nvGrpSpPr>
          <p:cNvPr id="3429" name="Group 3428">
            <a:extLst>
              <a:ext uri="{FF2B5EF4-FFF2-40B4-BE49-F238E27FC236}">
                <a16:creationId xmlns:a16="http://schemas.microsoft.com/office/drawing/2014/main" id="{15F34657-D96F-9C0C-5584-7A236016CE77}"/>
              </a:ext>
            </a:extLst>
          </p:cNvPr>
          <p:cNvGrpSpPr/>
          <p:nvPr/>
        </p:nvGrpSpPr>
        <p:grpSpPr>
          <a:xfrm>
            <a:off x="8055208" y="839978"/>
            <a:ext cx="593115" cy="636569"/>
            <a:chOff x="564114" y="441325"/>
            <a:chExt cx="593115" cy="636569"/>
          </a:xfrm>
        </p:grpSpPr>
        <p:grpSp>
          <p:nvGrpSpPr>
            <p:cNvPr id="3430" name="Group 3429">
              <a:extLst>
                <a:ext uri="{FF2B5EF4-FFF2-40B4-BE49-F238E27FC236}">
                  <a16:creationId xmlns:a16="http://schemas.microsoft.com/office/drawing/2014/main" id="{A4064C7E-79CF-53D3-E8F1-4C063A0D125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35" name="Rectangle: Rounded Corners 3434">
                <a:extLst>
                  <a:ext uri="{FF2B5EF4-FFF2-40B4-BE49-F238E27FC236}">
                    <a16:creationId xmlns:a16="http://schemas.microsoft.com/office/drawing/2014/main" id="{09F85084-289D-6DFA-A6BF-722A8A0C2EF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36" name="Rectangle: Rounded Corners 3435">
                <a:extLst>
                  <a:ext uri="{FF2B5EF4-FFF2-40B4-BE49-F238E27FC236}">
                    <a16:creationId xmlns:a16="http://schemas.microsoft.com/office/drawing/2014/main" id="{56C19888-1BBD-6019-5977-79A424A3937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31" name="Group 3430">
              <a:extLst>
                <a:ext uri="{FF2B5EF4-FFF2-40B4-BE49-F238E27FC236}">
                  <a16:creationId xmlns:a16="http://schemas.microsoft.com/office/drawing/2014/main" id="{E36AA1AD-A1BA-0305-BCB6-118C6F35B05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32" name="TextBox 3431">
                <a:extLst>
                  <a:ext uri="{FF2B5EF4-FFF2-40B4-BE49-F238E27FC236}">
                    <a16:creationId xmlns:a16="http://schemas.microsoft.com/office/drawing/2014/main" id="{AB016FA8-9DF1-11F4-A6E1-EB1674A06A5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Fm</a:t>
                </a:r>
              </a:p>
            </p:txBody>
          </p:sp>
          <p:sp>
            <p:nvSpPr>
              <p:cNvPr id="3433" name="TextBox 3432">
                <a:extLst>
                  <a:ext uri="{FF2B5EF4-FFF2-40B4-BE49-F238E27FC236}">
                    <a16:creationId xmlns:a16="http://schemas.microsoft.com/office/drawing/2014/main" id="{134649F8-7842-B2FA-49A3-736511BD899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100</a:t>
                </a:r>
              </a:p>
            </p:txBody>
          </p:sp>
          <p:sp>
            <p:nvSpPr>
              <p:cNvPr id="3434" name="TextBox 3433">
                <a:extLst>
                  <a:ext uri="{FF2B5EF4-FFF2-40B4-BE49-F238E27FC236}">
                    <a16:creationId xmlns:a16="http://schemas.microsoft.com/office/drawing/2014/main" id="{DA263744-45D8-E17E-B5BB-061FE533C52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(257)</a:t>
                </a:r>
              </a:p>
            </p:txBody>
          </p:sp>
        </p:grpSp>
      </p:grpSp>
      <p:grpSp>
        <p:nvGrpSpPr>
          <p:cNvPr id="3437" name="Group 3436">
            <a:extLst>
              <a:ext uri="{FF2B5EF4-FFF2-40B4-BE49-F238E27FC236}">
                <a16:creationId xmlns:a16="http://schemas.microsoft.com/office/drawing/2014/main" id="{7BBB2DFF-D4FF-90CA-77F0-2F4A224CE6B2}"/>
              </a:ext>
            </a:extLst>
          </p:cNvPr>
          <p:cNvGrpSpPr/>
          <p:nvPr/>
        </p:nvGrpSpPr>
        <p:grpSpPr>
          <a:xfrm>
            <a:off x="10589241" y="2475629"/>
            <a:ext cx="593115" cy="636569"/>
            <a:chOff x="564114" y="441325"/>
            <a:chExt cx="593115" cy="636569"/>
          </a:xfrm>
        </p:grpSpPr>
        <p:grpSp>
          <p:nvGrpSpPr>
            <p:cNvPr id="3438" name="Group 3437">
              <a:extLst>
                <a:ext uri="{FF2B5EF4-FFF2-40B4-BE49-F238E27FC236}">
                  <a16:creationId xmlns:a16="http://schemas.microsoft.com/office/drawing/2014/main" id="{88BCFEF6-3534-D600-DE66-DA67824A978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43" name="Rectangle: Rounded Corners 3442">
                <a:extLst>
                  <a:ext uri="{FF2B5EF4-FFF2-40B4-BE49-F238E27FC236}">
                    <a16:creationId xmlns:a16="http://schemas.microsoft.com/office/drawing/2014/main" id="{B3426D46-642F-DB65-843B-8042CC9CCD7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44" name="Rectangle: Rounded Corners 3443">
                <a:extLst>
                  <a:ext uri="{FF2B5EF4-FFF2-40B4-BE49-F238E27FC236}">
                    <a16:creationId xmlns:a16="http://schemas.microsoft.com/office/drawing/2014/main" id="{15285ABE-FC18-123B-4B0C-0E3006077C0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39" name="Group 3438">
              <a:extLst>
                <a:ext uri="{FF2B5EF4-FFF2-40B4-BE49-F238E27FC236}">
                  <a16:creationId xmlns:a16="http://schemas.microsoft.com/office/drawing/2014/main" id="{F8C9FB2E-5EE2-669C-1DFF-087E6096F52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40" name="TextBox 3439">
                <a:extLst>
                  <a:ext uri="{FF2B5EF4-FFF2-40B4-BE49-F238E27FC236}">
                    <a16:creationId xmlns:a16="http://schemas.microsoft.com/office/drawing/2014/main" id="{8D2959F9-FF67-C715-642A-7B5EAA09E4A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Tm</a:t>
                </a:r>
              </a:p>
            </p:txBody>
          </p:sp>
          <p:sp>
            <p:nvSpPr>
              <p:cNvPr id="3441" name="TextBox 3440">
                <a:extLst>
                  <a:ext uri="{FF2B5EF4-FFF2-40B4-BE49-F238E27FC236}">
                    <a16:creationId xmlns:a16="http://schemas.microsoft.com/office/drawing/2014/main" id="{6C5BB323-A870-E09E-8296-9A4F3E57C2E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69</a:t>
                </a:r>
              </a:p>
            </p:txBody>
          </p:sp>
          <p:sp>
            <p:nvSpPr>
              <p:cNvPr id="3442" name="TextBox 3441">
                <a:extLst>
                  <a:ext uri="{FF2B5EF4-FFF2-40B4-BE49-F238E27FC236}">
                    <a16:creationId xmlns:a16="http://schemas.microsoft.com/office/drawing/2014/main" id="{32CA8090-37CA-5CA5-FF46-BF6E80A1068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168.9</a:t>
                </a:r>
              </a:p>
            </p:txBody>
          </p:sp>
        </p:grpSp>
      </p:grpSp>
      <p:grpSp>
        <p:nvGrpSpPr>
          <p:cNvPr id="3445" name="Group 3444">
            <a:extLst>
              <a:ext uri="{FF2B5EF4-FFF2-40B4-BE49-F238E27FC236}">
                <a16:creationId xmlns:a16="http://schemas.microsoft.com/office/drawing/2014/main" id="{3B8D9D36-F9AE-38D8-7ACF-8452616DB189}"/>
              </a:ext>
            </a:extLst>
          </p:cNvPr>
          <p:cNvGrpSpPr/>
          <p:nvPr/>
        </p:nvGrpSpPr>
        <p:grpSpPr>
          <a:xfrm>
            <a:off x="6081385" y="2286398"/>
            <a:ext cx="593115" cy="636569"/>
            <a:chOff x="564114" y="441325"/>
            <a:chExt cx="593115" cy="636569"/>
          </a:xfrm>
        </p:grpSpPr>
        <p:grpSp>
          <p:nvGrpSpPr>
            <p:cNvPr id="3446" name="Group 3445">
              <a:extLst>
                <a:ext uri="{FF2B5EF4-FFF2-40B4-BE49-F238E27FC236}">
                  <a16:creationId xmlns:a16="http://schemas.microsoft.com/office/drawing/2014/main" id="{40051CB6-2A80-F591-9C4E-6585BAB0D34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51" name="Rectangle: Rounded Corners 3450">
                <a:extLst>
                  <a:ext uri="{FF2B5EF4-FFF2-40B4-BE49-F238E27FC236}">
                    <a16:creationId xmlns:a16="http://schemas.microsoft.com/office/drawing/2014/main" id="{09DD5FCE-7645-37D2-4365-F75EB0261F9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52" name="Rectangle: Rounded Corners 3451">
                <a:extLst>
                  <a:ext uri="{FF2B5EF4-FFF2-40B4-BE49-F238E27FC236}">
                    <a16:creationId xmlns:a16="http://schemas.microsoft.com/office/drawing/2014/main" id="{7284C970-696F-0029-115B-A976E96512A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47" name="Group 3446">
              <a:extLst>
                <a:ext uri="{FF2B5EF4-FFF2-40B4-BE49-F238E27FC236}">
                  <a16:creationId xmlns:a16="http://schemas.microsoft.com/office/drawing/2014/main" id="{09CE78EB-A131-678C-B527-BCD89B4A549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48" name="TextBox 3447">
                <a:extLst>
                  <a:ext uri="{FF2B5EF4-FFF2-40B4-BE49-F238E27FC236}">
                    <a16:creationId xmlns:a16="http://schemas.microsoft.com/office/drawing/2014/main" id="{1F028B13-C0BE-9146-09BA-A4AED823C46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Md</a:t>
                </a:r>
              </a:p>
            </p:txBody>
          </p:sp>
          <p:sp>
            <p:nvSpPr>
              <p:cNvPr id="3449" name="TextBox 3448">
                <a:extLst>
                  <a:ext uri="{FF2B5EF4-FFF2-40B4-BE49-F238E27FC236}">
                    <a16:creationId xmlns:a16="http://schemas.microsoft.com/office/drawing/2014/main" id="{134EFE4A-16DD-1889-CB63-BDB03EFDD25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101</a:t>
                </a:r>
              </a:p>
            </p:txBody>
          </p:sp>
          <p:sp>
            <p:nvSpPr>
              <p:cNvPr id="3450" name="TextBox 3449">
                <a:extLst>
                  <a:ext uri="{FF2B5EF4-FFF2-40B4-BE49-F238E27FC236}">
                    <a16:creationId xmlns:a16="http://schemas.microsoft.com/office/drawing/2014/main" id="{E1E91010-38E7-7A01-3D72-4B708C6A96A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(258)</a:t>
                </a:r>
              </a:p>
            </p:txBody>
          </p:sp>
        </p:grpSp>
      </p:grpSp>
      <p:grpSp>
        <p:nvGrpSpPr>
          <p:cNvPr id="3453" name="Group 3452">
            <a:extLst>
              <a:ext uri="{FF2B5EF4-FFF2-40B4-BE49-F238E27FC236}">
                <a16:creationId xmlns:a16="http://schemas.microsoft.com/office/drawing/2014/main" id="{4177DA5D-01C9-558A-0FE6-4B8931383C03}"/>
              </a:ext>
            </a:extLst>
          </p:cNvPr>
          <p:cNvGrpSpPr/>
          <p:nvPr/>
        </p:nvGrpSpPr>
        <p:grpSpPr>
          <a:xfrm>
            <a:off x="8717961" y="115262"/>
            <a:ext cx="593115" cy="636569"/>
            <a:chOff x="564114" y="441325"/>
            <a:chExt cx="593115" cy="636569"/>
          </a:xfrm>
        </p:grpSpPr>
        <p:grpSp>
          <p:nvGrpSpPr>
            <p:cNvPr id="3454" name="Group 3453">
              <a:extLst>
                <a:ext uri="{FF2B5EF4-FFF2-40B4-BE49-F238E27FC236}">
                  <a16:creationId xmlns:a16="http://schemas.microsoft.com/office/drawing/2014/main" id="{0B9617E2-0070-E119-1E71-1E3C143B842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59" name="Rectangle: Rounded Corners 3458">
                <a:extLst>
                  <a:ext uri="{FF2B5EF4-FFF2-40B4-BE49-F238E27FC236}">
                    <a16:creationId xmlns:a16="http://schemas.microsoft.com/office/drawing/2014/main" id="{E1F58E6C-67EB-4851-BA2E-C2FD5CC4D5A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0" name="Rectangle: Rounded Corners 3459">
                <a:extLst>
                  <a:ext uri="{FF2B5EF4-FFF2-40B4-BE49-F238E27FC236}">
                    <a16:creationId xmlns:a16="http://schemas.microsoft.com/office/drawing/2014/main" id="{B18879DF-E906-66F8-DA4F-5A690D6FD54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55" name="Group 3454">
              <a:extLst>
                <a:ext uri="{FF2B5EF4-FFF2-40B4-BE49-F238E27FC236}">
                  <a16:creationId xmlns:a16="http://schemas.microsoft.com/office/drawing/2014/main" id="{FD3D8B14-C768-33B9-4982-2C0DA8DC385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56" name="TextBox 3455">
                <a:extLst>
                  <a:ext uri="{FF2B5EF4-FFF2-40B4-BE49-F238E27FC236}">
                    <a16:creationId xmlns:a16="http://schemas.microsoft.com/office/drawing/2014/main" id="{8318B36D-6B09-F47F-DB9A-C5AF4AC5A41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Yb</a:t>
                </a:r>
              </a:p>
            </p:txBody>
          </p:sp>
          <p:sp>
            <p:nvSpPr>
              <p:cNvPr id="3457" name="TextBox 3456">
                <a:extLst>
                  <a:ext uri="{FF2B5EF4-FFF2-40B4-BE49-F238E27FC236}">
                    <a16:creationId xmlns:a16="http://schemas.microsoft.com/office/drawing/2014/main" id="{58586C65-B7BE-68E8-9D78-E338DAA8533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70</a:t>
                </a:r>
              </a:p>
            </p:txBody>
          </p:sp>
          <p:sp>
            <p:nvSpPr>
              <p:cNvPr id="3458" name="TextBox 3457">
                <a:extLst>
                  <a:ext uri="{FF2B5EF4-FFF2-40B4-BE49-F238E27FC236}">
                    <a16:creationId xmlns:a16="http://schemas.microsoft.com/office/drawing/2014/main" id="{4784B24E-C638-E052-8A83-46B45DB4E71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173.0</a:t>
                </a:r>
              </a:p>
            </p:txBody>
          </p:sp>
        </p:grpSp>
      </p:grpSp>
      <p:grpSp>
        <p:nvGrpSpPr>
          <p:cNvPr id="3461" name="Group 3460">
            <a:extLst>
              <a:ext uri="{FF2B5EF4-FFF2-40B4-BE49-F238E27FC236}">
                <a16:creationId xmlns:a16="http://schemas.microsoft.com/office/drawing/2014/main" id="{9138AB4D-CA8A-8D6C-1142-6B7A1DB430D8}"/>
              </a:ext>
            </a:extLst>
          </p:cNvPr>
          <p:cNvGrpSpPr/>
          <p:nvPr/>
        </p:nvGrpSpPr>
        <p:grpSpPr>
          <a:xfrm>
            <a:off x="3342051" y="69341"/>
            <a:ext cx="593115" cy="636569"/>
            <a:chOff x="564114" y="441325"/>
            <a:chExt cx="593115" cy="636569"/>
          </a:xfrm>
        </p:grpSpPr>
        <p:grpSp>
          <p:nvGrpSpPr>
            <p:cNvPr id="3462" name="Group 3461">
              <a:extLst>
                <a:ext uri="{FF2B5EF4-FFF2-40B4-BE49-F238E27FC236}">
                  <a16:creationId xmlns:a16="http://schemas.microsoft.com/office/drawing/2014/main" id="{05762B30-C822-384C-7A44-B4F5D078389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67" name="Rectangle: Rounded Corners 3466">
                <a:extLst>
                  <a:ext uri="{FF2B5EF4-FFF2-40B4-BE49-F238E27FC236}">
                    <a16:creationId xmlns:a16="http://schemas.microsoft.com/office/drawing/2014/main" id="{F71E0D3D-CA15-9AB6-0F1C-F1862C2AE91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8" name="Rectangle: Rounded Corners 3467">
                <a:extLst>
                  <a:ext uri="{FF2B5EF4-FFF2-40B4-BE49-F238E27FC236}">
                    <a16:creationId xmlns:a16="http://schemas.microsoft.com/office/drawing/2014/main" id="{393B1995-9925-33E5-DCB4-79DD7692D5A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63" name="Group 3462">
              <a:extLst>
                <a:ext uri="{FF2B5EF4-FFF2-40B4-BE49-F238E27FC236}">
                  <a16:creationId xmlns:a16="http://schemas.microsoft.com/office/drawing/2014/main" id="{2B80CE83-C53F-E9CA-2247-A9E72246F88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64" name="TextBox 3463">
                <a:extLst>
                  <a:ext uri="{FF2B5EF4-FFF2-40B4-BE49-F238E27FC236}">
                    <a16:creationId xmlns:a16="http://schemas.microsoft.com/office/drawing/2014/main" id="{F21DC61D-1D10-D299-CB14-4631E5B57DD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No</a:t>
                </a:r>
              </a:p>
            </p:txBody>
          </p:sp>
          <p:sp>
            <p:nvSpPr>
              <p:cNvPr id="3465" name="TextBox 3464">
                <a:extLst>
                  <a:ext uri="{FF2B5EF4-FFF2-40B4-BE49-F238E27FC236}">
                    <a16:creationId xmlns:a16="http://schemas.microsoft.com/office/drawing/2014/main" id="{5F37E965-F4F9-2DC1-A4CA-7108D50A1E5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102</a:t>
                </a:r>
              </a:p>
            </p:txBody>
          </p:sp>
          <p:sp>
            <p:nvSpPr>
              <p:cNvPr id="3466" name="TextBox 3465">
                <a:extLst>
                  <a:ext uri="{FF2B5EF4-FFF2-40B4-BE49-F238E27FC236}">
                    <a16:creationId xmlns:a16="http://schemas.microsoft.com/office/drawing/2014/main" id="{DAA3F459-3C30-E3F8-9167-C68543A869C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(259)</a:t>
                </a:r>
              </a:p>
            </p:txBody>
          </p:sp>
        </p:grpSp>
      </p:grpSp>
      <p:grpSp>
        <p:nvGrpSpPr>
          <p:cNvPr id="3469" name="Group 3468">
            <a:extLst>
              <a:ext uri="{FF2B5EF4-FFF2-40B4-BE49-F238E27FC236}">
                <a16:creationId xmlns:a16="http://schemas.microsoft.com/office/drawing/2014/main" id="{7A68A342-799D-BB1A-8B65-C1287751C485}"/>
              </a:ext>
            </a:extLst>
          </p:cNvPr>
          <p:cNvGrpSpPr/>
          <p:nvPr/>
        </p:nvGrpSpPr>
        <p:grpSpPr>
          <a:xfrm>
            <a:off x="9158840" y="1639836"/>
            <a:ext cx="593115" cy="636569"/>
            <a:chOff x="564114" y="441325"/>
            <a:chExt cx="593115" cy="636569"/>
          </a:xfrm>
          <a:solidFill>
            <a:srgbClr val="38A3A5"/>
          </a:solidFill>
        </p:grpSpPr>
        <p:grpSp>
          <p:nvGrpSpPr>
            <p:cNvPr id="3470" name="Group 3469">
              <a:extLst>
                <a:ext uri="{FF2B5EF4-FFF2-40B4-BE49-F238E27FC236}">
                  <a16:creationId xmlns:a16="http://schemas.microsoft.com/office/drawing/2014/main" id="{31B1D9E4-6CF9-69FF-8E7B-EE87000B469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  <a:grpFill/>
          </p:grpSpPr>
          <p:sp>
            <p:nvSpPr>
              <p:cNvPr id="3475" name="Rectangle: Rounded Corners 3474">
                <a:extLst>
                  <a:ext uri="{FF2B5EF4-FFF2-40B4-BE49-F238E27FC236}">
                    <a16:creationId xmlns:a16="http://schemas.microsoft.com/office/drawing/2014/main" id="{DD291A1D-13BA-AC0B-C575-6367E51AACF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76" name="Rectangle: Rounded Corners 3475">
                <a:extLst>
                  <a:ext uri="{FF2B5EF4-FFF2-40B4-BE49-F238E27FC236}">
                    <a16:creationId xmlns:a16="http://schemas.microsoft.com/office/drawing/2014/main" id="{CD6ED2D1-78B7-86E6-6A48-8812CB4DE79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71" name="Group 3470">
              <a:extLst>
                <a:ext uri="{FF2B5EF4-FFF2-40B4-BE49-F238E27FC236}">
                  <a16:creationId xmlns:a16="http://schemas.microsoft.com/office/drawing/2014/main" id="{F831A9CA-E112-F16D-D286-AC03C4818F5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  <a:grpFill/>
          </p:grpSpPr>
          <p:sp>
            <p:nvSpPr>
              <p:cNvPr id="3472" name="TextBox 3471">
                <a:extLst>
                  <a:ext uri="{FF2B5EF4-FFF2-40B4-BE49-F238E27FC236}">
                    <a16:creationId xmlns:a16="http://schemas.microsoft.com/office/drawing/2014/main" id="{E073375F-338F-0F4E-017A-E7D568C8FD0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Lu</a:t>
                </a:r>
              </a:p>
            </p:txBody>
          </p:sp>
          <p:sp>
            <p:nvSpPr>
              <p:cNvPr id="3473" name="TextBox 3472">
                <a:extLst>
                  <a:ext uri="{FF2B5EF4-FFF2-40B4-BE49-F238E27FC236}">
                    <a16:creationId xmlns:a16="http://schemas.microsoft.com/office/drawing/2014/main" id="{C0506826-4B7E-A58C-B023-F166CB69721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71</a:t>
                </a:r>
              </a:p>
            </p:txBody>
          </p:sp>
          <p:sp>
            <p:nvSpPr>
              <p:cNvPr id="3474" name="TextBox 3473">
                <a:extLst>
                  <a:ext uri="{FF2B5EF4-FFF2-40B4-BE49-F238E27FC236}">
                    <a16:creationId xmlns:a16="http://schemas.microsoft.com/office/drawing/2014/main" id="{71F8C0F1-0326-03A0-47AA-63F1EACB558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175.0</a:t>
                </a:r>
              </a:p>
            </p:txBody>
          </p:sp>
        </p:grpSp>
      </p:grpSp>
      <p:grpSp>
        <p:nvGrpSpPr>
          <p:cNvPr id="3477" name="Group 3476">
            <a:extLst>
              <a:ext uri="{FF2B5EF4-FFF2-40B4-BE49-F238E27FC236}">
                <a16:creationId xmlns:a16="http://schemas.microsoft.com/office/drawing/2014/main" id="{CEAA0A59-0EC7-2A58-D9A2-D0B32DB65A2B}"/>
              </a:ext>
            </a:extLst>
          </p:cNvPr>
          <p:cNvGrpSpPr/>
          <p:nvPr/>
        </p:nvGrpSpPr>
        <p:grpSpPr>
          <a:xfrm>
            <a:off x="6920322" y="3122059"/>
            <a:ext cx="593115" cy="636569"/>
            <a:chOff x="564114" y="441325"/>
            <a:chExt cx="593115" cy="636569"/>
          </a:xfrm>
        </p:grpSpPr>
        <p:grpSp>
          <p:nvGrpSpPr>
            <p:cNvPr id="3478" name="Group 3477">
              <a:extLst>
                <a:ext uri="{FF2B5EF4-FFF2-40B4-BE49-F238E27FC236}">
                  <a16:creationId xmlns:a16="http://schemas.microsoft.com/office/drawing/2014/main" id="{0B316E48-714E-3DC5-CB39-59927ED619A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83" name="Rectangle: Rounded Corners 3482">
                <a:extLst>
                  <a:ext uri="{FF2B5EF4-FFF2-40B4-BE49-F238E27FC236}">
                    <a16:creationId xmlns:a16="http://schemas.microsoft.com/office/drawing/2014/main" id="{5D0BEBFE-2FE9-A267-E993-573570455DF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84" name="Rectangle: Rounded Corners 3483">
                <a:extLst>
                  <a:ext uri="{FF2B5EF4-FFF2-40B4-BE49-F238E27FC236}">
                    <a16:creationId xmlns:a16="http://schemas.microsoft.com/office/drawing/2014/main" id="{BD389052-A86F-FABF-432B-5A1507EC228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79" name="Group 3478">
              <a:extLst>
                <a:ext uri="{FF2B5EF4-FFF2-40B4-BE49-F238E27FC236}">
                  <a16:creationId xmlns:a16="http://schemas.microsoft.com/office/drawing/2014/main" id="{EDF1FCDE-694F-1972-35AF-7E95D9F7FCC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80" name="TextBox 3479">
                <a:extLst>
                  <a:ext uri="{FF2B5EF4-FFF2-40B4-BE49-F238E27FC236}">
                    <a16:creationId xmlns:a16="http://schemas.microsoft.com/office/drawing/2014/main" id="{363237CE-76A2-EE4A-428A-26036561C79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Lr</a:t>
                </a:r>
              </a:p>
            </p:txBody>
          </p:sp>
          <p:sp>
            <p:nvSpPr>
              <p:cNvPr id="3481" name="TextBox 3480">
                <a:extLst>
                  <a:ext uri="{FF2B5EF4-FFF2-40B4-BE49-F238E27FC236}">
                    <a16:creationId xmlns:a16="http://schemas.microsoft.com/office/drawing/2014/main" id="{9503907B-0785-D959-71A3-2EEE2AA1A87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103</a:t>
                </a:r>
              </a:p>
            </p:txBody>
          </p:sp>
          <p:sp>
            <p:nvSpPr>
              <p:cNvPr id="3482" name="TextBox 3481">
                <a:extLst>
                  <a:ext uri="{FF2B5EF4-FFF2-40B4-BE49-F238E27FC236}">
                    <a16:creationId xmlns:a16="http://schemas.microsoft.com/office/drawing/2014/main" id="{650E80FC-60BA-DE72-0D23-7D3A98F47FC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(262)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87192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E26F1-F001-5740-5572-A2BDA7F27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54A95C6D-71FB-0309-7E56-70DE4D51C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9937" y="165418"/>
            <a:ext cx="5724525" cy="61912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F6B89E08-4218-3FF1-2296-348B24581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8500" y="73343"/>
            <a:ext cx="5715000" cy="6096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0E1BBA03-3D7B-ADF2-77C8-E44386EC6DBA}"/>
              </a:ext>
            </a:extLst>
          </p:cNvPr>
          <p:cNvGrpSpPr/>
          <p:nvPr/>
        </p:nvGrpSpPr>
        <p:grpSpPr>
          <a:xfrm>
            <a:off x="12368212" y="1373062"/>
            <a:ext cx="4097446" cy="4880204"/>
            <a:chOff x="6716712" y="1373062"/>
            <a:chExt cx="4097446" cy="4880204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0D6B5D90-C1AC-4992-71B1-475DA5AADD5B}"/>
                </a:ext>
              </a:extLst>
            </p:cNvPr>
            <p:cNvGrpSpPr/>
            <p:nvPr/>
          </p:nvGrpSpPr>
          <p:grpSpPr>
            <a:xfrm>
              <a:off x="6716712" y="1373062"/>
              <a:ext cx="4097446" cy="3975100"/>
              <a:chOff x="6716712" y="1704756"/>
              <a:chExt cx="4097446" cy="39751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2557B535-1FD1-61EA-6F9A-98F33999B7A4}"/>
                  </a:ext>
                </a:extLst>
              </p:cNvPr>
              <p:cNvSpPr/>
              <p:nvPr/>
            </p:nvSpPr>
            <p:spPr>
              <a:xfrm>
                <a:off x="7199312" y="2187356"/>
                <a:ext cx="3009900" cy="30099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0BFD3F5F-4077-3C75-3B1B-DE18D3DC7A2C}"/>
                  </a:ext>
                </a:extLst>
              </p:cNvPr>
              <p:cNvSpPr/>
              <p:nvPr/>
            </p:nvSpPr>
            <p:spPr>
              <a:xfrm>
                <a:off x="7926606" y="2914650"/>
                <a:ext cx="1555312" cy="15553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418E62F4-CAA0-3882-4BED-AD73C8105D97}"/>
                  </a:ext>
                </a:extLst>
              </p:cNvPr>
              <p:cNvSpPr/>
              <p:nvPr/>
            </p:nvSpPr>
            <p:spPr>
              <a:xfrm>
                <a:off x="6716712" y="1704756"/>
                <a:ext cx="3975100" cy="39751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3C40CD1E-BA89-9C03-351D-8B4D4EDFB50A}"/>
                  </a:ext>
                </a:extLst>
              </p:cNvPr>
              <p:cNvGrpSpPr/>
              <p:nvPr/>
            </p:nvGrpSpPr>
            <p:grpSpPr>
              <a:xfrm>
                <a:off x="8374062" y="3362106"/>
                <a:ext cx="660400" cy="660400"/>
                <a:chOff x="5765800" y="3098800"/>
                <a:chExt cx="660400" cy="660400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5986A102-809B-E5A5-9AC8-96736E9C630F}"/>
                    </a:ext>
                  </a:extLst>
                </p:cNvPr>
                <p:cNvSpPr/>
                <p:nvPr/>
              </p:nvSpPr>
              <p:spPr>
                <a:xfrm>
                  <a:off x="5765800" y="3098800"/>
                  <a:ext cx="660400" cy="660400"/>
                </a:xfrm>
                <a:custGeom>
                  <a:avLst/>
                  <a:gdLst>
                    <a:gd name="connsiteX0" fmla="*/ 699326 w 699325"/>
                    <a:gd name="connsiteY0" fmla="*/ 349663 h 699325"/>
                    <a:gd name="connsiteX1" fmla="*/ 349663 w 699325"/>
                    <a:gd name="connsiteY1" fmla="*/ 699326 h 699325"/>
                    <a:gd name="connsiteX2" fmla="*/ 0 w 699325"/>
                    <a:gd name="connsiteY2" fmla="*/ 349663 h 699325"/>
                    <a:gd name="connsiteX3" fmla="*/ 349663 w 699325"/>
                    <a:gd name="connsiteY3" fmla="*/ 0 h 699325"/>
                    <a:gd name="connsiteX4" fmla="*/ 699326 w 699325"/>
                    <a:gd name="connsiteY4" fmla="*/ 349663 h 69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325" h="699325">
                      <a:moveTo>
                        <a:pt x="699326" y="349663"/>
                      </a:moveTo>
                      <a:cubicBezTo>
                        <a:pt x="699326" y="542776"/>
                        <a:pt x="542776" y="699326"/>
                        <a:pt x="349663" y="699326"/>
                      </a:cubicBezTo>
                      <a:cubicBezTo>
                        <a:pt x="156549" y="699326"/>
                        <a:pt x="0" y="542776"/>
                        <a:pt x="0" y="349663"/>
                      </a:cubicBezTo>
                      <a:cubicBezTo>
                        <a:pt x="0" y="156549"/>
                        <a:pt x="156549" y="0"/>
                        <a:pt x="349663" y="0"/>
                      </a:cubicBezTo>
                      <a:cubicBezTo>
                        <a:pt x="542776" y="0"/>
                        <a:pt x="699326" y="156549"/>
                        <a:pt x="699326" y="3496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B800"/>
                    </a:gs>
                    <a:gs pos="50000">
                      <a:srgbClr val="A9DB18"/>
                    </a:gs>
                    <a:gs pos="100000">
                      <a:srgbClr val="D3FF31"/>
                    </a:gs>
                  </a:gsLst>
                  <a:lin ang="1620000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53B8DC65-F91E-5B29-87F6-373AFF44E5FE}"/>
                    </a:ext>
                  </a:extLst>
                </p:cNvPr>
                <p:cNvSpPr txBox="1"/>
                <p:nvPr/>
              </p:nvSpPr>
              <p:spPr>
                <a:xfrm>
                  <a:off x="5813322" y="3205360"/>
                  <a:ext cx="531916" cy="4001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600" dirty="0">
                      <a:latin typeface="PoetsenOne" panose="020108030300000D0203" pitchFamily="2" charset="0"/>
                    </a:rPr>
                    <a:t>+18</a:t>
                  </a:r>
                </a:p>
              </p:txBody>
            </p:sp>
          </p:grp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7E2C2B38-4B37-93B3-593E-26749ACE3734}"/>
                  </a:ext>
                </a:extLst>
              </p:cNvPr>
              <p:cNvSpPr/>
              <p:nvPr/>
            </p:nvSpPr>
            <p:spPr>
              <a:xfrm>
                <a:off x="7650381" y="2638425"/>
                <a:ext cx="2107762" cy="210776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00398420-C460-FC81-CBD1-618A43105365}"/>
                  </a:ext>
                </a:extLst>
              </p:cNvPr>
              <p:cNvSpPr/>
              <p:nvPr/>
            </p:nvSpPr>
            <p:spPr>
              <a:xfrm>
                <a:off x="8155206" y="3143250"/>
                <a:ext cx="1098112" cy="10981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38463CB1-95C3-EFC3-62CB-48CD20C76C9B}"/>
                  </a:ext>
                </a:extLst>
              </p:cNvPr>
              <p:cNvSpPr/>
              <p:nvPr/>
            </p:nvSpPr>
            <p:spPr>
              <a:xfrm>
                <a:off x="7431306" y="2419350"/>
                <a:ext cx="2545912" cy="2545912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A7670DCE-2BFC-721D-A152-08F479F30365}"/>
                  </a:ext>
                </a:extLst>
              </p:cNvPr>
              <p:cNvSpPr/>
              <p:nvPr/>
            </p:nvSpPr>
            <p:spPr>
              <a:xfrm>
                <a:off x="6962775" y="1950819"/>
                <a:ext cx="3482974" cy="3482974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Freeform: Shape 63" hidden="1">
                <a:extLst>
                  <a:ext uri="{FF2B5EF4-FFF2-40B4-BE49-F238E27FC236}">
                    <a16:creationId xmlns:a16="http://schemas.microsoft.com/office/drawing/2014/main" id="{7F82FCFA-DD31-030A-4AA6-FD74EBB89C7A}"/>
                  </a:ext>
                </a:extLst>
              </p:cNvPr>
              <p:cNvSpPr/>
              <p:nvPr/>
            </p:nvSpPr>
            <p:spPr>
              <a:xfrm>
                <a:off x="8578056" y="303486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76F13BDF-4C64-82AE-9CAD-86EFCBC4F7F0}"/>
                  </a:ext>
                </a:extLst>
              </p:cNvPr>
              <p:cNvSpPr/>
              <p:nvPr/>
            </p:nvSpPr>
            <p:spPr>
              <a:xfrm>
                <a:off x="6716712" y="1704756"/>
                <a:ext cx="3975100" cy="3975100"/>
              </a:xfrm>
              <a:prstGeom prst="ellipse">
                <a:avLst/>
              </a:prstGeom>
              <a:noFill/>
              <a:ln w="38100" cap="rnd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20FAE365-7A5B-00EE-0533-6E704EA03E02}"/>
                  </a:ext>
                </a:extLst>
              </p:cNvPr>
              <p:cNvSpPr/>
              <p:nvPr/>
            </p:nvSpPr>
            <p:spPr>
              <a:xfrm>
                <a:off x="8134281" y="294607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724EB650-805D-F161-69FD-9C4E4F56734F}"/>
                  </a:ext>
                </a:extLst>
              </p:cNvPr>
              <p:cNvSpPr/>
              <p:nvPr/>
            </p:nvSpPr>
            <p:spPr>
              <a:xfrm>
                <a:off x="9624493" y="366895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FDDBE25C-5063-849E-1BF3-883E47567B8C}"/>
                  </a:ext>
                </a:extLst>
              </p:cNvPr>
              <p:cNvSpPr/>
              <p:nvPr/>
            </p:nvSpPr>
            <p:spPr>
              <a:xfrm>
                <a:off x="8362998" y="4054474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12E49EBB-EE30-48B1-5BB2-EDE0DE48F9CF}"/>
                  </a:ext>
                </a:extLst>
              </p:cNvPr>
              <p:cNvSpPr/>
              <p:nvPr/>
            </p:nvSpPr>
            <p:spPr>
              <a:xfrm>
                <a:off x="8771135" y="456261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398F375D-E227-E51F-CBA1-58EDCE61E3A1}"/>
                  </a:ext>
                </a:extLst>
              </p:cNvPr>
              <p:cNvSpPr/>
              <p:nvPr/>
            </p:nvSpPr>
            <p:spPr>
              <a:xfrm>
                <a:off x="9887457" y="4311256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286AC9D7-8E1B-CA07-661F-5532B92B8A64}"/>
                  </a:ext>
                </a:extLst>
              </p:cNvPr>
              <p:cNvSpPr/>
              <p:nvPr/>
            </p:nvSpPr>
            <p:spPr>
              <a:xfrm>
                <a:off x="7771825" y="259039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2A5CCA8B-4019-9FFB-6351-C25B24D9CB75}"/>
                  </a:ext>
                </a:extLst>
              </p:cNvPr>
              <p:cNvSpPr/>
              <p:nvPr/>
            </p:nvSpPr>
            <p:spPr>
              <a:xfrm>
                <a:off x="9621448" y="249276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78ABADF9-7102-53E7-4266-EC59C2006722}"/>
                  </a:ext>
                </a:extLst>
              </p:cNvPr>
              <p:cNvSpPr/>
              <p:nvPr/>
            </p:nvSpPr>
            <p:spPr>
              <a:xfrm>
                <a:off x="7617551" y="4399594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05DE0F96-7838-0EE1-00FB-96B83A9B9FF4}"/>
                  </a:ext>
                </a:extLst>
              </p:cNvPr>
              <p:cNvSpPr/>
              <p:nvPr/>
            </p:nvSpPr>
            <p:spPr>
              <a:xfrm>
                <a:off x="9370686" y="5096019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3173F74E-6315-9547-450C-4D8215FDFE4F}"/>
                  </a:ext>
                </a:extLst>
              </p:cNvPr>
              <p:cNvSpPr/>
              <p:nvPr/>
            </p:nvSpPr>
            <p:spPr>
              <a:xfrm>
                <a:off x="6903090" y="3141581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92A7316B-E177-5868-1B53-B549B5B0730D}"/>
                  </a:ext>
                </a:extLst>
              </p:cNvPr>
              <p:cNvSpPr/>
              <p:nvPr/>
            </p:nvSpPr>
            <p:spPr>
              <a:xfrm>
                <a:off x="8633756" y="1832550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604B8B1-DB66-FDDA-F71E-52AC39F4F443}"/>
                  </a:ext>
                </a:extLst>
              </p:cNvPr>
              <p:cNvSpPr/>
              <p:nvPr/>
            </p:nvSpPr>
            <p:spPr>
              <a:xfrm>
                <a:off x="10561746" y="34405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119439F0-A166-38BF-BB9A-1F997A83F5BC}"/>
                  </a:ext>
                </a:extLst>
              </p:cNvPr>
              <p:cNvSpPr/>
              <p:nvPr/>
            </p:nvSpPr>
            <p:spPr>
              <a:xfrm>
                <a:off x="7614412" y="53005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F095DC9-7A21-0FE2-200F-C70518E3759A}"/>
                  </a:ext>
                </a:extLst>
              </p:cNvPr>
              <p:cNvSpPr/>
              <p:nvPr/>
            </p:nvSpPr>
            <p:spPr>
              <a:xfrm>
                <a:off x="7433641" y="1945153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DFF7476F-3799-C24E-4564-1FEC1B0CAD56}"/>
                  </a:ext>
                </a:extLst>
              </p:cNvPr>
              <p:cNvSpPr/>
              <p:nvPr/>
            </p:nvSpPr>
            <p:spPr>
              <a:xfrm>
                <a:off x="10007108" y="3100508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42B0C5C5-DEC7-A689-47CE-AFA5EAA232AA}"/>
                  </a:ext>
                </a:extLst>
              </p:cNvPr>
              <p:cNvSpPr/>
              <p:nvPr/>
            </p:nvSpPr>
            <p:spPr>
              <a:xfrm>
                <a:off x="6937197" y="4147182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5E8A1BB9-6FA5-247E-AD46-5F50CA8278E6}"/>
                  </a:ext>
                </a:extLst>
              </p:cNvPr>
              <p:cNvSpPr/>
              <p:nvPr/>
            </p:nvSpPr>
            <p:spPr>
              <a:xfrm>
                <a:off x="8623129" y="2293145"/>
                <a:ext cx="252412" cy="252412"/>
              </a:xfrm>
              <a:custGeom>
                <a:avLst/>
                <a:gdLst>
                  <a:gd name="connsiteX0" fmla="*/ 155638 w 155638"/>
                  <a:gd name="connsiteY0" fmla="*/ 77819 h 155638"/>
                  <a:gd name="connsiteX1" fmla="*/ 77819 w 155638"/>
                  <a:gd name="connsiteY1" fmla="*/ 155639 h 155638"/>
                  <a:gd name="connsiteX2" fmla="*/ 0 w 155638"/>
                  <a:gd name="connsiteY2" fmla="*/ 77819 h 155638"/>
                  <a:gd name="connsiteX3" fmla="*/ 77819 w 155638"/>
                  <a:gd name="connsiteY3" fmla="*/ 0 h 155638"/>
                  <a:gd name="connsiteX4" fmla="*/ 155638 w 155638"/>
                  <a:gd name="connsiteY4" fmla="*/ 77819 h 15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38" h="155638">
                    <a:moveTo>
                      <a:pt x="155638" y="77819"/>
                    </a:moveTo>
                    <a:cubicBezTo>
                      <a:pt x="155638" y="120777"/>
                      <a:pt x="120777" y="155639"/>
                      <a:pt x="77819" y="155639"/>
                    </a:cubicBezTo>
                    <a:cubicBezTo>
                      <a:pt x="34861" y="155639"/>
                      <a:pt x="0" y="120777"/>
                      <a:pt x="0" y="77819"/>
                    </a:cubicBezTo>
                    <a:cubicBezTo>
                      <a:pt x="0" y="34862"/>
                      <a:pt x="34861" y="0"/>
                      <a:pt x="77819" y="0"/>
                    </a:cubicBezTo>
                    <a:cubicBezTo>
                      <a:pt x="120777" y="0"/>
                      <a:pt x="155638" y="34862"/>
                      <a:pt x="155638" y="778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1F48"/>
                  </a:gs>
                  <a:gs pos="50000">
                    <a:srgbClr val="E73865"/>
                  </a:gs>
                  <a:gs pos="100000">
                    <a:srgbClr val="F25183"/>
                  </a:gs>
                </a:gsLst>
                <a:lin ang="162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BADD1A1D-A545-97B0-2F71-66C8F10F0165}"/>
                </a:ext>
              </a:extLst>
            </p:cNvPr>
            <p:cNvGrpSpPr/>
            <p:nvPr/>
          </p:nvGrpSpPr>
          <p:grpSpPr>
            <a:xfrm>
              <a:off x="7307719" y="5806299"/>
              <a:ext cx="2759646" cy="446967"/>
              <a:chOff x="7463486" y="1446334"/>
              <a:chExt cx="2759646" cy="446967"/>
            </a:xfrm>
          </p:grpSpPr>
          <p:sp>
            <p:nvSpPr>
              <p:cNvPr id="164" name="Rectangle: Rounded Corners 163">
                <a:extLst>
                  <a:ext uri="{FF2B5EF4-FFF2-40B4-BE49-F238E27FC236}">
                    <a16:creationId xmlns:a16="http://schemas.microsoft.com/office/drawing/2014/main" id="{021E3C08-6098-2F7F-9950-746CB6747B48}"/>
                  </a:ext>
                </a:extLst>
              </p:cNvPr>
              <p:cNvSpPr/>
              <p:nvPr/>
            </p:nvSpPr>
            <p:spPr>
              <a:xfrm>
                <a:off x="7463486" y="1446334"/>
                <a:ext cx="2759646" cy="446967"/>
              </a:xfrm>
              <a:prstGeom prst="roundRect">
                <a:avLst>
                  <a:gd name="adj" fmla="val 0"/>
                </a:avLst>
              </a:prstGeom>
              <a:solidFill>
                <a:srgbClr val="FF2701"/>
              </a:solidFill>
              <a:ln w="3810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C8A311E5-5F9D-150D-866A-129C8328B98A}"/>
                  </a:ext>
                </a:extLst>
              </p:cNvPr>
              <p:cNvSpPr txBox="1"/>
              <p:nvPr/>
            </p:nvSpPr>
            <p:spPr>
              <a:xfrm>
                <a:off x="7522280" y="1475767"/>
                <a:ext cx="2642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Non-Quantized Atom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8F25581-72F6-522C-57EE-E286BE8FC9BE}"/>
              </a:ext>
            </a:extLst>
          </p:cNvPr>
          <p:cNvGrpSpPr/>
          <p:nvPr/>
        </p:nvGrpSpPr>
        <p:grpSpPr>
          <a:xfrm>
            <a:off x="1976874" y="1340001"/>
            <a:ext cx="2285506" cy="446967"/>
            <a:chOff x="2197120" y="5806299"/>
            <a:chExt cx="2285506" cy="44696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A7FF8D08-6D77-4A93-9475-7F9450DECE9A}"/>
                </a:ext>
              </a:extLst>
            </p:cNvPr>
            <p:cNvSpPr/>
            <p:nvPr/>
          </p:nvSpPr>
          <p:spPr>
            <a:xfrm>
              <a:off x="2197120" y="5806299"/>
              <a:ext cx="2285506" cy="446967"/>
            </a:xfrm>
            <a:prstGeom prst="roundRect">
              <a:avLst>
                <a:gd name="adj" fmla="val 0"/>
              </a:avLst>
            </a:prstGeom>
            <a:solidFill>
              <a:srgbClr val="13B635"/>
            </a:solidFill>
            <a:ln w="381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E7914A9-25A6-9437-4B89-BB8240F622DE}"/>
                </a:ext>
              </a:extLst>
            </p:cNvPr>
            <p:cNvSpPr txBox="1"/>
            <p:nvPr/>
          </p:nvSpPr>
          <p:spPr>
            <a:xfrm>
              <a:off x="2311391" y="5835732"/>
              <a:ext cx="20569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Quantized Atom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10D09E0-AC47-EEC0-E814-3AC245C4C8A7}"/>
              </a:ext>
            </a:extLst>
          </p:cNvPr>
          <p:cNvGrpSpPr/>
          <p:nvPr/>
        </p:nvGrpSpPr>
        <p:grpSpPr>
          <a:xfrm>
            <a:off x="7595197" y="1340001"/>
            <a:ext cx="2759646" cy="446967"/>
            <a:chOff x="7307719" y="5806299"/>
            <a:chExt cx="2759646" cy="44696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A102154-A4CA-ED18-188A-F5AF623D2A42}"/>
                </a:ext>
              </a:extLst>
            </p:cNvPr>
            <p:cNvSpPr/>
            <p:nvPr/>
          </p:nvSpPr>
          <p:spPr>
            <a:xfrm>
              <a:off x="7307719" y="5806299"/>
              <a:ext cx="2759646" cy="446967"/>
            </a:xfrm>
            <a:prstGeom prst="roundRect">
              <a:avLst>
                <a:gd name="adj" fmla="val 0"/>
              </a:avLst>
            </a:prstGeom>
            <a:solidFill>
              <a:srgbClr val="FF2701"/>
            </a:solidFill>
            <a:ln w="381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BF98FFD-E728-F52A-1A88-E32910236E49}"/>
                </a:ext>
              </a:extLst>
            </p:cNvPr>
            <p:cNvSpPr txBox="1"/>
            <p:nvPr/>
          </p:nvSpPr>
          <p:spPr>
            <a:xfrm>
              <a:off x="7366513" y="5835732"/>
              <a:ext cx="2642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Non-Quantized Atom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DA36F08-CAD3-20D9-EC4D-6237D9240672}"/>
              </a:ext>
            </a:extLst>
          </p:cNvPr>
          <p:cNvGrpSpPr/>
          <p:nvPr/>
        </p:nvGrpSpPr>
        <p:grpSpPr>
          <a:xfrm>
            <a:off x="7304970" y="3715094"/>
            <a:ext cx="3340100" cy="781656"/>
            <a:chOff x="1871663" y="1477043"/>
            <a:chExt cx="3340100" cy="78165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E1271BF-EC26-0A4D-9678-55FBCD8F0D18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8353D64-B0CC-ADB7-5ACD-2C90D58ABD64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Inconsistent Electronic Arrangement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C19A3E3-026E-332C-BB23-1EC93D9C418B}"/>
                  </a:ext>
                </a:extLst>
              </p14:cNvPr>
              <p14:cNvContentPartPr/>
              <p14:nvPr/>
            </p14:nvContentPartPr>
            <p14:xfrm>
              <a:off x="8898700" y="4697577"/>
              <a:ext cx="152640" cy="3416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C19A3E3-026E-332C-BB23-1EC93D9C418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80700" y="4679596"/>
                <a:ext cx="188280" cy="377242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A9794426-B38F-B7C1-2C5D-8C004D352EA6}"/>
              </a:ext>
            </a:extLst>
          </p:cNvPr>
          <p:cNvGrpSpPr/>
          <p:nvPr/>
        </p:nvGrpSpPr>
        <p:grpSpPr>
          <a:xfrm>
            <a:off x="7304970" y="5240043"/>
            <a:ext cx="3340100" cy="781656"/>
            <a:chOff x="1871663" y="1477043"/>
            <a:chExt cx="3340100" cy="78165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C441F0BB-975D-005B-678E-C7B724A48230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5194547-1813-A41E-C5D8-1D28B8505805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Unpredictable Chemical Behavior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0E670D0-99E0-8D6F-A239-AF12C9812934}"/>
              </a:ext>
            </a:extLst>
          </p:cNvPr>
          <p:cNvGrpSpPr/>
          <p:nvPr/>
        </p:nvGrpSpPr>
        <p:grpSpPr>
          <a:xfrm>
            <a:off x="7304970" y="2439674"/>
            <a:ext cx="3340100" cy="532126"/>
            <a:chOff x="1871663" y="1477043"/>
            <a:chExt cx="3340100" cy="532126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6197595-1DFF-8FCE-545B-7CFC6B9E8482}"/>
                </a:ext>
              </a:extLst>
            </p:cNvPr>
            <p:cNvSpPr/>
            <p:nvPr/>
          </p:nvSpPr>
          <p:spPr>
            <a:xfrm>
              <a:off x="1871663" y="1477043"/>
              <a:ext cx="3340100" cy="53212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0D878C4-BF17-2981-C61B-C01D67BD4576}"/>
                </a:ext>
              </a:extLst>
            </p:cNvPr>
            <p:cNvSpPr txBox="1"/>
            <p:nvPr/>
          </p:nvSpPr>
          <p:spPr>
            <a:xfrm>
              <a:off x="1900238" y="1587052"/>
              <a:ext cx="328295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Unstable Atom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23B9CAA-8BF4-0391-D7C6-3D972661DBD5}"/>
                  </a:ext>
                </a:extLst>
              </p14:cNvPr>
              <p14:cNvContentPartPr/>
              <p14:nvPr/>
            </p14:nvContentPartPr>
            <p14:xfrm>
              <a:off x="8898700" y="3172627"/>
              <a:ext cx="152640" cy="3416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23B9CAA-8BF4-0391-D7C6-3D972661DBD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80700" y="3154646"/>
                <a:ext cx="188280" cy="377242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2AE94CA3-1EE7-C3C7-74C4-EA2CB32B8E84}"/>
              </a:ext>
            </a:extLst>
          </p:cNvPr>
          <p:cNvGrpSpPr/>
          <p:nvPr/>
        </p:nvGrpSpPr>
        <p:grpSpPr>
          <a:xfrm>
            <a:off x="1449577" y="3715094"/>
            <a:ext cx="3340100" cy="781656"/>
            <a:chOff x="1871663" y="1477043"/>
            <a:chExt cx="3340100" cy="781656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FF47A538-D114-402E-C474-F7B1ED1FAC60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5E61523-391C-BE6B-2B94-1BF7738041B9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Consistent Electronic Arrangement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A746402-9010-1D47-E338-8F6247384EC0}"/>
                  </a:ext>
                </a:extLst>
              </p14:cNvPr>
              <p14:cNvContentPartPr/>
              <p14:nvPr/>
            </p14:nvContentPartPr>
            <p14:xfrm>
              <a:off x="3043307" y="4697577"/>
              <a:ext cx="152640" cy="3416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A746402-9010-1D47-E338-8F6247384EC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5307" y="4679596"/>
                <a:ext cx="188280" cy="377242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CE356CFA-89C0-0D40-37C5-5966BCBC842E}"/>
              </a:ext>
            </a:extLst>
          </p:cNvPr>
          <p:cNvGrpSpPr/>
          <p:nvPr/>
        </p:nvGrpSpPr>
        <p:grpSpPr>
          <a:xfrm>
            <a:off x="1449577" y="5240043"/>
            <a:ext cx="3340100" cy="781656"/>
            <a:chOff x="1871663" y="1477043"/>
            <a:chExt cx="3340100" cy="781656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A798478E-A738-C658-A504-1A70EF8859DA}"/>
                </a:ext>
              </a:extLst>
            </p:cNvPr>
            <p:cNvSpPr/>
            <p:nvPr/>
          </p:nvSpPr>
          <p:spPr>
            <a:xfrm>
              <a:off x="1871663" y="1477043"/>
              <a:ext cx="3340100" cy="78165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3FEDE1-B963-0798-F54B-7A7AEB8479FA}"/>
                </a:ext>
              </a:extLst>
            </p:cNvPr>
            <p:cNvSpPr txBox="1"/>
            <p:nvPr/>
          </p:nvSpPr>
          <p:spPr>
            <a:xfrm>
              <a:off x="1900238" y="1552127"/>
              <a:ext cx="328295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Predictable Chemical Behavior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E7AE0C-6452-8F0D-3496-422A69ABDEE0}"/>
              </a:ext>
            </a:extLst>
          </p:cNvPr>
          <p:cNvGrpSpPr/>
          <p:nvPr/>
        </p:nvGrpSpPr>
        <p:grpSpPr>
          <a:xfrm>
            <a:off x="1449577" y="2439674"/>
            <a:ext cx="3340100" cy="532126"/>
            <a:chOff x="1871663" y="1477043"/>
            <a:chExt cx="3340100" cy="532126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F9B93D6D-CC7A-BB9F-C0DE-BCAC249304CD}"/>
                </a:ext>
              </a:extLst>
            </p:cNvPr>
            <p:cNvSpPr/>
            <p:nvPr/>
          </p:nvSpPr>
          <p:spPr>
            <a:xfrm>
              <a:off x="1871663" y="1477043"/>
              <a:ext cx="3340100" cy="532126"/>
            </a:xfrm>
            <a:prstGeom prst="roundRect">
              <a:avLst>
                <a:gd name="adj" fmla="val 1276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3870D5F-8DC9-C1DE-B7C6-D6DCBD348E97}"/>
                </a:ext>
              </a:extLst>
            </p:cNvPr>
            <p:cNvSpPr txBox="1"/>
            <p:nvPr/>
          </p:nvSpPr>
          <p:spPr>
            <a:xfrm>
              <a:off x="1900238" y="1587052"/>
              <a:ext cx="328295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Stable Atom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D7C1462E-78BF-678F-8ECA-5382ACD4E2CE}"/>
                  </a:ext>
                </a:extLst>
              </p14:cNvPr>
              <p14:cNvContentPartPr/>
              <p14:nvPr/>
            </p14:nvContentPartPr>
            <p14:xfrm>
              <a:off x="3043307" y="3172627"/>
              <a:ext cx="152640" cy="3416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D7C1462E-78BF-678F-8ECA-5382ACD4E2C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5307" y="3154646"/>
                <a:ext cx="188280" cy="37724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5955004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58668-77C8-2B4E-FE93-97FD5DB1D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3CC8F106-158E-5D86-B3A4-8F1FACD084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09937" y="165418"/>
            <a:ext cx="5724525" cy="61912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F1577762-112B-2CD1-2BD8-3714DE8DC3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38500" y="73343"/>
            <a:ext cx="5715000" cy="6096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AECAA77-A08A-FEC7-BA5F-0E07A0EDE5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88289" y="1668481"/>
            <a:ext cx="4638248" cy="4125296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8AB1F83C-D81D-8849-CE0F-45D3984116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874563" y="1668481"/>
            <a:ext cx="4038600" cy="4125296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4" name="1">
            <a:extLst>
              <a:ext uri="{FF2B5EF4-FFF2-40B4-BE49-F238E27FC236}">
                <a16:creationId xmlns:a16="http://schemas.microsoft.com/office/drawing/2014/main" id="{B69FB87E-CF8E-177B-52BC-6C1CA89A3D30}"/>
              </a:ext>
            </a:extLst>
          </p:cNvPr>
          <p:cNvSpPr/>
          <p:nvPr/>
        </p:nvSpPr>
        <p:spPr>
          <a:xfrm>
            <a:off x="841850" y="4188908"/>
            <a:ext cx="445658" cy="445658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  <a:effectLst>
            <a:outerShdw blurRad="76200" dist="63500" dir="2700000" algn="tl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endParaRPr lang="en-US" sz="1890"/>
          </a:p>
        </p:txBody>
      </p:sp>
      <p:sp>
        <p:nvSpPr>
          <p:cNvPr id="10" name="2">
            <a:extLst>
              <a:ext uri="{FF2B5EF4-FFF2-40B4-BE49-F238E27FC236}">
                <a16:creationId xmlns:a16="http://schemas.microsoft.com/office/drawing/2014/main" id="{BCCFA5D6-48D0-1E1B-9EB3-0D85EBACB149}"/>
              </a:ext>
            </a:extLst>
          </p:cNvPr>
          <p:cNvSpPr/>
          <p:nvPr/>
        </p:nvSpPr>
        <p:spPr>
          <a:xfrm>
            <a:off x="1577026" y="3286392"/>
            <a:ext cx="445658" cy="445658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  <a:effectLst>
            <a:outerShdw blurRad="76200" dist="63500" dir="2700000" algn="tl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endParaRPr lang="en-US" sz="1890"/>
          </a:p>
        </p:txBody>
      </p:sp>
      <p:sp>
        <p:nvSpPr>
          <p:cNvPr id="11" name="3">
            <a:extLst>
              <a:ext uri="{FF2B5EF4-FFF2-40B4-BE49-F238E27FC236}">
                <a16:creationId xmlns:a16="http://schemas.microsoft.com/office/drawing/2014/main" id="{263FC6F7-BCBC-652B-55FF-9ADD256C0A1E}"/>
              </a:ext>
            </a:extLst>
          </p:cNvPr>
          <p:cNvSpPr/>
          <p:nvPr/>
        </p:nvSpPr>
        <p:spPr>
          <a:xfrm>
            <a:off x="2302515" y="2528362"/>
            <a:ext cx="445658" cy="445658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  <a:effectLst>
            <a:outerShdw blurRad="76200" dist="63500" dir="2700000" algn="tl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endParaRPr lang="en-US" sz="1890"/>
          </a:p>
        </p:txBody>
      </p:sp>
      <p:sp>
        <p:nvSpPr>
          <p:cNvPr id="12" name="4">
            <a:extLst>
              <a:ext uri="{FF2B5EF4-FFF2-40B4-BE49-F238E27FC236}">
                <a16:creationId xmlns:a16="http://schemas.microsoft.com/office/drawing/2014/main" id="{2B1D7AF7-E374-1A1C-B967-CAC5EAE48207}"/>
              </a:ext>
            </a:extLst>
          </p:cNvPr>
          <p:cNvSpPr/>
          <p:nvPr/>
        </p:nvSpPr>
        <p:spPr>
          <a:xfrm>
            <a:off x="3019274" y="1928287"/>
            <a:ext cx="445658" cy="445658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  <a:effectLst>
            <a:outerShdw blurRad="76200" dist="63500" dir="2700000" algn="tl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endParaRPr lang="en-US" sz="1890"/>
          </a:p>
        </p:txBody>
      </p:sp>
      <p:sp>
        <p:nvSpPr>
          <p:cNvPr id="13" name="5">
            <a:extLst>
              <a:ext uri="{FF2B5EF4-FFF2-40B4-BE49-F238E27FC236}">
                <a16:creationId xmlns:a16="http://schemas.microsoft.com/office/drawing/2014/main" id="{9492AC7D-1016-43EA-D99E-04F3BAAB5DCC}"/>
              </a:ext>
            </a:extLst>
          </p:cNvPr>
          <p:cNvSpPr/>
          <p:nvPr/>
        </p:nvSpPr>
        <p:spPr>
          <a:xfrm>
            <a:off x="3722485" y="1506805"/>
            <a:ext cx="445658" cy="445658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  <a:effectLst>
            <a:outerShdw blurRad="76200" dist="63500" dir="2700000" algn="tl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endParaRPr lang="en-US" sz="1890"/>
          </a:p>
        </p:txBody>
      </p:sp>
      <p:sp>
        <p:nvSpPr>
          <p:cNvPr id="14" name="6">
            <a:extLst>
              <a:ext uri="{FF2B5EF4-FFF2-40B4-BE49-F238E27FC236}">
                <a16:creationId xmlns:a16="http://schemas.microsoft.com/office/drawing/2014/main" id="{D0B98693-CDFD-EF00-96C2-12B504E75598}"/>
              </a:ext>
            </a:extLst>
          </p:cNvPr>
          <p:cNvSpPr/>
          <p:nvPr/>
        </p:nvSpPr>
        <p:spPr>
          <a:xfrm>
            <a:off x="4572594" y="1222823"/>
            <a:ext cx="445658" cy="445658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  <a:effectLst>
            <a:outerShdw blurRad="76200" dist="63500" dir="2700000" algn="tl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endParaRPr lang="en-US" sz="1890"/>
          </a:p>
        </p:txBody>
      </p:sp>
      <p:sp>
        <p:nvSpPr>
          <p:cNvPr id="15" name="0">
            <a:extLst>
              <a:ext uri="{FF2B5EF4-FFF2-40B4-BE49-F238E27FC236}">
                <a16:creationId xmlns:a16="http://schemas.microsoft.com/office/drawing/2014/main" id="{12CA5B5B-FCC3-E591-8C9E-C766F1117C52}"/>
              </a:ext>
            </a:extLst>
          </p:cNvPr>
          <p:cNvSpPr/>
          <p:nvPr/>
        </p:nvSpPr>
        <p:spPr>
          <a:xfrm>
            <a:off x="6704122" y="5127259"/>
            <a:ext cx="445658" cy="445658"/>
          </a:xfrm>
          <a:custGeom>
            <a:avLst/>
            <a:gdLst>
              <a:gd name="connsiteX0" fmla="*/ 155638 w 155638"/>
              <a:gd name="connsiteY0" fmla="*/ 77819 h 155638"/>
              <a:gd name="connsiteX1" fmla="*/ 77819 w 155638"/>
              <a:gd name="connsiteY1" fmla="*/ 155639 h 155638"/>
              <a:gd name="connsiteX2" fmla="*/ 0 w 155638"/>
              <a:gd name="connsiteY2" fmla="*/ 77819 h 155638"/>
              <a:gd name="connsiteX3" fmla="*/ 77819 w 155638"/>
              <a:gd name="connsiteY3" fmla="*/ 0 h 155638"/>
              <a:gd name="connsiteX4" fmla="*/ 155638 w 155638"/>
              <a:gd name="connsiteY4" fmla="*/ 77819 h 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38" h="155638">
                <a:moveTo>
                  <a:pt x="155638" y="77819"/>
                </a:moveTo>
                <a:cubicBezTo>
                  <a:pt x="155638" y="120777"/>
                  <a:pt x="120777" y="155639"/>
                  <a:pt x="77819" y="155639"/>
                </a:cubicBezTo>
                <a:cubicBezTo>
                  <a:pt x="34861" y="155639"/>
                  <a:pt x="0" y="120777"/>
                  <a:pt x="0" y="77819"/>
                </a:cubicBezTo>
                <a:cubicBezTo>
                  <a:pt x="0" y="34862"/>
                  <a:pt x="34861" y="0"/>
                  <a:pt x="77819" y="0"/>
                </a:cubicBezTo>
                <a:cubicBezTo>
                  <a:pt x="120777" y="0"/>
                  <a:pt x="155638" y="34862"/>
                  <a:pt x="155638" y="77819"/>
                </a:cubicBezTo>
                <a:close/>
              </a:path>
            </a:pathLst>
          </a:custGeom>
          <a:gradFill>
            <a:gsLst>
              <a:gs pos="0">
                <a:srgbClr val="DD1F48"/>
              </a:gs>
              <a:gs pos="50000">
                <a:srgbClr val="E73865"/>
              </a:gs>
              <a:gs pos="100000">
                <a:srgbClr val="F25183"/>
              </a:gs>
            </a:gsLst>
            <a:lin ang="16200000" scaled="1"/>
          </a:gradFill>
          <a:ln w="0" cap="flat">
            <a:noFill/>
            <a:prstDash val="solid"/>
            <a:miter/>
          </a:ln>
          <a:effectLst>
            <a:outerShdw blurRad="76200" dist="63500" dir="2700000" algn="tl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endParaRPr lang="en-US" sz="189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BE59F77-355B-335D-C62E-1E999C50ACB2}"/>
              </a:ext>
            </a:extLst>
          </p:cNvPr>
          <p:cNvGrpSpPr/>
          <p:nvPr/>
        </p:nvGrpSpPr>
        <p:grpSpPr>
          <a:xfrm>
            <a:off x="1864660" y="6150126"/>
            <a:ext cx="2285506" cy="446967"/>
            <a:chOff x="2197120" y="5806299"/>
            <a:chExt cx="2285506" cy="446967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7E6449A0-2F3E-4763-4E6E-272F17D9CD3A}"/>
                </a:ext>
              </a:extLst>
            </p:cNvPr>
            <p:cNvSpPr/>
            <p:nvPr/>
          </p:nvSpPr>
          <p:spPr>
            <a:xfrm>
              <a:off x="2197120" y="5806299"/>
              <a:ext cx="2285506" cy="446967"/>
            </a:xfrm>
            <a:prstGeom prst="roundRect">
              <a:avLst>
                <a:gd name="adj" fmla="val 0"/>
              </a:avLst>
            </a:prstGeom>
            <a:solidFill>
              <a:srgbClr val="13B635"/>
            </a:solidFill>
            <a:ln w="381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305539A-5133-B93E-DD0A-F6279F2F66B2}"/>
                </a:ext>
              </a:extLst>
            </p:cNvPr>
            <p:cNvSpPr txBox="1"/>
            <p:nvPr/>
          </p:nvSpPr>
          <p:spPr>
            <a:xfrm>
              <a:off x="2311391" y="5835732"/>
              <a:ext cx="20569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Quantized Atom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824A3E5-45B8-A703-1311-8FFBDD9A8803}"/>
              </a:ext>
            </a:extLst>
          </p:cNvPr>
          <p:cNvGrpSpPr/>
          <p:nvPr/>
        </p:nvGrpSpPr>
        <p:grpSpPr>
          <a:xfrm>
            <a:off x="7514040" y="6150126"/>
            <a:ext cx="2759646" cy="446967"/>
            <a:chOff x="7307719" y="5806299"/>
            <a:chExt cx="2759646" cy="446967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0FA7CE0-FE91-1389-50A5-3D461042453B}"/>
                </a:ext>
              </a:extLst>
            </p:cNvPr>
            <p:cNvSpPr/>
            <p:nvPr/>
          </p:nvSpPr>
          <p:spPr>
            <a:xfrm>
              <a:off x="7307719" y="5806299"/>
              <a:ext cx="2759646" cy="446967"/>
            </a:xfrm>
            <a:prstGeom prst="roundRect">
              <a:avLst>
                <a:gd name="adj" fmla="val 0"/>
              </a:avLst>
            </a:prstGeom>
            <a:solidFill>
              <a:srgbClr val="FF2701"/>
            </a:solidFill>
            <a:ln w="3810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0ED2CB9-573B-ECD3-6048-39877FB2E202}"/>
                </a:ext>
              </a:extLst>
            </p:cNvPr>
            <p:cNvSpPr txBox="1"/>
            <p:nvPr/>
          </p:nvSpPr>
          <p:spPr>
            <a:xfrm>
              <a:off x="7366513" y="5835732"/>
              <a:ext cx="2642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Non-Quantized Atom</a:t>
              </a:r>
            </a:p>
          </p:txBody>
        </p:sp>
      </p:grpSp>
      <p:pic>
        <p:nvPicPr>
          <p:cNvPr id="2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7A68EF4-5E03-6122-012D-6A6D026B12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50725" y="-6750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40279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5" dur="8113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 showWhenStopped="0">
                    <p:cTn id="2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9"/>
                    </p:tgtEl>
                  </p:cMediaNode>
                </p:audio>
                <p:seq concurrent="1" nextAc="seek">
                  <p:cTn id="27" restart="whenNotActive" fill="hold" evtFilter="cancelBubble" nodeType="interactiveSeq">
                    <p:stCondLst>
                      <p:cond evt="onMediaBookmark" delay="0">
                        <p:tgtEl>
                          <p14:bmkTgt spid="29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8" fill="hold">
                          <p:stCondLst>
                            <p:cond delay="0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42" presetClass="path" presetSubtype="0" accel="50000" decel="50000" autoRev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-2.59259E-6 L 0.29167 -0.5287 " pathEditMode="relative" rAng="0" ptsTypes="AA">
                                          <p:cBhvr>
                                            <p:cTn id="31" dur="4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83" y="-2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1" presetClass="exit" presetSubtype="0" fill="hold" grpId="0" nodeType="withEffect">
                                      <p:stCondLst>
                                        <p:cond delay="72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" presetClass="entr" presetSubtype="0" fill="hold" grpId="0" nodeType="withEffect">
                                      <p:stCondLst>
                                        <p:cond delay="72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exit" presetSubtype="0" fill="hold" grpId="1" nodeType="withEffect">
                                      <p:stCondLst>
                                        <p:cond delay="144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grpId="0" nodeType="withEffect">
                                      <p:stCondLst>
                                        <p:cond delay="144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" presetClass="exit" presetSubtype="0" fill="hold" grpId="1" nodeType="withEffect">
                                      <p:stCondLst>
                                        <p:cond delay="216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grpId="0" nodeType="withEffect">
                                      <p:stCondLst>
                                        <p:cond delay="216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" presetClass="exit" presetSubtype="0" fill="hold" grpId="1" nodeType="withEffect">
                                      <p:stCondLst>
                                        <p:cond delay="288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1" presetClass="entr" presetSubtype="0" fill="hold" grpId="0" nodeType="withEffect">
                                      <p:stCondLst>
                                        <p:cond delay="288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1" presetClass="exit" presetSubtype="0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" presetClass="entr" presetSubtype="0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1" presetClass="exit" presetSubtype="0" fill="hold" grpId="1" nodeType="withEffect">
                                      <p:stCondLst>
                                        <p:cond delay="432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" presetClass="entr" presetSubtype="0" fill="hold" grpId="2" nodeType="withEffect">
                                      <p:stCondLst>
                                        <p:cond delay="432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" presetClass="exit" presetSubtype="0" fill="hold" grpId="3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1" presetClass="entr" presetSubtype="0" fill="hold" grpId="2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" presetClass="exit" presetSubtype="0" fill="hold" grpId="3" nodeType="withEffect">
                                      <p:stCondLst>
                                        <p:cond delay="576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1" presetClass="entr" presetSubtype="0" fill="hold" grpId="2" nodeType="withEffect">
                                      <p:stCondLst>
                                        <p:cond delay="576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1" presetClass="exit" presetSubtype="0" fill="hold" grpId="3" nodeType="withEffect">
                                      <p:stCondLst>
                                        <p:cond delay="648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" presetClass="entr" presetSubtype="0" fill="hold" grpId="2" nodeType="withEffect">
                                      <p:stCondLst>
                                        <p:cond delay="648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1" presetClass="exit" presetSubtype="0" fill="hold" grpId="3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1" presetClass="entr" presetSubtype="0" fill="hold" grpId="1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9" bmkName="Bookmark 1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4" grpId="2" animBg="1"/>
          <p:bldP spid="10" grpId="0" animBg="1"/>
          <p:bldP spid="10" grpId="1" animBg="1"/>
          <p:bldP spid="10" grpId="2" animBg="1"/>
          <p:bldP spid="10" grpId="3" animBg="1"/>
          <p:bldP spid="11" grpId="0" animBg="1"/>
          <p:bldP spid="11" grpId="1" animBg="1"/>
          <p:bldP spid="11" grpId="2" animBg="1"/>
          <p:bldP spid="11" grpId="3" animBg="1"/>
          <p:bldP spid="12" grpId="0" animBg="1"/>
          <p:bldP spid="12" grpId="1" animBg="1"/>
          <p:bldP spid="12" grpId="2" animBg="1"/>
          <p:bldP spid="12" grpId="3" animBg="1"/>
          <p:bldP spid="13" grpId="0" animBg="1"/>
          <p:bldP spid="13" grpId="1" animBg="1"/>
          <p:bldP spid="13" grpId="2" animBg="1"/>
          <p:bldP spid="13" grpId="3" animBg="1"/>
          <p:bldP spid="14" grpId="0" animBg="1"/>
          <p:bldP spid="14" grpId="1" animBg="1"/>
          <p:bldP spid="15" grpId="0" animBg="1"/>
          <p:bldP spid="1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5" dur="8113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 showWhenStopped="0">
                    <p:cTn id="2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9"/>
                    </p:tgtEl>
                  </p:cMediaNode>
                </p:audio>
              </p:childTnLst>
            </p:cTn>
          </p:par>
        </p:tnLst>
        <p:bldLst>
          <p:bldP spid="4" grpId="2" animBg="1"/>
          <p:bldP spid="15" grpId="1" animBg="1"/>
        </p:bldLst>
      </p:timing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44949-880B-55FD-DA8A-5347C26C7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43B6FD1F-B5AA-AD99-AAE7-50AAC60D2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9937" y="165418"/>
            <a:ext cx="5724525" cy="61912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C53D6844-477E-47F5-4F35-15D04F9B8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8500" y="73343"/>
            <a:ext cx="5715000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E897B17-CF02-09CB-B006-D2C15526D8E3}"/>
              </a:ext>
            </a:extLst>
          </p:cNvPr>
          <p:cNvGrpSpPr/>
          <p:nvPr/>
        </p:nvGrpSpPr>
        <p:grpSpPr>
          <a:xfrm>
            <a:off x="571303" y="2784475"/>
            <a:ext cx="1028700" cy="1731407"/>
            <a:chOff x="571303" y="2784475"/>
            <a:chExt cx="1028700" cy="1731407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6979D09-DA29-09E4-A4A2-8D6CAA46EED1}"/>
                </a:ext>
              </a:extLst>
            </p:cNvPr>
            <p:cNvSpPr/>
            <p:nvPr/>
          </p:nvSpPr>
          <p:spPr>
            <a:xfrm>
              <a:off x="571303" y="2784475"/>
              <a:ext cx="1028700" cy="1028700"/>
            </a:xfrm>
            <a:prstGeom prst="ellipse">
              <a:avLst/>
            </a:prstGeom>
            <a:solidFill>
              <a:srgbClr val="7F00FF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DE68AE-53A6-4196-DA10-6CA4344B5014}"/>
                </a:ext>
              </a:extLst>
            </p:cNvPr>
            <p:cNvSpPr txBox="1"/>
            <p:nvPr/>
          </p:nvSpPr>
          <p:spPr>
            <a:xfrm>
              <a:off x="586958" y="4146550"/>
              <a:ext cx="9973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400 nm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E816325-CE9D-6897-2B65-16FA9FEBB340}"/>
              </a:ext>
            </a:extLst>
          </p:cNvPr>
          <p:cNvGrpSpPr/>
          <p:nvPr/>
        </p:nvGrpSpPr>
        <p:grpSpPr>
          <a:xfrm>
            <a:off x="10591998" y="2784475"/>
            <a:ext cx="1028700" cy="1731407"/>
            <a:chOff x="10591998" y="2784475"/>
            <a:chExt cx="1028700" cy="173140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46FD66D-E985-CDA6-D610-0DA3092AA213}"/>
                </a:ext>
              </a:extLst>
            </p:cNvPr>
            <p:cNvSpPr/>
            <p:nvPr/>
          </p:nvSpPr>
          <p:spPr>
            <a:xfrm>
              <a:off x="10591998" y="2784475"/>
              <a:ext cx="1028700" cy="10287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F91878C-C36B-B765-5F39-FB1D77A81FC7}"/>
                </a:ext>
              </a:extLst>
            </p:cNvPr>
            <p:cNvSpPr txBox="1"/>
            <p:nvPr/>
          </p:nvSpPr>
          <p:spPr>
            <a:xfrm>
              <a:off x="10611660" y="4146550"/>
              <a:ext cx="989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650 nm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19C73D-C72B-1C1D-BC12-9C463655FB31}"/>
              </a:ext>
            </a:extLst>
          </p:cNvPr>
          <p:cNvGrpSpPr/>
          <p:nvPr/>
        </p:nvGrpSpPr>
        <p:grpSpPr>
          <a:xfrm>
            <a:off x="8921883" y="2784475"/>
            <a:ext cx="1028700" cy="1731407"/>
            <a:chOff x="8921883" y="2784475"/>
            <a:chExt cx="1028700" cy="1731407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6428E08-17F2-6052-6702-E0FCCAA5EDD3}"/>
                </a:ext>
              </a:extLst>
            </p:cNvPr>
            <p:cNvSpPr/>
            <p:nvPr/>
          </p:nvSpPr>
          <p:spPr>
            <a:xfrm>
              <a:off x="8921883" y="2784475"/>
              <a:ext cx="1028700" cy="1028700"/>
            </a:xfrm>
            <a:prstGeom prst="ellipse">
              <a:avLst/>
            </a:prstGeom>
            <a:solidFill>
              <a:srgbClr val="FF7F00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90D33C6-22C0-1F4B-4882-050BF9283CC3}"/>
                </a:ext>
              </a:extLst>
            </p:cNvPr>
            <p:cNvSpPr txBox="1"/>
            <p:nvPr/>
          </p:nvSpPr>
          <p:spPr>
            <a:xfrm>
              <a:off x="8937533" y="4146550"/>
              <a:ext cx="9973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600 nm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A73F7E-ED1D-C582-E86B-A945BF6D3A7C}"/>
              </a:ext>
            </a:extLst>
          </p:cNvPr>
          <p:cNvGrpSpPr/>
          <p:nvPr/>
        </p:nvGrpSpPr>
        <p:grpSpPr>
          <a:xfrm>
            <a:off x="7251767" y="2784475"/>
            <a:ext cx="1028700" cy="1731407"/>
            <a:chOff x="7251767" y="2784475"/>
            <a:chExt cx="1028700" cy="1731407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0D03CCA-C445-4B6A-7DE3-B6D0231A13A4}"/>
                </a:ext>
              </a:extLst>
            </p:cNvPr>
            <p:cNvSpPr/>
            <p:nvPr/>
          </p:nvSpPr>
          <p:spPr>
            <a:xfrm>
              <a:off x="7251767" y="2784475"/>
              <a:ext cx="1028700" cy="10287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085997A-7718-E60B-3231-FE8688B819B0}"/>
                </a:ext>
              </a:extLst>
            </p:cNvPr>
            <p:cNvSpPr txBox="1"/>
            <p:nvPr/>
          </p:nvSpPr>
          <p:spPr>
            <a:xfrm>
              <a:off x="7271426" y="4146550"/>
              <a:ext cx="9893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580 nm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0C01484-10F6-9415-9893-334A8F21A91B}"/>
              </a:ext>
            </a:extLst>
          </p:cNvPr>
          <p:cNvGrpSpPr/>
          <p:nvPr/>
        </p:nvGrpSpPr>
        <p:grpSpPr>
          <a:xfrm>
            <a:off x="2241419" y="2784475"/>
            <a:ext cx="1028700" cy="1731407"/>
            <a:chOff x="2241419" y="2784475"/>
            <a:chExt cx="1028700" cy="1731407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001AEB5-C83A-3711-25AA-7C3F8D672F9A}"/>
                </a:ext>
              </a:extLst>
            </p:cNvPr>
            <p:cNvSpPr/>
            <p:nvPr/>
          </p:nvSpPr>
          <p:spPr>
            <a:xfrm>
              <a:off x="2241419" y="2784475"/>
              <a:ext cx="1028700" cy="1028700"/>
            </a:xfrm>
            <a:prstGeom prst="ellipse">
              <a:avLst/>
            </a:prstGeom>
            <a:solidFill>
              <a:srgbClr val="4B0082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81DD8A8-D823-C1A2-9254-D511C0184A74}"/>
                </a:ext>
              </a:extLst>
            </p:cNvPr>
            <p:cNvSpPr txBox="1"/>
            <p:nvPr/>
          </p:nvSpPr>
          <p:spPr>
            <a:xfrm>
              <a:off x="2265890" y="4146550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450 nm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53A9C5D-4CCA-317B-6997-1E10007962A6}"/>
              </a:ext>
            </a:extLst>
          </p:cNvPr>
          <p:cNvGrpSpPr/>
          <p:nvPr/>
        </p:nvGrpSpPr>
        <p:grpSpPr>
          <a:xfrm>
            <a:off x="3911535" y="2784475"/>
            <a:ext cx="1028700" cy="1731407"/>
            <a:chOff x="3911535" y="2784475"/>
            <a:chExt cx="1028700" cy="1731407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FC5DB33-A74F-47BB-48B8-20341C9A79F2}"/>
                </a:ext>
              </a:extLst>
            </p:cNvPr>
            <p:cNvSpPr/>
            <p:nvPr/>
          </p:nvSpPr>
          <p:spPr>
            <a:xfrm>
              <a:off x="3911535" y="2784475"/>
              <a:ext cx="1028700" cy="102870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ED37E04-2D3A-3A8F-6229-EA9FC2C70BFC}"/>
                </a:ext>
              </a:extLst>
            </p:cNvPr>
            <p:cNvSpPr txBox="1"/>
            <p:nvPr/>
          </p:nvSpPr>
          <p:spPr>
            <a:xfrm>
              <a:off x="3931997" y="4146550"/>
              <a:ext cx="9877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480 nm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A369F37-22D7-1396-5005-505849F7212D}"/>
              </a:ext>
            </a:extLst>
          </p:cNvPr>
          <p:cNvGrpSpPr/>
          <p:nvPr/>
        </p:nvGrpSpPr>
        <p:grpSpPr>
          <a:xfrm>
            <a:off x="5581651" y="2784475"/>
            <a:ext cx="1028700" cy="1731407"/>
            <a:chOff x="5581651" y="2784475"/>
            <a:chExt cx="1028700" cy="173140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17962A2-BDBC-1F76-647F-B8F15334A1D0}"/>
                </a:ext>
              </a:extLst>
            </p:cNvPr>
            <p:cNvSpPr txBox="1"/>
            <p:nvPr/>
          </p:nvSpPr>
          <p:spPr>
            <a:xfrm>
              <a:off x="5603715" y="4146550"/>
              <a:ext cx="984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530 nm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899D7B4-ECA8-B73D-7C53-81CF9E62D328}"/>
                </a:ext>
              </a:extLst>
            </p:cNvPr>
            <p:cNvSpPr/>
            <p:nvPr/>
          </p:nvSpPr>
          <p:spPr>
            <a:xfrm>
              <a:off x="5581651" y="2784475"/>
              <a:ext cx="1028700" cy="1028700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763109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FABD-E841-4E7F-C58B-32E3E1ABA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E6F51000-CD26-DB54-4541-3E18D7F138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9937" y="165418"/>
            <a:ext cx="5724525" cy="61912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D3B4D54A-4A17-4A2C-8057-343922F79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8500" y="73343"/>
            <a:ext cx="5715000" cy="6096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FF4F8EE-A28D-F54E-E3C4-B388B9C7922B}"/>
              </a:ext>
            </a:extLst>
          </p:cNvPr>
          <p:cNvSpPr/>
          <p:nvPr/>
        </p:nvSpPr>
        <p:spPr>
          <a:xfrm>
            <a:off x="571303" y="2784475"/>
            <a:ext cx="1028700" cy="1028700"/>
          </a:xfrm>
          <a:prstGeom prst="ellipse">
            <a:avLst/>
          </a:prstGeom>
          <a:solidFill>
            <a:srgbClr val="7F00FF"/>
          </a:solidFill>
          <a:ln>
            <a:noFill/>
          </a:ln>
          <a:effectLst>
            <a:outerShdw blurRad="63500" dist="63500" dir="27000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3CE0975-FB54-5833-F6D5-ED349D033E27}"/>
              </a:ext>
            </a:extLst>
          </p:cNvPr>
          <p:cNvSpPr/>
          <p:nvPr/>
        </p:nvSpPr>
        <p:spPr>
          <a:xfrm>
            <a:off x="10591998" y="2784475"/>
            <a:ext cx="1028700" cy="10287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63500" dist="63500" dir="27000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7AF0D41-C3D3-17B5-C5DA-5C5CC3B277E5}"/>
              </a:ext>
            </a:extLst>
          </p:cNvPr>
          <p:cNvSpPr/>
          <p:nvPr/>
        </p:nvSpPr>
        <p:spPr>
          <a:xfrm>
            <a:off x="8921883" y="2784475"/>
            <a:ext cx="1028700" cy="1028700"/>
          </a:xfrm>
          <a:prstGeom prst="ellipse">
            <a:avLst/>
          </a:prstGeom>
          <a:solidFill>
            <a:srgbClr val="FF7F00"/>
          </a:solidFill>
          <a:ln>
            <a:noFill/>
          </a:ln>
          <a:effectLst>
            <a:outerShdw blurRad="63500" dist="63500" dir="27000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EBE2FE4-EB9A-16A5-98BA-6AC3356357C9}"/>
              </a:ext>
            </a:extLst>
          </p:cNvPr>
          <p:cNvSpPr/>
          <p:nvPr/>
        </p:nvSpPr>
        <p:spPr>
          <a:xfrm>
            <a:off x="7251767" y="2784475"/>
            <a:ext cx="1028700" cy="10287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63500" dist="63500" dir="27000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8C38A05-5ECC-DD65-0589-66FC2D1B92DE}"/>
              </a:ext>
            </a:extLst>
          </p:cNvPr>
          <p:cNvSpPr/>
          <p:nvPr/>
        </p:nvSpPr>
        <p:spPr>
          <a:xfrm>
            <a:off x="2241419" y="2784475"/>
            <a:ext cx="1028700" cy="1028700"/>
          </a:xfrm>
          <a:prstGeom prst="ellipse">
            <a:avLst/>
          </a:prstGeom>
          <a:solidFill>
            <a:srgbClr val="4B0082"/>
          </a:solidFill>
          <a:ln>
            <a:noFill/>
          </a:ln>
          <a:effectLst>
            <a:outerShdw blurRad="63500" dist="63500" dir="27000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479F5A5-99BF-4EBC-7DE9-498F5D1B1FD9}"/>
              </a:ext>
            </a:extLst>
          </p:cNvPr>
          <p:cNvSpPr/>
          <p:nvPr/>
        </p:nvSpPr>
        <p:spPr>
          <a:xfrm>
            <a:off x="3911535" y="2784475"/>
            <a:ext cx="1028700" cy="1028700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63500" dist="63500" dir="27000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E3F9BC5-84B4-DDC5-186C-3EA043D05D73}"/>
              </a:ext>
            </a:extLst>
          </p:cNvPr>
          <p:cNvSpPr/>
          <p:nvPr/>
        </p:nvSpPr>
        <p:spPr>
          <a:xfrm>
            <a:off x="5581651" y="2784475"/>
            <a:ext cx="1028700" cy="1028700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outerShdw blurRad="63500" dist="63500" dir="27000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18127"/>
      </p:ext>
    </p:extLst>
  </p:cSld>
  <p:clrMapOvr>
    <a:masterClrMapping/>
  </p:clrMapOvr>
  <p:transition>
    <p:fade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2B47-95A6-4369-6A94-C3A20F924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5F3C18AF-78A1-302C-A5E5-CB0B4CB16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9937" y="165418"/>
            <a:ext cx="5724525" cy="61912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2233DDD4-B7E5-EE4F-3BDF-C0D5A337A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8500" y="73343"/>
            <a:ext cx="5715000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6C4C415-CA5A-5D4D-2980-728458D9764B}"/>
              </a:ext>
            </a:extLst>
          </p:cNvPr>
          <p:cNvGrpSpPr/>
          <p:nvPr/>
        </p:nvGrpSpPr>
        <p:grpSpPr>
          <a:xfrm>
            <a:off x="571303" y="2784475"/>
            <a:ext cx="1028700" cy="1731407"/>
            <a:chOff x="571303" y="2784475"/>
            <a:chExt cx="1028700" cy="1731407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7E229E7-B04A-DBD1-6C4D-C5FD413A55F8}"/>
                </a:ext>
              </a:extLst>
            </p:cNvPr>
            <p:cNvSpPr/>
            <p:nvPr/>
          </p:nvSpPr>
          <p:spPr>
            <a:xfrm>
              <a:off x="571303" y="2784475"/>
              <a:ext cx="1028700" cy="1028700"/>
            </a:xfrm>
            <a:prstGeom prst="ellipse">
              <a:avLst/>
            </a:prstGeom>
            <a:solidFill>
              <a:srgbClr val="7F00FF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3A13CF0-05DD-33D2-EFAE-0EC9606656AE}"/>
                </a:ext>
              </a:extLst>
            </p:cNvPr>
            <p:cNvSpPr txBox="1"/>
            <p:nvPr/>
          </p:nvSpPr>
          <p:spPr>
            <a:xfrm>
              <a:off x="586958" y="4146550"/>
              <a:ext cx="9973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400 nm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28359FE-7D3D-A8A8-FC7D-F57C7AF2D576}"/>
              </a:ext>
            </a:extLst>
          </p:cNvPr>
          <p:cNvGrpSpPr/>
          <p:nvPr/>
        </p:nvGrpSpPr>
        <p:grpSpPr>
          <a:xfrm>
            <a:off x="10591998" y="2784475"/>
            <a:ext cx="1028700" cy="1731407"/>
            <a:chOff x="10591998" y="2784475"/>
            <a:chExt cx="1028700" cy="173140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404CE01-EA72-4019-1887-1E3677FA1129}"/>
                </a:ext>
              </a:extLst>
            </p:cNvPr>
            <p:cNvSpPr/>
            <p:nvPr/>
          </p:nvSpPr>
          <p:spPr>
            <a:xfrm>
              <a:off x="10591998" y="2784475"/>
              <a:ext cx="1028700" cy="10287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20CA34-10AD-6FC0-E248-8D2C74A06F76}"/>
                </a:ext>
              </a:extLst>
            </p:cNvPr>
            <p:cNvSpPr txBox="1"/>
            <p:nvPr/>
          </p:nvSpPr>
          <p:spPr>
            <a:xfrm>
              <a:off x="10611660" y="4146550"/>
              <a:ext cx="989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650 nm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EBDB5D-8EDE-6C8F-CB09-8A3BF5C92DF7}"/>
              </a:ext>
            </a:extLst>
          </p:cNvPr>
          <p:cNvGrpSpPr/>
          <p:nvPr/>
        </p:nvGrpSpPr>
        <p:grpSpPr>
          <a:xfrm>
            <a:off x="8921883" y="2784475"/>
            <a:ext cx="1028700" cy="1731407"/>
            <a:chOff x="8921883" y="2784475"/>
            <a:chExt cx="1028700" cy="1731407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7AB2F45-FEF2-A4FB-09C0-CE5C545FD93A}"/>
                </a:ext>
              </a:extLst>
            </p:cNvPr>
            <p:cNvSpPr/>
            <p:nvPr/>
          </p:nvSpPr>
          <p:spPr>
            <a:xfrm>
              <a:off x="8921883" y="2784475"/>
              <a:ext cx="1028700" cy="1028700"/>
            </a:xfrm>
            <a:prstGeom prst="ellipse">
              <a:avLst/>
            </a:prstGeom>
            <a:solidFill>
              <a:srgbClr val="FF7F00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0A8E6A0-467C-F495-987F-CB07C1523C33}"/>
                </a:ext>
              </a:extLst>
            </p:cNvPr>
            <p:cNvSpPr txBox="1"/>
            <p:nvPr/>
          </p:nvSpPr>
          <p:spPr>
            <a:xfrm>
              <a:off x="8937533" y="4146550"/>
              <a:ext cx="9973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600 nm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7C97F57-A470-F46B-6311-D0DBD1993B4E}"/>
              </a:ext>
            </a:extLst>
          </p:cNvPr>
          <p:cNvGrpSpPr/>
          <p:nvPr/>
        </p:nvGrpSpPr>
        <p:grpSpPr>
          <a:xfrm>
            <a:off x="7251767" y="2784475"/>
            <a:ext cx="1028700" cy="1731407"/>
            <a:chOff x="7251767" y="2784475"/>
            <a:chExt cx="1028700" cy="1731407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984075-3554-5385-F90B-C81BF875801A}"/>
                </a:ext>
              </a:extLst>
            </p:cNvPr>
            <p:cNvSpPr/>
            <p:nvPr/>
          </p:nvSpPr>
          <p:spPr>
            <a:xfrm>
              <a:off x="7251767" y="2784475"/>
              <a:ext cx="1028700" cy="10287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DDC82A3-766E-8D87-BD52-DDAD43C11E26}"/>
                </a:ext>
              </a:extLst>
            </p:cNvPr>
            <p:cNvSpPr txBox="1"/>
            <p:nvPr/>
          </p:nvSpPr>
          <p:spPr>
            <a:xfrm>
              <a:off x="7271426" y="4146550"/>
              <a:ext cx="9893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580 nm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F41AD31-7223-32AF-0AF6-5651CC89B03B}"/>
              </a:ext>
            </a:extLst>
          </p:cNvPr>
          <p:cNvGrpSpPr/>
          <p:nvPr/>
        </p:nvGrpSpPr>
        <p:grpSpPr>
          <a:xfrm>
            <a:off x="2241419" y="2784475"/>
            <a:ext cx="1028700" cy="1731407"/>
            <a:chOff x="2241419" y="2784475"/>
            <a:chExt cx="1028700" cy="1731407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29978FA-A5E3-F949-4EC7-C5603C2A131A}"/>
                </a:ext>
              </a:extLst>
            </p:cNvPr>
            <p:cNvSpPr/>
            <p:nvPr/>
          </p:nvSpPr>
          <p:spPr>
            <a:xfrm>
              <a:off x="2241419" y="2784475"/>
              <a:ext cx="1028700" cy="1028700"/>
            </a:xfrm>
            <a:prstGeom prst="ellipse">
              <a:avLst/>
            </a:prstGeom>
            <a:solidFill>
              <a:srgbClr val="4B0082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9F48E48-D332-E7BB-8DBD-97DA1FAE738E}"/>
                </a:ext>
              </a:extLst>
            </p:cNvPr>
            <p:cNvSpPr txBox="1"/>
            <p:nvPr/>
          </p:nvSpPr>
          <p:spPr>
            <a:xfrm>
              <a:off x="2265890" y="4146550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450 nm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A3E6829-12ED-3AE7-698F-6674DCA93F2F}"/>
              </a:ext>
            </a:extLst>
          </p:cNvPr>
          <p:cNvGrpSpPr/>
          <p:nvPr/>
        </p:nvGrpSpPr>
        <p:grpSpPr>
          <a:xfrm>
            <a:off x="3911535" y="2784475"/>
            <a:ext cx="1028700" cy="1731407"/>
            <a:chOff x="3911535" y="2784475"/>
            <a:chExt cx="1028700" cy="1731407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559426A-8CBB-B418-98C3-559C28FD61F8}"/>
                </a:ext>
              </a:extLst>
            </p:cNvPr>
            <p:cNvSpPr/>
            <p:nvPr/>
          </p:nvSpPr>
          <p:spPr>
            <a:xfrm>
              <a:off x="3911535" y="2784475"/>
              <a:ext cx="1028700" cy="102870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DC0E63D-75C3-3AC6-B6A9-BD9C5E1D946F}"/>
                </a:ext>
              </a:extLst>
            </p:cNvPr>
            <p:cNvSpPr txBox="1"/>
            <p:nvPr/>
          </p:nvSpPr>
          <p:spPr>
            <a:xfrm>
              <a:off x="3931997" y="4146550"/>
              <a:ext cx="9877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480 nm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BB14B7B-D324-A633-2B76-4D480C327769}"/>
              </a:ext>
            </a:extLst>
          </p:cNvPr>
          <p:cNvGrpSpPr/>
          <p:nvPr/>
        </p:nvGrpSpPr>
        <p:grpSpPr>
          <a:xfrm>
            <a:off x="5581651" y="2784475"/>
            <a:ext cx="1028700" cy="1731407"/>
            <a:chOff x="5581651" y="2784475"/>
            <a:chExt cx="1028700" cy="173140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5315C7F-2C7C-9C6B-E028-656D6CA71C15}"/>
                </a:ext>
              </a:extLst>
            </p:cNvPr>
            <p:cNvSpPr txBox="1"/>
            <p:nvPr/>
          </p:nvSpPr>
          <p:spPr>
            <a:xfrm>
              <a:off x="5603715" y="4146550"/>
              <a:ext cx="984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</a:rPr>
                <a:t>530 nm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6683C8F-71F5-EBFF-850E-E24312C17C75}"/>
                </a:ext>
              </a:extLst>
            </p:cNvPr>
            <p:cNvSpPr/>
            <p:nvPr/>
          </p:nvSpPr>
          <p:spPr>
            <a:xfrm>
              <a:off x="5581651" y="2784475"/>
              <a:ext cx="1028700" cy="1028700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ffectLst>
              <a:outerShdw blurRad="63500" dist="63500" dir="2700000" algn="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9307519"/>
      </p:ext>
    </p:extLst>
  </p:cSld>
  <p:clrMapOvr>
    <a:masterClrMapping/>
  </p:clrMapOvr>
  <p:transition>
    <p:fade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2AAA8-A40F-DD50-C878-85B7582E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B24FD3BE-FCAF-86CA-AED0-029AD51659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9937" y="165418"/>
            <a:ext cx="5724525" cy="61912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ECDA3588-A0CC-B19E-3CB9-459E640EEE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8500" y="73343"/>
            <a:ext cx="5715000" cy="6096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8136E9A-DA45-21A8-5028-DF8B3B10F972}"/>
              </a:ext>
            </a:extLst>
          </p:cNvPr>
          <p:cNvSpPr/>
          <p:nvPr/>
        </p:nvSpPr>
        <p:spPr>
          <a:xfrm>
            <a:off x="4330700" y="1993857"/>
            <a:ext cx="3530686" cy="3530686"/>
          </a:xfrm>
          <a:prstGeom prst="ellipse">
            <a:avLst/>
          </a:prstGeom>
          <a:noFill/>
          <a:ln w="38100" cap="rnd">
            <a:solidFill>
              <a:srgbClr val="DF244E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FDE94BA-4669-080C-3F77-419FCC22639F}"/>
              </a:ext>
            </a:extLst>
          </p:cNvPr>
          <p:cNvSpPr/>
          <p:nvPr/>
        </p:nvSpPr>
        <p:spPr>
          <a:xfrm>
            <a:off x="4819693" y="2482850"/>
            <a:ext cx="2552700" cy="2552700"/>
          </a:xfrm>
          <a:prstGeom prst="ellipse">
            <a:avLst/>
          </a:prstGeom>
          <a:noFill/>
          <a:ln w="38100" cap="rnd">
            <a:solidFill>
              <a:srgbClr val="DF244E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66F943-00E9-F754-F507-5AB540332CE2}"/>
              </a:ext>
            </a:extLst>
          </p:cNvPr>
          <p:cNvSpPr/>
          <p:nvPr/>
        </p:nvSpPr>
        <p:spPr>
          <a:xfrm>
            <a:off x="5505291" y="3167063"/>
            <a:ext cx="1179512" cy="1179512"/>
          </a:xfrm>
          <a:prstGeom prst="ellipse">
            <a:avLst/>
          </a:prstGeom>
          <a:noFill/>
          <a:ln w="520700" cap="rnd">
            <a:solidFill>
              <a:srgbClr val="F4667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DB25088-F340-42F0-785F-345349AE9FCE}"/>
              </a:ext>
            </a:extLst>
          </p:cNvPr>
          <p:cNvSpPr/>
          <p:nvPr/>
        </p:nvSpPr>
        <p:spPr>
          <a:xfrm>
            <a:off x="4591050" y="2254250"/>
            <a:ext cx="3009900" cy="30099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A613340-4DC0-7BD5-57C5-F9674ECF49D2}"/>
              </a:ext>
            </a:extLst>
          </p:cNvPr>
          <p:cNvSpPr/>
          <p:nvPr/>
        </p:nvSpPr>
        <p:spPr>
          <a:xfrm>
            <a:off x="5095875" y="2759075"/>
            <a:ext cx="2000250" cy="200025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3D7E5E-CF8F-F42E-5758-38050C6664C0}"/>
              </a:ext>
            </a:extLst>
          </p:cNvPr>
          <p:cNvSpPr/>
          <p:nvPr/>
        </p:nvSpPr>
        <p:spPr>
          <a:xfrm>
            <a:off x="4108450" y="1771650"/>
            <a:ext cx="3975100" cy="39751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274B25-CE5E-D924-C57D-3A891017118A}"/>
              </a:ext>
            </a:extLst>
          </p:cNvPr>
          <p:cNvGrpSpPr/>
          <p:nvPr/>
        </p:nvGrpSpPr>
        <p:grpSpPr>
          <a:xfrm>
            <a:off x="5765800" y="3429000"/>
            <a:ext cx="660400" cy="660400"/>
            <a:chOff x="5765800" y="3098800"/>
            <a:chExt cx="660400" cy="6604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546A9B5-B8C9-F2A1-3B82-3DC83CB4D2C1}"/>
                </a:ext>
              </a:extLst>
            </p:cNvPr>
            <p:cNvSpPr/>
            <p:nvPr/>
          </p:nvSpPr>
          <p:spPr>
            <a:xfrm>
              <a:off x="5765800" y="3098800"/>
              <a:ext cx="660400" cy="660400"/>
            </a:xfrm>
            <a:custGeom>
              <a:avLst/>
              <a:gdLst>
                <a:gd name="connsiteX0" fmla="*/ 699326 w 699325"/>
                <a:gd name="connsiteY0" fmla="*/ 349663 h 699325"/>
                <a:gd name="connsiteX1" fmla="*/ 349663 w 699325"/>
                <a:gd name="connsiteY1" fmla="*/ 699326 h 699325"/>
                <a:gd name="connsiteX2" fmla="*/ 0 w 699325"/>
                <a:gd name="connsiteY2" fmla="*/ 349663 h 699325"/>
                <a:gd name="connsiteX3" fmla="*/ 349663 w 699325"/>
                <a:gd name="connsiteY3" fmla="*/ 0 h 699325"/>
                <a:gd name="connsiteX4" fmla="*/ 699326 w 699325"/>
                <a:gd name="connsiteY4" fmla="*/ 349663 h 69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325" h="699325">
                  <a:moveTo>
                    <a:pt x="699326" y="349663"/>
                  </a:moveTo>
                  <a:cubicBezTo>
                    <a:pt x="699326" y="542776"/>
                    <a:pt x="542776" y="699326"/>
                    <a:pt x="349663" y="699326"/>
                  </a:cubicBezTo>
                  <a:cubicBezTo>
                    <a:pt x="156549" y="699326"/>
                    <a:pt x="0" y="542776"/>
                    <a:pt x="0" y="349663"/>
                  </a:cubicBezTo>
                  <a:cubicBezTo>
                    <a:pt x="0" y="156549"/>
                    <a:pt x="156549" y="0"/>
                    <a:pt x="349663" y="0"/>
                  </a:cubicBezTo>
                  <a:cubicBezTo>
                    <a:pt x="542776" y="0"/>
                    <a:pt x="699326" y="156549"/>
                    <a:pt x="699326" y="349663"/>
                  </a:cubicBezTo>
                  <a:close/>
                </a:path>
              </a:pathLst>
            </a:custGeom>
            <a:gradFill>
              <a:gsLst>
                <a:gs pos="0">
                  <a:srgbClr val="7FB800"/>
                </a:gs>
                <a:gs pos="50000">
                  <a:srgbClr val="A9DB18"/>
                </a:gs>
                <a:gs pos="100000">
                  <a:srgbClr val="D3FF31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43BC9B5-FEBE-8B80-71F1-CE42EB901FC8}"/>
                </a:ext>
              </a:extLst>
            </p:cNvPr>
            <p:cNvSpPr txBox="1"/>
            <p:nvPr/>
          </p:nvSpPr>
          <p:spPr>
            <a:xfrm>
              <a:off x="5869481" y="3167421"/>
              <a:ext cx="41959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6D7A673-11A2-348C-FF0E-411FC4A53E25}"/>
              </a:ext>
            </a:extLst>
          </p:cNvPr>
          <p:cNvGrpSpPr/>
          <p:nvPr/>
        </p:nvGrpSpPr>
        <p:grpSpPr>
          <a:xfrm>
            <a:off x="4921250" y="2584450"/>
            <a:ext cx="2349500" cy="2349500"/>
            <a:chOff x="4895850" y="3327400"/>
            <a:chExt cx="2349500" cy="23495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17BA5F6-9DDC-CBA1-00AE-D2CB983D8EBE}"/>
                </a:ext>
              </a:extLst>
            </p:cNvPr>
            <p:cNvSpPr/>
            <p:nvPr/>
          </p:nvSpPr>
          <p:spPr>
            <a:xfrm>
              <a:off x="5944394" y="3395291"/>
              <a:ext cx="252412" cy="252412"/>
            </a:xfrm>
            <a:custGeom>
              <a:avLst/>
              <a:gdLst>
                <a:gd name="connsiteX0" fmla="*/ 155638 w 155638"/>
                <a:gd name="connsiteY0" fmla="*/ 77819 h 155638"/>
                <a:gd name="connsiteX1" fmla="*/ 77819 w 155638"/>
                <a:gd name="connsiteY1" fmla="*/ 155639 h 155638"/>
                <a:gd name="connsiteX2" fmla="*/ 0 w 155638"/>
                <a:gd name="connsiteY2" fmla="*/ 77819 h 155638"/>
                <a:gd name="connsiteX3" fmla="*/ 77819 w 155638"/>
                <a:gd name="connsiteY3" fmla="*/ 0 h 155638"/>
                <a:gd name="connsiteX4" fmla="*/ 155638 w 155638"/>
                <a:gd name="connsiteY4" fmla="*/ 77819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8" h="155638">
                  <a:moveTo>
                    <a:pt x="155638" y="77819"/>
                  </a:moveTo>
                  <a:cubicBezTo>
                    <a:pt x="155638" y="120777"/>
                    <a:pt x="120777" y="155639"/>
                    <a:pt x="77819" y="155639"/>
                  </a:cubicBezTo>
                  <a:cubicBezTo>
                    <a:pt x="34861" y="155639"/>
                    <a:pt x="0" y="120777"/>
                    <a:pt x="0" y="77819"/>
                  </a:cubicBezTo>
                  <a:cubicBezTo>
                    <a:pt x="0" y="34862"/>
                    <a:pt x="34861" y="0"/>
                    <a:pt x="77819" y="0"/>
                  </a:cubicBezTo>
                  <a:cubicBezTo>
                    <a:pt x="120777" y="0"/>
                    <a:pt x="155638" y="34862"/>
                    <a:pt x="155638" y="77819"/>
                  </a:cubicBezTo>
                  <a:close/>
                </a:path>
              </a:pathLst>
            </a:custGeom>
            <a:gradFill>
              <a:gsLst>
                <a:gs pos="0">
                  <a:srgbClr val="DD1F48"/>
                </a:gs>
                <a:gs pos="50000">
                  <a:srgbClr val="E73865"/>
                </a:gs>
                <a:gs pos="100000">
                  <a:srgbClr val="F25183"/>
                </a:gs>
              </a:gsLst>
              <a:lin ang="162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51DDA67-9D70-074C-C4FB-6AB6BA39B753}"/>
                </a:ext>
              </a:extLst>
            </p:cNvPr>
            <p:cNvSpPr/>
            <p:nvPr/>
          </p:nvSpPr>
          <p:spPr>
            <a:xfrm>
              <a:off x="4895850" y="3327400"/>
              <a:ext cx="2349500" cy="2349500"/>
            </a:xfrm>
            <a:prstGeom prst="ellipse">
              <a:avLst/>
            </a:prstGeom>
            <a:noFill/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E1AC0890-1AB3-9E1C-8533-2894F55FC604}"/>
              </a:ext>
            </a:extLst>
          </p:cNvPr>
          <p:cNvSpPr/>
          <p:nvPr/>
        </p:nvSpPr>
        <p:spPr>
          <a:xfrm>
            <a:off x="4821872" y="2483644"/>
            <a:ext cx="2546350" cy="2546350"/>
          </a:xfrm>
          <a:prstGeom prst="ellipse">
            <a:avLst/>
          </a:prstGeom>
          <a:noFill/>
          <a:ln w="279400" cap="rnd">
            <a:solidFill>
              <a:srgbClr val="F4667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E13172B-C0F2-4156-31AE-62CD80BC55AF}"/>
              </a:ext>
            </a:extLst>
          </p:cNvPr>
          <p:cNvSpPr/>
          <p:nvPr/>
        </p:nvSpPr>
        <p:spPr>
          <a:xfrm>
            <a:off x="4348162" y="2009934"/>
            <a:ext cx="3493770" cy="3493770"/>
          </a:xfrm>
          <a:prstGeom prst="ellipse">
            <a:avLst/>
          </a:prstGeom>
          <a:noFill/>
          <a:ln w="279400" cap="rnd">
            <a:solidFill>
              <a:srgbClr val="F4667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94A1E64-64A3-EF75-EA6F-A257F84D45FE}"/>
              </a:ext>
            </a:extLst>
          </p:cNvPr>
          <p:cNvGrpSpPr/>
          <p:nvPr/>
        </p:nvGrpSpPr>
        <p:grpSpPr>
          <a:xfrm>
            <a:off x="5812429" y="4549508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CA183DD5-527F-3C2B-1BD5-FC11C1D7482F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969503-CE3F-82A0-9548-493313FB8E6B}"/>
                </a:ext>
              </a:extLst>
            </p:cNvPr>
            <p:cNvSpPr txBox="1"/>
            <p:nvPr/>
          </p:nvSpPr>
          <p:spPr>
            <a:xfrm>
              <a:off x="8475394" y="1537540"/>
              <a:ext cx="5257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1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9EC5482-74AA-5292-83A8-C256038AF43B}"/>
              </a:ext>
            </a:extLst>
          </p:cNvPr>
          <p:cNvGrpSpPr/>
          <p:nvPr/>
        </p:nvGrpSpPr>
        <p:grpSpPr>
          <a:xfrm>
            <a:off x="5812429" y="5065339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DD7572DE-5C9B-E914-ABA3-192794E0A6F3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2D0083D-1C25-E76D-5F46-42168717C341}"/>
                </a:ext>
              </a:extLst>
            </p:cNvPr>
            <p:cNvSpPr txBox="1"/>
            <p:nvPr/>
          </p:nvSpPr>
          <p:spPr>
            <a:xfrm>
              <a:off x="8455356" y="1537540"/>
              <a:ext cx="56586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7DCBDFA-39B8-B931-F7AE-D362FAB670D0}"/>
              </a:ext>
            </a:extLst>
          </p:cNvPr>
          <p:cNvGrpSpPr/>
          <p:nvPr/>
        </p:nvGrpSpPr>
        <p:grpSpPr>
          <a:xfrm>
            <a:off x="5812429" y="5581171"/>
            <a:ext cx="710470" cy="310774"/>
            <a:chOff x="8383051" y="1514431"/>
            <a:chExt cx="710470" cy="310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417A0E6F-69A0-7560-5EC9-FC8CABBDF182}"/>
                </a:ext>
              </a:extLst>
            </p:cNvPr>
            <p:cNvSpPr/>
            <p:nvPr/>
          </p:nvSpPr>
          <p:spPr>
            <a:xfrm>
              <a:off x="8383051" y="1514431"/>
              <a:ext cx="710470" cy="310774"/>
            </a:xfrm>
            <a:prstGeom prst="roundRect">
              <a:avLst>
                <a:gd name="adj" fmla="val 0"/>
              </a:avLst>
            </a:prstGeom>
            <a:solidFill>
              <a:srgbClr val="DA498D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C75FF4F-160A-1030-1115-8E166456A63B}"/>
                </a:ext>
              </a:extLst>
            </p:cNvPr>
            <p:cNvSpPr txBox="1"/>
            <p:nvPr/>
          </p:nvSpPr>
          <p:spPr>
            <a:xfrm>
              <a:off x="8456959" y="1537540"/>
              <a:ext cx="5626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 =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97910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5167</Words>
  <Application>Microsoft Office PowerPoint</Application>
  <PresentationFormat>Widescreen</PresentationFormat>
  <Paragraphs>2830</Paragraphs>
  <Slides>115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31" baseType="lpstr">
      <vt:lpstr>Aptos</vt:lpstr>
      <vt:lpstr>Arial</vt:lpstr>
      <vt:lpstr>Poppins SemiBold</vt:lpstr>
      <vt:lpstr>PT Sans</vt:lpstr>
      <vt:lpstr>Madimi One</vt:lpstr>
      <vt:lpstr>Pacifico</vt:lpstr>
      <vt:lpstr>Fredoka</vt:lpstr>
      <vt:lpstr>Poppins Medium</vt:lpstr>
      <vt:lpstr>Super Comic</vt:lpstr>
      <vt:lpstr>Calibri</vt:lpstr>
      <vt:lpstr>Google Sans</vt:lpstr>
      <vt:lpstr>Calibri Light</vt:lpstr>
      <vt:lpstr>Balsamiq Sans</vt:lpstr>
      <vt:lpstr>PoetsenOne</vt:lpstr>
      <vt:lpstr>Poppins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2025-02-18T11:03:11Z</dcterms:created>
  <dcterms:modified xsi:type="dcterms:W3CDTF">2025-02-22T18:21:50Z</dcterms:modified>
</cp:coreProperties>
</file>