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497" r:id="rId2"/>
    <p:sldId id="258" r:id="rId3"/>
    <p:sldId id="259" r:id="rId4"/>
    <p:sldId id="260" r:id="rId5"/>
    <p:sldId id="261" r:id="rId6"/>
    <p:sldId id="516" r:id="rId7"/>
    <p:sldId id="517" r:id="rId8"/>
    <p:sldId id="521" r:id="rId9"/>
    <p:sldId id="522" r:id="rId10"/>
    <p:sldId id="523" r:id="rId11"/>
    <p:sldId id="519" r:id="rId12"/>
    <p:sldId id="524" r:id="rId13"/>
    <p:sldId id="349" r:id="rId14"/>
    <p:sldId id="525" r:id="rId15"/>
    <p:sldId id="527" r:id="rId16"/>
    <p:sldId id="528" r:id="rId17"/>
    <p:sldId id="529" r:id="rId18"/>
    <p:sldId id="530" r:id="rId19"/>
    <p:sldId id="531" r:id="rId20"/>
    <p:sldId id="536" r:id="rId21"/>
    <p:sldId id="537" r:id="rId22"/>
    <p:sldId id="532" r:id="rId23"/>
    <p:sldId id="533" r:id="rId24"/>
    <p:sldId id="534" r:id="rId25"/>
    <p:sldId id="535" r:id="rId26"/>
    <p:sldId id="540" r:id="rId27"/>
    <p:sldId id="538" r:id="rId28"/>
    <p:sldId id="539" r:id="rId29"/>
    <p:sldId id="541" r:id="rId30"/>
    <p:sldId id="544" r:id="rId31"/>
    <p:sldId id="542" r:id="rId32"/>
    <p:sldId id="543" r:id="rId33"/>
  </p:sldIdLst>
  <p:sldSz cx="12192000" cy="6858000"/>
  <p:notesSz cx="6858000" cy="9144000"/>
  <p:embeddedFontLst>
    <p:embeddedFont>
      <p:font typeface="Balsamiq Sans" pitchFamily="2" charset="0"/>
      <p:regular r:id="rId34"/>
      <p:bold r:id="rId35"/>
      <p:italic r:id="rId36"/>
      <p:boldItalic r:id="rId37"/>
    </p:embeddedFont>
    <p:embeddedFont>
      <p:font typeface="Lexend Deca" pitchFamily="2" charset="0"/>
      <p:regular r:id="rId38"/>
      <p:bold r:id="rId39"/>
    </p:embeddedFont>
    <p:embeddedFont>
      <p:font typeface="Madimi One" pitchFamily="2" charset="0"/>
      <p:regular r:id="rId40"/>
    </p:embeddedFont>
    <p:embeddedFont>
      <p:font typeface="PoetsenOne" panose="020108030300000D0203" pitchFamily="2" charset="0"/>
      <p:regular r:id="rId41"/>
    </p:embeddedFont>
    <p:embeddedFont>
      <p:font typeface="Poppins ExtraBold" panose="00000900000000000000" pitchFamily="2" charset="0"/>
      <p:bold r:id="rId42"/>
      <p:boldItalic r:id="rId43"/>
    </p:embeddedFont>
    <p:embeddedFont>
      <p:font typeface="Poppins SemiBold" panose="00000700000000000000" pitchFamily="2" charset="0"/>
      <p:bold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3E93750-C2C5-4401-BD0B-F7722F397FEF}">
          <p14:sldIdLst>
            <p14:sldId id="497"/>
            <p14:sldId id="258"/>
            <p14:sldId id="259"/>
            <p14:sldId id="260"/>
            <p14:sldId id="261"/>
            <p14:sldId id="516"/>
          </p14:sldIdLst>
        </p14:section>
        <p14:section name="Components of the Atom" id="{8E6785C8-FCA6-45EB-BDCF-093FE27F4312}">
          <p14:sldIdLst>
            <p14:sldId id="517"/>
            <p14:sldId id="521"/>
            <p14:sldId id="522"/>
            <p14:sldId id="523"/>
          </p14:sldIdLst>
        </p14:section>
        <p14:section name="Atomic Number and Mass Number" id="{6A8A9EFA-1832-46D1-9D20-38F5B1436348}">
          <p14:sldIdLst>
            <p14:sldId id="519"/>
            <p14:sldId id="524"/>
            <p14:sldId id="349"/>
            <p14:sldId id="525"/>
            <p14:sldId id="527"/>
            <p14:sldId id="528"/>
            <p14:sldId id="529"/>
            <p14:sldId id="530"/>
            <p14:sldId id="531"/>
            <p14:sldId id="536"/>
            <p14:sldId id="537"/>
            <p14:sldId id="532"/>
            <p14:sldId id="533"/>
            <p14:sldId id="534"/>
          </p14:sldIdLst>
        </p14:section>
        <p14:section name="Electron and Ions" id="{51ADE296-CD1F-428B-9CAB-370D6D6F64C2}">
          <p14:sldIdLst>
            <p14:sldId id="535"/>
            <p14:sldId id="540"/>
            <p14:sldId id="538"/>
            <p14:sldId id="539"/>
            <p14:sldId id="541"/>
            <p14:sldId id="544"/>
            <p14:sldId id="542"/>
            <p14:sldId id="5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pos="846" userDrawn="1">
          <p15:clr>
            <a:srgbClr val="A4A3A4"/>
          </p15:clr>
        </p15:guide>
        <p15:guide id="6" pos="6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2561"/>
    <a:srgbClr val="118B50"/>
    <a:srgbClr val="9D4EDD"/>
    <a:srgbClr val="0395B7"/>
    <a:srgbClr val="EF476F"/>
    <a:srgbClr val="16C47F"/>
    <a:srgbClr val="5B913B"/>
    <a:srgbClr val="13B635"/>
    <a:srgbClr val="FF6700"/>
    <a:srgbClr val="00A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04" y="102"/>
      </p:cViewPr>
      <p:guideLst>
        <p:guide orient="horz" pos="51"/>
        <p:guide pos="3840"/>
        <p:guide orient="horz" pos="187"/>
        <p:guide orient="horz" pos="2160"/>
        <p:guide pos="846"/>
        <p:guide pos="6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59D5-7979-C810-5D14-20585EC78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C3C3-5302-13FF-78C9-5EEC01908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53804-6B1C-F7D5-FEB3-A887A372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CEB3-1664-5B6A-91AE-37674412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C23B-EE30-3B90-426E-6E032D39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7293-7421-51F5-E627-4F66FA6B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E9CF-8575-C49E-334F-C6ACBAA5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078B-CA40-9C58-FD27-0EED04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03AE6-4C6D-0727-0567-AA6C34B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9165E-4A82-326F-6039-D90232B8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9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21EF-2AB2-D228-7661-B576DDC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9CA60-F004-30E0-27A3-C30472AC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1430-C7D4-8F52-7338-E66A7B85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58744-725D-B9D6-AD18-C002690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EDEA-0E66-0F43-0BFA-6EC0288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E960-2F9D-BC73-4FA7-55DE0112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23123-68E5-504E-2918-47D8E5D1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8F21C-DC58-707F-180A-D771C62C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F1CF4-8AC4-4832-D2C4-AAD1C3E2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312A6-5844-C613-7CF5-F052DA4D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ABAE-1397-28F8-C7B9-CAC6062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AD69-63B2-69C1-13FD-C9097B57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C138-DD8C-E5AC-226D-3326EA8C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C0DC7-BAB6-0ED7-AA95-A8265756D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3F61-B612-63F1-E6F0-38002815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027A0-B739-08A8-9C53-146F9445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39C88-9BF3-B4B9-C231-B8B6545E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C837B-AAA5-5CB2-A432-DA2CA4A9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CC4B-1ACB-0DF9-1E24-7017E479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D84F-2BB1-11CD-99D8-1039D66F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EB30-7A71-3B31-0F8F-CC47C4D2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75368-4229-CBF0-0C69-D720752D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54552-457D-0BA9-CB7F-F79A16F2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358D2A-460A-557C-E209-724494F8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FB72D-6772-1AEC-38BF-ABD1D376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9F756-B359-3E34-583F-07C933479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F203-1300-4912-96BD-E7B6F05F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C4126-495F-0FF3-FD17-74EC543B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AA0F-1120-6EF6-0A35-8D5274931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8C2F4-5799-EEC2-A6CA-A67523F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50FB-3C16-A2F2-407C-DE501BB4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2648B-D9EB-0DEE-4145-430E00B6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46CA5-1691-BA79-3B38-76C82357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12317-BA49-8451-44ED-87229DFBF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C84A-38DD-A601-4D79-50A099A3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952FC-F7F3-8C4D-E063-4FB134E8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3EC7C-2DA0-A3D5-172E-E06CB34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0034D-2131-931B-86A4-CF6556D3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A98-4FD8-4FD3-969F-C5F12EEF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E224-B1C8-C56B-5409-46B2EA9F9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1E541-A851-3D1E-2512-85567C3E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E0B-F68E-8011-B93B-1515876A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445A-CCA5-BF61-F174-A832306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8590A-A7E4-0885-0043-CB4A75FCF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0F9E-30C7-A2E5-B525-19CC4E310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6C5B-20F6-F1BF-2125-8D793917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1F17F-29BA-3056-44FC-6C5A31FC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D03DD-59FC-A8E1-101C-C22DE46A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9265C-83D6-95CF-20A3-F61F0C2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964-7228-8791-C660-ADC1A649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9D346-A6EF-685F-1F20-2611236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BBCEC-B5AC-31AB-C21F-4CA64E36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057F-3ED7-07A1-FD42-A80ADAD11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4.svg"/><Relationship Id="rId12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svg"/><Relationship Id="rId5" Type="http://schemas.openxmlformats.org/officeDocument/2006/relationships/image" Target="../media/image23.svg"/><Relationship Id="rId15" Type="http://schemas.openxmlformats.org/officeDocument/2006/relationships/image" Target="../media/image27.jpe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7.svg"/><Relationship Id="rId1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3.svg"/><Relationship Id="rId5" Type="http://schemas.openxmlformats.org/officeDocument/2006/relationships/image" Target="../media/image9.svg"/><Relationship Id="rId10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3.svg"/><Relationship Id="rId5" Type="http://schemas.openxmlformats.org/officeDocument/2006/relationships/image" Target="../media/image9.svg"/><Relationship Id="rId10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29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1.svg"/><Relationship Id="rId10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openxmlformats.org/officeDocument/2006/relationships/image" Target="../media/image3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svg"/><Relationship Id="rId3" Type="http://schemas.openxmlformats.org/officeDocument/2006/relationships/image" Target="../media/image33.svg"/><Relationship Id="rId7" Type="http://schemas.openxmlformats.org/officeDocument/2006/relationships/image" Target="../media/image9.svg"/><Relationship Id="rId12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7.svg"/><Relationship Id="rId5" Type="http://schemas.openxmlformats.org/officeDocument/2006/relationships/image" Target="../media/image35.svg"/><Relationship Id="rId10" Type="http://schemas.openxmlformats.org/officeDocument/2006/relationships/image" Target="../media/image6.png"/><Relationship Id="rId4" Type="http://schemas.openxmlformats.org/officeDocument/2006/relationships/image" Target="../media/image34.png"/><Relationship Id="rId9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svg"/><Relationship Id="rId3" Type="http://schemas.openxmlformats.org/officeDocument/2006/relationships/image" Target="../media/image33.svg"/><Relationship Id="rId7" Type="http://schemas.openxmlformats.org/officeDocument/2006/relationships/image" Target="../media/image9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" Type="http://schemas.openxmlformats.org/officeDocument/2006/relationships/image" Target="../media/image32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7.svg"/><Relationship Id="rId5" Type="http://schemas.openxmlformats.org/officeDocument/2006/relationships/image" Target="../media/image35.svg"/><Relationship Id="rId15" Type="http://schemas.openxmlformats.org/officeDocument/2006/relationships/image" Target="../media/image47.svg"/><Relationship Id="rId10" Type="http://schemas.openxmlformats.org/officeDocument/2006/relationships/image" Target="../media/image6.png"/><Relationship Id="rId4" Type="http://schemas.openxmlformats.org/officeDocument/2006/relationships/image" Target="../media/image34.png"/><Relationship Id="rId9" Type="http://schemas.openxmlformats.org/officeDocument/2006/relationships/image" Target="../media/image11.svg"/><Relationship Id="rId1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3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35.svg"/><Relationship Id="rId15" Type="http://schemas.openxmlformats.org/officeDocument/2006/relationships/image" Target="../media/image55.sv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9.svg"/><Relationship Id="rId3" Type="http://schemas.openxmlformats.org/officeDocument/2006/relationships/image" Target="../media/image33.svg"/><Relationship Id="rId7" Type="http://schemas.openxmlformats.org/officeDocument/2006/relationships/image" Target="../media/image47.svg"/><Relationship Id="rId12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7.svg"/><Relationship Id="rId5" Type="http://schemas.openxmlformats.org/officeDocument/2006/relationships/image" Target="../media/image35.svg"/><Relationship Id="rId15" Type="http://schemas.openxmlformats.org/officeDocument/2006/relationships/image" Target="../media/image61.svg"/><Relationship Id="rId10" Type="http://schemas.openxmlformats.org/officeDocument/2006/relationships/image" Target="../media/image56.png"/><Relationship Id="rId4" Type="http://schemas.openxmlformats.org/officeDocument/2006/relationships/image" Target="../media/image34.png"/><Relationship Id="rId9" Type="http://schemas.openxmlformats.org/officeDocument/2006/relationships/image" Target="../media/image49.svg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.sv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12" Type="http://schemas.openxmlformats.org/officeDocument/2006/relationships/image" Target="../media/image6.png"/><Relationship Id="rId17" Type="http://schemas.openxmlformats.org/officeDocument/2006/relationships/image" Target="../media/image71.svg"/><Relationship Id="rId2" Type="http://schemas.openxmlformats.org/officeDocument/2006/relationships/image" Target="../media/image60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9.svg"/><Relationship Id="rId5" Type="http://schemas.openxmlformats.org/officeDocument/2006/relationships/image" Target="../media/image63.svg"/><Relationship Id="rId15" Type="http://schemas.openxmlformats.org/officeDocument/2006/relationships/image" Target="../media/image69.svg"/><Relationship Id="rId10" Type="http://schemas.openxmlformats.org/officeDocument/2006/relationships/image" Target="../media/image8.png"/><Relationship Id="rId4" Type="http://schemas.openxmlformats.org/officeDocument/2006/relationships/image" Target="../media/image62.png"/><Relationship Id="rId9" Type="http://schemas.openxmlformats.org/officeDocument/2006/relationships/image" Target="../media/image67.svg"/><Relationship Id="rId1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.sv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12" Type="http://schemas.openxmlformats.org/officeDocument/2006/relationships/image" Target="../media/image6.png"/><Relationship Id="rId17" Type="http://schemas.openxmlformats.org/officeDocument/2006/relationships/image" Target="../media/image71.svg"/><Relationship Id="rId2" Type="http://schemas.openxmlformats.org/officeDocument/2006/relationships/image" Target="../media/image60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9.svg"/><Relationship Id="rId5" Type="http://schemas.openxmlformats.org/officeDocument/2006/relationships/image" Target="../media/image63.svg"/><Relationship Id="rId15" Type="http://schemas.openxmlformats.org/officeDocument/2006/relationships/image" Target="../media/image69.svg"/><Relationship Id="rId10" Type="http://schemas.openxmlformats.org/officeDocument/2006/relationships/image" Target="../media/image8.png"/><Relationship Id="rId4" Type="http://schemas.openxmlformats.org/officeDocument/2006/relationships/image" Target="../media/image62.png"/><Relationship Id="rId9" Type="http://schemas.openxmlformats.org/officeDocument/2006/relationships/image" Target="../media/image67.svg"/><Relationship Id="rId1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.sv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12" Type="http://schemas.openxmlformats.org/officeDocument/2006/relationships/image" Target="../media/image6.png"/><Relationship Id="rId17" Type="http://schemas.openxmlformats.org/officeDocument/2006/relationships/image" Target="../media/image71.svg"/><Relationship Id="rId2" Type="http://schemas.openxmlformats.org/officeDocument/2006/relationships/image" Target="../media/image60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9.svg"/><Relationship Id="rId5" Type="http://schemas.openxmlformats.org/officeDocument/2006/relationships/image" Target="../media/image63.svg"/><Relationship Id="rId15" Type="http://schemas.openxmlformats.org/officeDocument/2006/relationships/image" Target="../media/image69.svg"/><Relationship Id="rId10" Type="http://schemas.openxmlformats.org/officeDocument/2006/relationships/image" Target="../media/image8.png"/><Relationship Id="rId4" Type="http://schemas.openxmlformats.org/officeDocument/2006/relationships/image" Target="../media/image62.png"/><Relationship Id="rId9" Type="http://schemas.openxmlformats.org/officeDocument/2006/relationships/image" Target="../media/image67.svg"/><Relationship Id="rId1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69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12" Type="http://schemas.openxmlformats.org/officeDocument/2006/relationships/image" Target="../media/image68.png"/><Relationship Id="rId17" Type="http://schemas.openxmlformats.org/officeDocument/2006/relationships/image" Target="../media/image61.svg"/><Relationship Id="rId2" Type="http://schemas.openxmlformats.org/officeDocument/2006/relationships/image" Target="../media/image62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.svg"/><Relationship Id="rId5" Type="http://schemas.openxmlformats.org/officeDocument/2006/relationships/image" Target="../media/image65.svg"/><Relationship Id="rId15" Type="http://schemas.openxmlformats.org/officeDocument/2006/relationships/image" Target="../media/image71.svg"/><Relationship Id="rId10" Type="http://schemas.openxmlformats.org/officeDocument/2006/relationships/image" Target="../media/image6.png"/><Relationship Id="rId4" Type="http://schemas.openxmlformats.org/officeDocument/2006/relationships/image" Target="../media/image64.png"/><Relationship Id="rId9" Type="http://schemas.openxmlformats.org/officeDocument/2006/relationships/image" Target="../media/image9.svg"/><Relationship Id="rId1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71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12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69.svg"/><Relationship Id="rId5" Type="http://schemas.openxmlformats.org/officeDocument/2006/relationships/image" Target="../media/image65.svg"/><Relationship Id="rId15" Type="http://schemas.openxmlformats.org/officeDocument/2006/relationships/image" Target="../media/image61.sv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7.svg"/><Relationship Id="rId1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79.svg"/><Relationship Id="rId3" Type="http://schemas.openxmlformats.org/officeDocument/2006/relationships/image" Target="../media/image73.svg"/><Relationship Id="rId7" Type="http://schemas.openxmlformats.org/officeDocument/2006/relationships/image" Target="../media/image11.svg"/><Relationship Id="rId12" Type="http://schemas.openxmlformats.org/officeDocument/2006/relationships/image" Target="../media/image7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77.svg"/><Relationship Id="rId5" Type="http://schemas.openxmlformats.org/officeDocument/2006/relationships/image" Target="../media/image75.svg"/><Relationship Id="rId10" Type="http://schemas.openxmlformats.org/officeDocument/2006/relationships/image" Target="../media/image76.png"/><Relationship Id="rId4" Type="http://schemas.openxmlformats.org/officeDocument/2006/relationships/image" Target="../media/image74.png"/><Relationship Id="rId9" Type="http://schemas.openxmlformats.org/officeDocument/2006/relationships/image" Target="../media/image9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svg"/><Relationship Id="rId7" Type="http://schemas.openxmlformats.org/officeDocument/2006/relationships/image" Target="../media/image85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svg"/><Relationship Id="rId5" Type="http://schemas.openxmlformats.org/officeDocument/2006/relationships/image" Target="../media/image83.sv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svg"/><Relationship Id="rId7" Type="http://schemas.openxmlformats.org/officeDocument/2006/relationships/image" Target="../media/image87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89.svg"/><Relationship Id="rId5" Type="http://schemas.openxmlformats.org/officeDocument/2006/relationships/image" Target="../media/image83.sv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5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svg"/><Relationship Id="rId7" Type="http://schemas.openxmlformats.org/officeDocument/2006/relationships/image" Target="../media/image95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svg"/><Relationship Id="rId5" Type="http://schemas.openxmlformats.org/officeDocument/2006/relationships/image" Target="../media/image93.sv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85.svg"/><Relationship Id="rId7" Type="http://schemas.openxmlformats.org/officeDocument/2006/relationships/image" Target="../media/image103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7.svg"/><Relationship Id="rId5" Type="http://schemas.openxmlformats.org/officeDocument/2006/relationships/image" Target="../media/image101.sv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05.svg"/><Relationship Id="rId7" Type="http://schemas.openxmlformats.org/officeDocument/2006/relationships/image" Target="../media/image85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103.svg"/><Relationship Id="rId5" Type="http://schemas.openxmlformats.org/officeDocument/2006/relationships/image" Target="../media/image107.svg"/><Relationship Id="rId10" Type="http://schemas.openxmlformats.org/officeDocument/2006/relationships/image" Target="../media/image102.png"/><Relationship Id="rId4" Type="http://schemas.openxmlformats.org/officeDocument/2006/relationships/image" Target="../media/image106.png"/><Relationship Id="rId9" Type="http://schemas.openxmlformats.org/officeDocument/2006/relationships/image" Target="../media/image101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svg"/><Relationship Id="rId3" Type="http://schemas.openxmlformats.org/officeDocument/2006/relationships/image" Target="../media/image81.svg"/><Relationship Id="rId7" Type="http://schemas.openxmlformats.org/officeDocument/2006/relationships/image" Target="../media/image105.svg"/><Relationship Id="rId12" Type="http://schemas.openxmlformats.org/officeDocument/2006/relationships/image" Target="../media/image1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11.svg"/><Relationship Id="rId5" Type="http://schemas.openxmlformats.org/officeDocument/2006/relationships/image" Target="../media/image83.svg"/><Relationship Id="rId10" Type="http://schemas.openxmlformats.org/officeDocument/2006/relationships/image" Target="../media/image110.png"/><Relationship Id="rId4" Type="http://schemas.openxmlformats.org/officeDocument/2006/relationships/image" Target="../media/image82.png"/><Relationship Id="rId9" Type="http://schemas.openxmlformats.org/officeDocument/2006/relationships/image" Target="../media/image10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svg"/><Relationship Id="rId3" Type="http://schemas.openxmlformats.org/officeDocument/2006/relationships/image" Target="../media/image81.svg"/><Relationship Id="rId7" Type="http://schemas.openxmlformats.org/officeDocument/2006/relationships/image" Target="../media/image105.svg"/><Relationship Id="rId12" Type="http://schemas.openxmlformats.org/officeDocument/2006/relationships/image" Target="../media/image1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11.svg"/><Relationship Id="rId5" Type="http://schemas.openxmlformats.org/officeDocument/2006/relationships/image" Target="../media/image83.svg"/><Relationship Id="rId10" Type="http://schemas.openxmlformats.org/officeDocument/2006/relationships/image" Target="../media/image110.png"/><Relationship Id="rId4" Type="http://schemas.openxmlformats.org/officeDocument/2006/relationships/image" Target="../media/image82.png"/><Relationship Id="rId9" Type="http://schemas.openxmlformats.org/officeDocument/2006/relationships/image" Target="../media/image10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02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B80252-4CC0-3461-5168-B3D1EB2BA23C}"/>
              </a:ext>
            </a:extLst>
          </p:cNvPr>
          <p:cNvSpPr/>
          <p:nvPr/>
        </p:nvSpPr>
        <p:spPr>
          <a:xfrm>
            <a:off x="8360227" y="4031456"/>
            <a:ext cx="1219542" cy="259862"/>
          </a:xfrm>
          <a:prstGeom prst="rect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D0A5B72-838B-9110-1C22-D3298A6F0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5C9FB-D5A7-8BF0-7384-906C228C9A2B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composition, properties, structure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0A6AB49-BA63-C6BB-55DA-94EB2F850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867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8416A-0397-CC29-1A0C-013B4D4A4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40C16-BAF1-B017-9CBA-1C35CB25A686}"/>
              </a:ext>
            </a:extLst>
          </p:cNvPr>
          <p:cNvSpPr/>
          <p:nvPr/>
        </p:nvSpPr>
        <p:spPr>
          <a:xfrm>
            <a:off x="8360227" y="4031456"/>
            <a:ext cx="1219542" cy="259862"/>
          </a:xfrm>
          <a:prstGeom prst="rect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0C69DEC-CB30-1FCE-6DC4-9D689FDD8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2C988C-CEE3-7026-C6C0-B1469C0FE89A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structure and chemical reactions of matter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96E288-6FDE-0C04-0BC2-1807497F6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43293-A067-FD25-EBDD-F592FA70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D4E4CC-48A8-D77B-91F3-AECD632277B7}"/>
              </a:ext>
            </a:extLst>
          </p:cNvPr>
          <p:cNvSpPr/>
          <p:nvPr/>
        </p:nvSpPr>
        <p:spPr>
          <a:xfrm>
            <a:off x="8360227" y="4031456"/>
            <a:ext cx="1219542" cy="259862"/>
          </a:xfrm>
          <a:prstGeom prst="rect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9C2C900-D903-FC8D-DD87-62D3D23C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F79F3-6993-37ED-4667-CF791FC7CD0F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structure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C1FC712-519F-038C-D86E-023ED7B8A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9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6C866-95C5-9347-62BF-97B05EF21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12A344-CCBC-C3D9-36BF-C71252501086}"/>
              </a:ext>
            </a:extLst>
          </p:cNvPr>
          <p:cNvSpPr/>
          <p:nvPr/>
        </p:nvSpPr>
        <p:spPr>
          <a:xfrm>
            <a:off x="8360227" y="4031456"/>
            <a:ext cx="1219542" cy="259862"/>
          </a:xfrm>
          <a:prstGeom prst="rect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844573A-AEA2-375C-8127-28D6D39C3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722BA7-E768-C86A-84DD-F8C7A81DC213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chemical reactions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4C9E339-1158-4459-4DB1-A49E80C74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5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7EBE7-8A5E-2C76-153B-018505E37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2FAFEF-0C39-EDF2-369F-DCD26CE4AC69}"/>
              </a:ext>
            </a:extLst>
          </p:cNvPr>
          <p:cNvSpPr/>
          <p:nvPr/>
        </p:nvSpPr>
        <p:spPr>
          <a:xfrm>
            <a:off x="8360227" y="4031456"/>
            <a:ext cx="1219542" cy="259862"/>
          </a:xfrm>
          <a:prstGeom prst="rect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986F6B4-A429-2A29-302E-FAD4BCC8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3C7B1-5F36-BEFD-92DB-E69B0934DF9C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chemical reactions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90CD3D-1381-74EB-8432-F5621BAE6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2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3564C26-B7AA-E339-6D88-335D90711890}"/>
              </a:ext>
            </a:extLst>
          </p:cNvPr>
          <p:cNvGrpSpPr/>
          <p:nvPr/>
        </p:nvGrpSpPr>
        <p:grpSpPr>
          <a:xfrm>
            <a:off x="4668240" y="2319476"/>
            <a:ext cx="2855520" cy="2739748"/>
            <a:chOff x="4668240" y="2059126"/>
            <a:chExt cx="2855520" cy="273974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E4143C-5617-731D-7A53-DE3E89EA6915}"/>
                </a:ext>
              </a:extLst>
            </p:cNvPr>
            <p:cNvGrpSpPr/>
            <p:nvPr/>
          </p:nvGrpSpPr>
          <p:grpSpPr>
            <a:xfrm>
              <a:off x="5583979" y="2998243"/>
              <a:ext cx="908270" cy="861514"/>
              <a:chOff x="5451710" y="3034522"/>
              <a:chExt cx="1225300" cy="1162224"/>
            </a:xfrm>
          </p:grpSpPr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25A517EE-6F81-4DE6-1C21-8ABBE40D0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97008" y="358409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BA2CA22F-E64D-4007-4F66-B348EC974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8775886">
                <a:off x="5815875" y="322572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881EE6BE-EF2C-FA12-ED0B-0D8709420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51710" y="310866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A413C35C-45DF-4D8F-7CBF-17C60A8B2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516009" y="347765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6D06BD27-73BA-B23C-AD16-35118A2B6E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064360" y="3423259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7C794147-3155-1723-6A1A-C05394C68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986414" y="3064991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BF01B39E-E692-CC78-EA00-649FC819C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29243" y="3034522"/>
                <a:ext cx="612650" cy="612650"/>
              </a:xfrm>
              <a:prstGeom prst="rect">
                <a:avLst/>
              </a:prstGeom>
            </p:spPr>
          </p:pic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4EFCC87-A2E5-4B03-3335-5D72F18AB389}"/>
                </a:ext>
              </a:extLst>
            </p:cNvPr>
            <p:cNvSpPr/>
            <p:nvPr/>
          </p:nvSpPr>
          <p:spPr>
            <a:xfrm>
              <a:off x="5144260" y="2535146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61B61317-1087-3D67-DC18-04EE7B3AD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2413329"/>
              <a:ext cx="257175" cy="257175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C1FC9A28-0B1C-1971-6553-2DFAA6574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4182036"/>
              <a:ext cx="257175" cy="257175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5B3B8CE-EB1E-447C-5521-6B29A13E9C79}"/>
                </a:ext>
              </a:extLst>
            </p:cNvPr>
            <p:cNvSpPr/>
            <p:nvPr/>
          </p:nvSpPr>
          <p:spPr>
            <a:xfrm>
              <a:off x="4668240" y="2059126"/>
              <a:ext cx="2739748" cy="273974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702B188-9612-4B63-30E4-15DF171E7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266585" y="3263180"/>
              <a:ext cx="257175" cy="257175"/>
            </a:xfrm>
            <a:prstGeom prst="rect">
              <a:avLst/>
            </a:prstGeom>
          </p:spPr>
        </p:pic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D024CB78-5484-D480-70A0-75CC974A71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419810" y="3438963"/>
            <a:ext cx="2276475" cy="6096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A4350F52-35E0-DE7F-FFEB-DB643B0DF2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3610" y="3353238"/>
            <a:ext cx="2276475" cy="6096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D30A983A-E54F-0275-DDE1-22C77ABB61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43409" y="3424433"/>
            <a:ext cx="2276475" cy="6096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B9F2FDDE-73DC-5032-C2AA-49F0139FAF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67209" y="3338708"/>
            <a:ext cx="227647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0323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8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8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43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43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9F0FF-EDDA-3428-4288-19F3CE5BA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737B6CB-F263-2864-A14E-435EB3415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2232" y="161229"/>
            <a:ext cx="39909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AE86FDD-9565-8865-59D4-D5DC2D48F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0512" y="80963"/>
            <a:ext cx="3990975" cy="6096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EE09083-8850-A1A5-450B-C0F4E3C0419F}"/>
              </a:ext>
            </a:extLst>
          </p:cNvPr>
          <p:cNvGrpSpPr/>
          <p:nvPr/>
        </p:nvGrpSpPr>
        <p:grpSpPr>
          <a:xfrm>
            <a:off x="5440382" y="1053727"/>
            <a:ext cx="1325749" cy="1405031"/>
            <a:chOff x="5433126" y="3143367"/>
            <a:chExt cx="1325749" cy="140503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B9F6550-A9D3-78D3-84CF-7A5C3587E709}"/>
                </a:ext>
              </a:extLst>
            </p:cNvPr>
            <p:cNvSpPr/>
            <p:nvPr/>
          </p:nvSpPr>
          <p:spPr>
            <a:xfrm>
              <a:off x="5433126" y="3143367"/>
              <a:ext cx="1325749" cy="1405031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76200" dist="50800" dir="2700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35FD5C-F936-6144-1359-D799FDE6914D}"/>
                </a:ext>
              </a:extLst>
            </p:cNvPr>
            <p:cNvSpPr txBox="1"/>
            <p:nvPr/>
          </p:nvSpPr>
          <p:spPr>
            <a:xfrm>
              <a:off x="5636740" y="4155171"/>
              <a:ext cx="91852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PoetsenOne" panose="020108030300000D0203" pitchFamily="2" charset="0"/>
                  <a:ea typeface="Fira Sans" panose="020B0503050000020004" pitchFamily="34" charset="0"/>
                  <a:cs typeface="Rubik" pitchFamily="2" charset="-79"/>
                </a:rPr>
                <a:t>Proton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7EA7966-7761-9D89-39EC-3D4ED595E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68933" y="3354668"/>
              <a:ext cx="454135" cy="4541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53295F8-715D-C69B-4CA5-7FB3086B7470}"/>
              </a:ext>
            </a:extLst>
          </p:cNvPr>
          <p:cNvGrpSpPr/>
          <p:nvPr/>
        </p:nvGrpSpPr>
        <p:grpSpPr>
          <a:xfrm>
            <a:off x="9192324" y="1053727"/>
            <a:ext cx="1325749" cy="1405031"/>
            <a:chOff x="5433126" y="5138686"/>
            <a:chExt cx="1325749" cy="1405031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72B8015-A587-9449-054F-059D759C88B4}"/>
                </a:ext>
              </a:extLst>
            </p:cNvPr>
            <p:cNvSpPr/>
            <p:nvPr/>
          </p:nvSpPr>
          <p:spPr>
            <a:xfrm>
              <a:off x="5433126" y="5138686"/>
              <a:ext cx="1325749" cy="1405031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76200" dist="50800" dir="2700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793F34-B9C1-05A5-DB68-FE5234820A1A}"/>
                </a:ext>
              </a:extLst>
            </p:cNvPr>
            <p:cNvSpPr txBox="1"/>
            <p:nvPr/>
          </p:nvSpPr>
          <p:spPr>
            <a:xfrm>
              <a:off x="5549376" y="6150490"/>
              <a:ext cx="109324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PoetsenOne" panose="020108030300000D0203" pitchFamily="2" charset="0"/>
                  <a:ea typeface="Fira Sans" panose="020B0503050000020004" pitchFamily="34" charset="0"/>
                  <a:cs typeface="Rubik" pitchFamily="2" charset="-79"/>
                </a:rPr>
                <a:t>Neutron</a:t>
              </a: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7EA5B84C-B10D-3C73-4429-D1F57D4F9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5868933" y="5349987"/>
              <a:ext cx="454135" cy="4541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C19AE6-6E84-B73C-1F60-84BBE76738E6}"/>
              </a:ext>
            </a:extLst>
          </p:cNvPr>
          <p:cNvGrpSpPr/>
          <p:nvPr/>
        </p:nvGrpSpPr>
        <p:grpSpPr>
          <a:xfrm>
            <a:off x="1688439" y="1053727"/>
            <a:ext cx="1325749" cy="1405031"/>
            <a:chOff x="5433126" y="1148049"/>
            <a:chExt cx="1325749" cy="1405031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ADD668D-5521-3E14-49DB-6AAEAD0F3C58}"/>
                </a:ext>
              </a:extLst>
            </p:cNvPr>
            <p:cNvSpPr/>
            <p:nvPr/>
          </p:nvSpPr>
          <p:spPr>
            <a:xfrm>
              <a:off x="5433126" y="1148049"/>
              <a:ext cx="1325749" cy="1405031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76200" dist="50800" dir="2700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04FD6F6-9AAF-04BC-783D-0B27DC4B7ED5}"/>
                </a:ext>
              </a:extLst>
            </p:cNvPr>
            <p:cNvSpPr txBox="1"/>
            <p:nvPr/>
          </p:nvSpPr>
          <p:spPr>
            <a:xfrm>
              <a:off x="5539758" y="2159853"/>
              <a:ext cx="111248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spc="100" dirty="0">
                  <a:latin typeface="PoetsenOne" panose="020108030300000D0203" pitchFamily="2" charset="0"/>
                  <a:ea typeface="Fira Sans" panose="020B0503050000020004" pitchFamily="34" charset="0"/>
                  <a:cs typeface="Rubik" pitchFamily="2" charset="-79"/>
                </a:rPr>
                <a:t>Electron</a:t>
              </a:r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2D5BCDD5-D170-6464-03B2-3B6A2EE6E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5967413" y="1525364"/>
              <a:ext cx="257175" cy="2571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</p:pic>
      </p:grpSp>
      <p:pic>
        <p:nvPicPr>
          <p:cNvPr id="2" name="Picture 1" descr="A person with a mustache wearing glasses&#10;&#10;Description automatically generated">
            <a:extLst>
              <a:ext uri="{FF2B5EF4-FFF2-40B4-BE49-F238E27FC236}">
                <a16:creationId xmlns:a16="http://schemas.microsoft.com/office/drawing/2014/main" id="{146DB7F6-916D-2BC5-D323-B13F3CAD41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5351" y="2683240"/>
            <a:ext cx="1627048" cy="1627048"/>
          </a:xfrm>
          <a:custGeom>
            <a:avLst/>
            <a:gdLst>
              <a:gd name="connsiteX0" fmla="*/ 774700 w 1549400"/>
              <a:gd name="connsiteY0" fmla="*/ 0 h 1549400"/>
              <a:gd name="connsiteX1" fmla="*/ 1549400 w 1549400"/>
              <a:gd name="connsiteY1" fmla="*/ 774700 h 1549400"/>
              <a:gd name="connsiteX2" fmla="*/ 774700 w 1549400"/>
              <a:gd name="connsiteY2" fmla="*/ 1549400 h 1549400"/>
              <a:gd name="connsiteX3" fmla="*/ 0 w 1549400"/>
              <a:gd name="connsiteY3" fmla="*/ 774700 h 1549400"/>
              <a:gd name="connsiteX4" fmla="*/ 774700 w 1549400"/>
              <a:gd name="connsiteY4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400" h="1549400">
                <a:moveTo>
                  <a:pt x="774700" y="0"/>
                </a:moveTo>
                <a:cubicBezTo>
                  <a:pt x="1202555" y="0"/>
                  <a:pt x="1549400" y="346845"/>
                  <a:pt x="1549400" y="774700"/>
                </a:cubicBezTo>
                <a:cubicBezTo>
                  <a:pt x="1549400" y="1202555"/>
                  <a:pt x="1202555" y="1549400"/>
                  <a:pt x="774700" y="1549400"/>
                </a:cubicBezTo>
                <a:cubicBezTo>
                  <a:pt x="346845" y="1549400"/>
                  <a:pt x="0" y="1202555"/>
                  <a:pt x="0" y="774700"/>
                </a:cubicBezTo>
                <a:cubicBezTo>
                  <a:pt x="0" y="346845"/>
                  <a:pt x="346845" y="0"/>
                  <a:pt x="774700" y="0"/>
                </a:cubicBezTo>
                <a:close/>
              </a:path>
            </a:pathLst>
          </a:custGeom>
          <a:effectLst>
            <a:outerShdw blurRad="76200" dist="508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0F3248-AF66-2E33-6031-04001CF6BABA}"/>
              </a:ext>
            </a:extLst>
          </p:cNvPr>
          <p:cNvSpPr txBox="1"/>
          <p:nvPr/>
        </p:nvSpPr>
        <p:spPr>
          <a:xfrm>
            <a:off x="1543206" y="4444386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lsamiq Sans" pitchFamily="2" charset="0"/>
                <a:ea typeface="Balsamiq Sans" pitchFamily="2" charset="0"/>
                <a:cs typeface="Fredoka" pitchFamily="2" charset="-79"/>
              </a:rPr>
              <a:t>J. J. Thomson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51B661-0E05-7972-05FF-B56CB16157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289847" y="2683355"/>
            <a:ext cx="1626818" cy="1626818"/>
          </a:xfrm>
          <a:custGeom>
            <a:avLst/>
            <a:gdLst>
              <a:gd name="connsiteX0" fmla="*/ 774700 w 1549400"/>
              <a:gd name="connsiteY0" fmla="*/ 0 h 1549400"/>
              <a:gd name="connsiteX1" fmla="*/ 1549400 w 1549400"/>
              <a:gd name="connsiteY1" fmla="*/ 774700 h 1549400"/>
              <a:gd name="connsiteX2" fmla="*/ 774700 w 1549400"/>
              <a:gd name="connsiteY2" fmla="*/ 1549400 h 1549400"/>
              <a:gd name="connsiteX3" fmla="*/ 0 w 1549400"/>
              <a:gd name="connsiteY3" fmla="*/ 774700 h 1549400"/>
              <a:gd name="connsiteX4" fmla="*/ 774700 w 1549400"/>
              <a:gd name="connsiteY4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400" h="1549400">
                <a:moveTo>
                  <a:pt x="774700" y="0"/>
                </a:moveTo>
                <a:cubicBezTo>
                  <a:pt x="1202555" y="0"/>
                  <a:pt x="1549400" y="346845"/>
                  <a:pt x="1549400" y="774700"/>
                </a:cubicBezTo>
                <a:cubicBezTo>
                  <a:pt x="1549400" y="1202555"/>
                  <a:pt x="1202555" y="1549400"/>
                  <a:pt x="774700" y="1549400"/>
                </a:cubicBezTo>
                <a:cubicBezTo>
                  <a:pt x="346845" y="1549400"/>
                  <a:pt x="0" y="1202555"/>
                  <a:pt x="0" y="774700"/>
                </a:cubicBezTo>
                <a:cubicBezTo>
                  <a:pt x="0" y="346845"/>
                  <a:pt x="346845" y="0"/>
                  <a:pt x="774700" y="0"/>
                </a:cubicBezTo>
                <a:close/>
              </a:path>
            </a:pathLst>
          </a:custGeom>
          <a:effectLst>
            <a:outerShdw blurRad="76200" dist="508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7AD5E5-A137-BD20-FB75-C8B239174B11}"/>
              </a:ext>
            </a:extLst>
          </p:cNvPr>
          <p:cNvSpPr txBox="1"/>
          <p:nvPr/>
        </p:nvSpPr>
        <p:spPr>
          <a:xfrm>
            <a:off x="5050680" y="4444386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Balsamiq Sans" pitchFamily="2" charset="0"/>
                <a:ea typeface="Balsamiq Sans" pitchFamily="2" charset="0"/>
                <a:cs typeface="Fredoka" pitchFamily="2" charset="-79"/>
              </a:rPr>
              <a:t>Ernest Rutherford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106A8B-B3AA-3F98-EA56-882BE4BA68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41789" y="2683355"/>
            <a:ext cx="1626818" cy="1626818"/>
          </a:xfrm>
          <a:custGeom>
            <a:avLst/>
            <a:gdLst>
              <a:gd name="connsiteX0" fmla="*/ 774700 w 1549400"/>
              <a:gd name="connsiteY0" fmla="*/ 0 h 1549400"/>
              <a:gd name="connsiteX1" fmla="*/ 1549400 w 1549400"/>
              <a:gd name="connsiteY1" fmla="*/ 774700 h 1549400"/>
              <a:gd name="connsiteX2" fmla="*/ 774700 w 1549400"/>
              <a:gd name="connsiteY2" fmla="*/ 1549400 h 1549400"/>
              <a:gd name="connsiteX3" fmla="*/ 0 w 1549400"/>
              <a:gd name="connsiteY3" fmla="*/ 774700 h 1549400"/>
              <a:gd name="connsiteX4" fmla="*/ 774700 w 1549400"/>
              <a:gd name="connsiteY4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400" h="1549400">
                <a:moveTo>
                  <a:pt x="774700" y="0"/>
                </a:moveTo>
                <a:cubicBezTo>
                  <a:pt x="1202555" y="0"/>
                  <a:pt x="1549400" y="346845"/>
                  <a:pt x="1549400" y="774700"/>
                </a:cubicBezTo>
                <a:cubicBezTo>
                  <a:pt x="1549400" y="1202555"/>
                  <a:pt x="1202555" y="1549400"/>
                  <a:pt x="774700" y="1549400"/>
                </a:cubicBezTo>
                <a:cubicBezTo>
                  <a:pt x="346845" y="1549400"/>
                  <a:pt x="0" y="1202555"/>
                  <a:pt x="0" y="774700"/>
                </a:cubicBezTo>
                <a:cubicBezTo>
                  <a:pt x="0" y="346845"/>
                  <a:pt x="346845" y="0"/>
                  <a:pt x="774700" y="0"/>
                </a:cubicBezTo>
                <a:close/>
              </a:path>
            </a:pathLst>
          </a:custGeom>
          <a:effectLst>
            <a:outerShdw blurRad="76200" dist="508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098544-7E3E-FE64-9C59-D233CE109724}"/>
              </a:ext>
            </a:extLst>
          </p:cNvPr>
          <p:cNvSpPr txBox="1"/>
          <p:nvPr/>
        </p:nvSpPr>
        <p:spPr>
          <a:xfrm>
            <a:off x="8883616" y="4444386"/>
            <a:ext cx="19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lsamiq Sans" pitchFamily="2" charset="0"/>
                <a:ea typeface="Balsamiq Sans" pitchFamily="2" charset="0"/>
                <a:cs typeface="Fredoka" pitchFamily="2" charset="-79"/>
              </a:rPr>
              <a:t>James Chadwick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0BDE52-D11A-E6B4-EF5D-42779D1CA75B}"/>
              </a:ext>
            </a:extLst>
          </p:cNvPr>
          <p:cNvGrpSpPr/>
          <p:nvPr/>
        </p:nvGrpSpPr>
        <p:grpSpPr>
          <a:xfrm>
            <a:off x="1400175" y="5168471"/>
            <a:ext cx="1889014" cy="471006"/>
            <a:chOff x="1400175" y="5168471"/>
            <a:chExt cx="1889014" cy="47100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6981770-3514-132F-0354-1091901F5F50}"/>
                </a:ext>
              </a:extLst>
            </p:cNvPr>
            <p:cNvSpPr/>
            <p:nvPr/>
          </p:nvSpPr>
          <p:spPr>
            <a:xfrm>
              <a:off x="1400175" y="5168471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47863C-0E83-6B66-93BA-814B3A6DD3A7}"/>
                </a:ext>
              </a:extLst>
            </p:cNvPr>
            <p:cNvSpPr txBox="1"/>
            <p:nvPr/>
          </p:nvSpPr>
          <p:spPr>
            <a:xfrm>
              <a:off x="1514166" y="5219307"/>
              <a:ext cx="1661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9.10 × 10</a:t>
              </a:r>
              <a:r>
                <a:rPr lang="en-US" b="1" baseline="30000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-31 </a:t>
              </a:r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kg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3EBCF5-2D9E-493A-4104-52F912CD7FB4}"/>
              </a:ext>
            </a:extLst>
          </p:cNvPr>
          <p:cNvGrpSpPr/>
          <p:nvPr/>
        </p:nvGrpSpPr>
        <p:grpSpPr>
          <a:xfrm>
            <a:off x="5201027" y="5168471"/>
            <a:ext cx="1889014" cy="471006"/>
            <a:chOff x="5201027" y="5168471"/>
            <a:chExt cx="1889014" cy="47100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74E3E66-E653-BA65-CE90-DF62EB0B1F67}"/>
                </a:ext>
              </a:extLst>
            </p:cNvPr>
            <p:cNvSpPr/>
            <p:nvPr/>
          </p:nvSpPr>
          <p:spPr>
            <a:xfrm>
              <a:off x="5201027" y="5168471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7A4EB2-6D40-FF5F-B134-C285286AFD8D}"/>
                </a:ext>
              </a:extLst>
            </p:cNvPr>
            <p:cNvSpPr txBox="1"/>
            <p:nvPr/>
          </p:nvSpPr>
          <p:spPr>
            <a:xfrm>
              <a:off x="5348681" y="5219307"/>
              <a:ext cx="15937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1.67 x 10</a:t>
              </a:r>
              <a:r>
                <a:rPr lang="en-US" b="1" baseline="30000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-27 </a:t>
              </a:r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kg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CFE2FCC-7E30-3715-F655-0019F861A8C6}"/>
              </a:ext>
            </a:extLst>
          </p:cNvPr>
          <p:cNvGrpSpPr/>
          <p:nvPr/>
        </p:nvGrpSpPr>
        <p:grpSpPr>
          <a:xfrm>
            <a:off x="8902811" y="5168471"/>
            <a:ext cx="1889014" cy="471006"/>
            <a:chOff x="8902811" y="5168471"/>
            <a:chExt cx="1889014" cy="471006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7AE5B0-78B9-1409-1861-2127900D785B}"/>
                </a:ext>
              </a:extLst>
            </p:cNvPr>
            <p:cNvSpPr/>
            <p:nvPr/>
          </p:nvSpPr>
          <p:spPr>
            <a:xfrm>
              <a:off x="8902811" y="5168471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CAC03E-ABEA-8B30-F14D-0DB0669C469B}"/>
                </a:ext>
              </a:extLst>
            </p:cNvPr>
            <p:cNvSpPr txBox="1"/>
            <p:nvPr/>
          </p:nvSpPr>
          <p:spPr>
            <a:xfrm>
              <a:off x="9050465" y="5219307"/>
              <a:ext cx="15937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1.67 x 10</a:t>
              </a:r>
              <a:r>
                <a:rPr lang="en-US" b="1" baseline="30000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-27 </a:t>
              </a:r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kg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ECC2240-8EBA-FDA0-3618-824F65B12EB9}"/>
              </a:ext>
            </a:extLst>
          </p:cNvPr>
          <p:cNvSpPr txBox="1"/>
          <p:nvPr/>
        </p:nvSpPr>
        <p:spPr>
          <a:xfrm>
            <a:off x="7749403" y="5111585"/>
            <a:ext cx="494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Balsamiq Sans" pitchFamily="2" charset="0"/>
                <a:ea typeface="Balsamiq Sans" pitchFamily="2" charset="0"/>
              </a:rPr>
              <a:t>≈</a:t>
            </a:r>
            <a:endParaRPr lang="en-US" sz="3200" b="1" dirty="0">
              <a:solidFill>
                <a:srgbClr val="00B050"/>
              </a:solidFill>
              <a:latin typeface="Balsamiq Sans" pitchFamily="2" charset="0"/>
              <a:ea typeface="Balsamiq Sans" pitchFamily="2" charset="0"/>
              <a:cs typeface="Fredoka" pitchFamily="2" charset="-79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BE1389-07E8-F3DD-402C-17E04D6E5D1E}"/>
              </a:ext>
            </a:extLst>
          </p:cNvPr>
          <p:cNvGrpSpPr/>
          <p:nvPr/>
        </p:nvGrpSpPr>
        <p:grpSpPr>
          <a:xfrm>
            <a:off x="1400175" y="5978137"/>
            <a:ext cx="1889014" cy="471006"/>
            <a:chOff x="1400175" y="5978137"/>
            <a:chExt cx="1889014" cy="47100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0E57C7D-D42E-A047-DA12-4249E83CD2F4}"/>
                </a:ext>
              </a:extLst>
            </p:cNvPr>
            <p:cNvSpPr/>
            <p:nvPr/>
          </p:nvSpPr>
          <p:spPr>
            <a:xfrm>
              <a:off x="1400175" y="597813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42EFDA-39FF-C402-9953-FA166589A317}"/>
                </a:ext>
              </a:extLst>
            </p:cNvPr>
            <p:cNvSpPr txBox="1"/>
            <p:nvPr/>
          </p:nvSpPr>
          <p:spPr>
            <a:xfrm>
              <a:off x="2156170" y="6028973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-1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00426A-2ED4-8277-8B16-C6251C6F587A}"/>
              </a:ext>
            </a:extLst>
          </p:cNvPr>
          <p:cNvGrpSpPr/>
          <p:nvPr/>
        </p:nvGrpSpPr>
        <p:grpSpPr>
          <a:xfrm>
            <a:off x="5201027" y="5978137"/>
            <a:ext cx="1889014" cy="471006"/>
            <a:chOff x="5201027" y="5978137"/>
            <a:chExt cx="1889014" cy="471006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783B1B6-4038-E3E9-4100-EA9B5B7A0CF7}"/>
                </a:ext>
              </a:extLst>
            </p:cNvPr>
            <p:cNvSpPr/>
            <p:nvPr/>
          </p:nvSpPr>
          <p:spPr>
            <a:xfrm>
              <a:off x="5201027" y="597813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73AF42A-5A6F-C374-60FD-BEF0E721388E}"/>
                </a:ext>
              </a:extLst>
            </p:cNvPr>
            <p:cNvSpPr txBox="1"/>
            <p:nvPr/>
          </p:nvSpPr>
          <p:spPr>
            <a:xfrm>
              <a:off x="5916945" y="6028973"/>
              <a:ext cx="457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+1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887D30-E9A0-68A8-6FC7-78D09D75609E}"/>
              </a:ext>
            </a:extLst>
          </p:cNvPr>
          <p:cNvGrpSpPr/>
          <p:nvPr/>
        </p:nvGrpSpPr>
        <p:grpSpPr>
          <a:xfrm>
            <a:off x="8902811" y="5978137"/>
            <a:ext cx="1889014" cy="471006"/>
            <a:chOff x="8902811" y="5978137"/>
            <a:chExt cx="1889014" cy="471006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A0F73112-9FB1-F7AC-AB3D-137B8EB256F0}"/>
                </a:ext>
              </a:extLst>
            </p:cNvPr>
            <p:cNvSpPr/>
            <p:nvPr/>
          </p:nvSpPr>
          <p:spPr>
            <a:xfrm>
              <a:off x="8902811" y="597813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0C353C-44A1-0475-48EE-19791859BF09}"/>
                </a:ext>
              </a:extLst>
            </p:cNvPr>
            <p:cNvSpPr txBox="1"/>
            <p:nvPr/>
          </p:nvSpPr>
          <p:spPr>
            <a:xfrm>
              <a:off x="9174699" y="6028973"/>
              <a:ext cx="1345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Balsamiq Sans" pitchFamily="2" charset="0"/>
                  <a:ea typeface="Balsamiq Sans" pitchFamily="2" charset="0"/>
                  <a:cs typeface="Fredoka" pitchFamily="2" charset="-79"/>
                </a:rPr>
                <a:t>Neutral (0)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428101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8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48000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48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5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  <p:bldP spid="15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5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4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  <p:bldP spid="15" grpId="0"/>
          <p:bldP spid="3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97C7B-1A9C-D940-6444-F865B117D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C930C0FD-CF68-F791-5A33-95A2B09FCF1C}"/>
              </a:ext>
            </a:extLst>
          </p:cNvPr>
          <p:cNvGrpSpPr/>
          <p:nvPr/>
        </p:nvGrpSpPr>
        <p:grpSpPr>
          <a:xfrm>
            <a:off x="7796493" y="1827482"/>
            <a:ext cx="1636183" cy="446967"/>
            <a:chOff x="3311496" y="4023753"/>
            <a:chExt cx="1636183" cy="446967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5A29059-448A-261B-333C-CF33F2D3ED29}"/>
                </a:ext>
              </a:extLst>
            </p:cNvPr>
            <p:cNvSpPr/>
            <p:nvPr/>
          </p:nvSpPr>
          <p:spPr>
            <a:xfrm>
              <a:off x="3311496" y="4023753"/>
              <a:ext cx="1636183" cy="446967"/>
            </a:xfrm>
            <a:prstGeom prst="roundRect">
              <a:avLst>
                <a:gd name="adj" fmla="val 5000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39E7045-E9A8-D871-DFB1-D7973E20E776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A08DB9A-AAFB-6771-9C20-D92F795D67FD}"/>
                </a:ext>
              </a:extLst>
            </p:cNvPr>
            <p:cNvSpPr txBox="1"/>
            <p:nvPr/>
          </p:nvSpPr>
          <p:spPr>
            <a:xfrm>
              <a:off x="3780339" y="4071116"/>
              <a:ext cx="1039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Nucleus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588B508-4A62-7186-643B-8FF934703AAD}"/>
              </a:ext>
            </a:extLst>
          </p:cNvPr>
          <p:cNvGrpSpPr/>
          <p:nvPr/>
        </p:nvGrpSpPr>
        <p:grpSpPr>
          <a:xfrm>
            <a:off x="6431541" y="2057400"/>
            <a:ext cx="1578984" cy="698695"/>
            <a:chOff x="6431541" y="2057400"/>
            <a:chExt cx="1578984" cy="698695"/>
          </a:xfrm>
          <a:effectLst>
            <a:outerShdw blurRad="38100" dist="38100" dir="2700000" algn="tl" rotWithShape="0">
              <a:prstClr val="black">
                <a:alpha val="25000"/>
              </a:prstClr>
            </a:outerShdw>
          </a:effectLst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F3C6B4-85A9-C527-7AA3-FA30568A2295}"/>
                </a:ext>
              </a:extLst>
            </p:cNvPr>
            <p:cNvCxnSpPr>
              <a:stCxn id="43" idx="7"/>
            </p:cNvCxnSpPr>
            <p:nvPr/>
          </p:nvCxnSpPr>
          <p:spPr>
            <a:xfrm flipV="1">
              <a:off x="6431541" y="2057400"/>
              <a:ext cx="769359" cy="698695"/>
            </a:xfrm>
            <a:prstGeom prst="line">
              <a:avLst/>
            </a:prstGeom>
            <a:ln w="38100" cap="rnd">
              <a:solidFill>
                <a:srgbClr val="00AF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FF00DAA-0781-DB74-8C0E-15748A356722}"/>
                </a:ext>
              </a:extLst>
            </p:cNvPr>
            <p:cNvCxnSpPr/>
            <p:nvPr/>
          </p:nvCxnSpPr>
          <p:spPr>
            <a:xfrm>
              <a:off x="7200900" y="2057400"/>
              <a:ext cx="809625" cy="0"/>
            </a:xfrm>
            <a:prstGeom prst="line">
              <a:avLst/>
            </a:prstGeom>
            <a:ln w="38100" cap="rnd">
              <a:solidFill>
                <a:srgbClr val="00AFB9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A3E8C40B-5EF6-056B-7E85-5700A81DE6DA}"/>
              </a:ext>
            </a:extLst>
          </p:cNvPr>
          <p:cNvSpPr/>
          <p:nvPr/>
        </p:nvSpPr>
        <p:spPr>
          <a:xfrm>
            <a:off x="5470525" y="2591211"/>
            <a:ext cx="1125900" cy="1125900"/>
          </a:xfrm>
          <a:prstGeom prst="ellipse">
            <a:avLst/>
          </a:prstGeom>
          <a:noFill/>
          <a:ln w="38100">
            <a:solidFill>
              <a:srgbClr val="00AFB9"/>
            </a:solidFill>
          </a:ln>
          <a:effectLst>
            <a:outerShdw blurRad="381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E64C40-33FB-3C99-CEFA-C46C04C45ACB}"/>
              </a:ext>
            </a:extLst>
          </p:cNvPr>
          <p:cNvGrpSpPr/>
          <p:nvPr/>
        </p:nvGrpSpPr>
        <p:grpSpPr>
          <a:xfrm>
            <a:off x="4668240" y="1788254"/>
            <a:ext cx="2855520" cy="2739748"/>
            <a:chOff x="4668240" y="2059126"/>
            <a:chExt cx="2855520" cy="273974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36C06C-E3E3-0657-AF70-E091B169053D}"/>
                </a:ext>
              </a:extLst>
            </p:cNvPr>
            <p:cNvGrpSpPr/>
            <p:nvPr/>
          </p:nvGrpSpPr>
          <p:grpSpPr>
            <a:xfrm>
              <a:off x="5583979" y="2998243"/>
              <a:ext cx="908270" cy="861514"/>
              <a:chOff x="5451710" y="3034522"/>
              <a:chExt cx="1225300" cy="1162224"/>
            </a:xfrm>
          </p:grpSpPr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E6ABA446-6C89-25F0-0EAD-5058767E6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97008" y="358409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1DBF3367-DF41-4958-72A1-86F5FDB06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8775886">
                <a:off x="5815875" y="322572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E9FE727C-1535-8334-8525-D00563C25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51710" y="310866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806E5352-7C28-C764-4ACA-79E13BFEE5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516009" y="347765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A84DC63C-A8CB-8382-1976-23467E7B28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064360" y="3423259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162412BB-B751-A717-EB8E-CCFD5ED0FE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986414" y="3064991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F3327CCA-5A20-C053-10A2-5F7B9C98CB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29243" y="3034522"/>
                <a:ext cx="612650" cy="612650"/>
              </a:xfrm>
              <a:prstGeom prst="rect">
                <a:avLst/>
              </a:prstGeom>
            </p:spPr>
          </p:pic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1AA0046-A203-1375-472C-7F16E8BF257C}"/>
                </a:ext>
              </a:extLst>
            </p:cNvPr>
            <p:cNvSpPr/>
            <p:nvPr/>
          </p:nvSpPr>
          <p:spPr>
            <a:xfrm>
              <a:off x="5144260" y="2535146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7D85F1A-E64D-3367-C6D4-ED0C25D5A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2413329"/>
              <a:ext cx="257175" cy="257175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476E19E-6DA3-AC11-C9F2-E995DF1BE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4182036"/>
              <a:ext cx="257175" cy="257175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3952FB-F6C3-46B5-96C1-8CDC2EB57BDD}"/>
                </a:ext>
              </a:extLst>
            </p:cNvPr>
            <p:cNvSpPr/>
            <p:nvPr/>
          </p:nvSpPr>
          <p:spPr>
            <a:xfrm>
              <a:off x="4668240" y="2059126"/>
              <a:ext cx="2739748" cy="273974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78D6072-9264-AAC8-ADE9-5F797AE88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266585" y="3263180"/>
              <a:ext cx="257175" cy="25717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4FB338DE-7FD7-4C6E-5EF6-136DDDD7D8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2232" y="161229"/>
            <a:ext cx="3990975" cy="6096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045C090-1A87-389B-35E3-2A4C729659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00512" y="80963"/>
            <a:ext cx="39909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86D6E68-DD09-7EF4-D557-1EE8D3BCA252}"/>
              </a:ext>
            </a:extLst>
          </p:cNvPr>
          <p:cNvGrpSpPr/>
          <p:nvPr/>
        </p:nvGrpSpPr>
        <p:grpSpPr>
          <a:xfrm>
            <a:off x="4516675" y="4958820"/>
            <a:ext cx="3158650" cy="431788"/>
            <a:chOff x="4383956" y="4214303"/>
            <a:chExt cx="3158650" cy="43178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3576F0D-08F5-E93A-804A-A86BA0DA8FC2}"/>
                </a:ext>
              </a:extLst>
            </p:cNvPr>
            <p:cNvSpPr/>
            <p:nvPr/>
          </p:nvSpPr>
          <p:spPr>
            <a:xfrm>
              <a:off x="4383956" y="4214303"/>
              <a:ext cx="3158650" cy="4317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6A4549-0994-015F-8214-F63075A19941}"/>
                </a:ext>
              </a:extLst>
            </p:cNvPr>
            <p:cNvSpPr txBox="1"/>
            <p:nvPr/>
          </p:nvSpPr>
          <p:spPr>
            <a:xfrm>
              <a:off x="4452459" y="4230141"/>
              <a:ext cx="30216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Neutral Lithium Atom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A4CCD06-F20A-5E6A-2ECB-573B4DAD6F99}"/>
              </a:ext>
            </a:extLst>
          </p:cNvPr>
          <p:cNvSpPr txBox="1"/>
          <p:nvPr/>
        </p:nvSpPr>
        <p:spPr>
          <a:xfrm>
            <a:off x="5839936" y="2095416"/>
            <a:ext cx="379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-1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79F4CE-AAC5-FA45-8736-4865B25CADEC}"/>
              </a:ext>
            </a:extLst>
          </p:cNvPr>
          <p:cNvSpPr txBox="1"/>
          <p:nvPr/>
        </p:nvSpPr>
        <p:spPr>
          <a:xfrm>
            <a:off x="7191173" y="2942579"/>
            <a:ext cx="379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-1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DF61BE-0475-6F5E-91F2-D8BE5B8AE750}"/>
              </a:ext>
            </a:extLst>
          </p:cNvPr>
          <p:cNvSpPr txBox="1"/>
          <p:nvPr/>
        </p:nvSpPr>
        <p:spPr>
          <a:xfrm>
            <a:off x="5825093" y="3868225"/>
            <a:ext cx="379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-1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55BD47-6ABB-B5B6-D3B5-48CB3CB886E4}"/>
              </a:ext>
            </a:extLst>
          </p:cNvPr>
          <p:cNvSpPr txBox="1"/>
          <p:nvPr/>
        </p:nvSpPr>
        <p:spPr>
          <a:xfrm>
            <a:off x="5593129" y="3119809"/>
            <a:ext cx="464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+1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E557B21-C7F6-E111-62D9-D51EFCFA37F2}"/>
              </a:ext>
            </a:extLst>
          </p:cNvPr>
          <p:cNvSpPr txBox="1"/>
          <p:nvPr/>
        </p:nvSpPr>
        <p:spPr>
          <a:xfrm>
            <a:off x="6029878" y="3119809"/>
            <a:ext cx="464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+1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48D9EE-F2A7-A896-DE62-2B57C95344B2}"/>
              </a:ext>
            </a:extLst>
          </p:cNvPr>
          <p:cNvSpPr txBox="1"/>
          <p:nvPr/>
        </p:nvSpPr>
        <p:spPr>
          <a:xfrm>
            <a:off x="5768387" y="2747066"/>
            <a:ext cx="464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Balsamiq Sans" pitchFamily="2" charset="0"/>
                <a:ea typeface="Balsamiq Sans" pitchFamily="2" charset="0"/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3067741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3" grpId="0"/>
      <p:bldP spid="33" grpId="1"/>
      <p:bldP spid="35" grpId="0"/>
      <p:bldP spid="35" grpId="1"/>
      <p:bldP spid="37" grpId="0"/>
      <p:bldP spid="37" grpId="1"/>
      <p:bldP spid="39" grpId="0"/>
      <p:bldP spid="39" grpId="1"/>
      <p:bldP spid="41" grpId="0"/>
      <p:bldP spid="41" grpId="1"/>
      <p:bldP spid="42" grpId="0"/>
      <p:bldP spid="4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47FCB-97F7-569F-886B-6880FEED1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C30DDB19-ED17-A863-257D-BD8664EB4D39}"/>
              </a:ext>
            </a:extLst>
          </p:cNvPr>
          <p:cNvGrpSpPr/>
          <p:nvPr/>
        </p:nvGrpSpPr>
        <p:grpSpPr>
          <a:xfrm>
            <a:off x="7796493" y="1827482"/>
            <a:ext cx="1636183" cy="446967"/>
            <a:chOff x="3311496" y="4023753"/>
            <a:chExt cx="1636183" cy="446967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BA5A2C51-0E2A-704D-45BB-B0C2ADC7B507}"/>
                </a:ext>
              </a:extLst>
            </p:cNvPr>
            <p:cNvSpPr/>
            <p:nvPr/>
          </p:nvSpPr>
          <p:spPr>
            <a:xfrm>
              <a:off x="3311496" y="4023753"/>
              <a:ext cx="1636183" cy="446967"/>
            </a:xfrm>
            <a:prstGeom prst="roundRect">
              <a:avLst>
                <a:gd name="adj" fmla="val 50000"/>
              </a:avLst>
            </a:prstGeom>
            <a:solidFill>
              <a:srgbClr val="00AFB9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174A18C-858A-6132-CD6F-26EBA23BC0E1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8D041A5-CADA-6E0E-8128-AC3D3330E5FA}"/>
                </a:ext>
              </a:extLst>
            </p:cNvPr>
            <p:cNvSpPr txBox="1"/>
            <p:nvPr/>
          </p:nvSpPr>
          <p:spPr>
            <a:xfrm>
              <a:off x="3780339" y="4071116"/>
              <a:ext cx="1039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Nucleus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F53A7E5-ACD4-4648-3B7C-3D390BF87E76}"/>
              </a:ext>
            </a:extLst>
          </p:cNvPr>
          <p:cNvGrpSpPr/>
          <p:nvPr/>
        </p:nvGrpSpPr>
        <p:grpSpPr>
          <a:xfrm>
            <a:off x="6431541" y="2057400"/>
            <a:ext cx="1578984" cy="698695"/>
            <a:chOff x="6431541" y="2057400"/>
            <a:chExt cx="1578984" cy="698695"/>
          </a:xfrm>
          <a:effectLst>
            <a:outerShdw blurRad="38100" dist="38100" dir="2700000" algn="tl" rotWithShape="0">
              <a:prstClr val="black">
                <a:alpha val="25000"/>
              </a:prstClr>
            </a:outerShdw>
          </a:effectLst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EC897E3-96C2-C93A-0C43-8F95EF5DF986}"/>
                </a:ext>
              </a:extLst>
            </p:cNvPr>
            <p:cNvCxnSpPr>
              <a:stCxn id="92" idx="7"/>
            </p:cNvCxnSpPr>
            <p:nvPr/>
          </p:nvCxnSpPr>
          <p:spPr>
            <a:xfrm flipV="1">
              <a:off x="6431541" y="2057400"/>
              <a:ext cx="769359" cy="698695"/>
            </a:xfrm>
            <a:prstGeom prst="line">
              <a:avLst/>
            </a:prstGeom>
            <a:ln w="38100" cap="rnd">
              <a:solidFill>
                <a:srgbClr val="00AF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D3C76AB-9614-B4B4-E3DF-E385C3476767}"/>
                </a:ext>
              </a:extLst>
            </p:cNvPr>
            <p:cNvCxnSpPr/>
            <p:nvPr/>
          </p:nvCxnSpPr>
          <p:spPr>
            <a:xfrm>
              <a:off x="7200900" y="2057400"/>
              <a:ext cx="809625" cy="0"/>
            </a:xfrm>
            <a:prstGeom prst="line">
              <a:avLst/>
            </a:prstGeom>
            <a:ln w="38100" cap="rnd">
              <a:solidFill>
                <a:srgbClr val="00AFB9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Oval 91">
            <a:extLst>
              <a:ext uri="{FF2B5EF4-FFF2-40B4-BE49-F238E27FC236}">
                <a16:creationId xmlns:a16="http://schemas.microsoft.com/office/drawing/2014/main" id="{528DC792-C334-C6A0-8CDC-A9CC366A030A}"/>
              </a:ext>
            </a:extLst>
          </p:cNvPr>
          <p:cNvSpPr/>
          <p:nvPr/>
        </p:nvSpPr>
        <p:spPr>
          <a:xfrm>
            <a:off x="5470525" y="2591211"/>
            <a:ext cx="1125900" cy="1125900"/>
          </a:xfrm>
          <a:prstGeom prst="ellipse">
            <a:avLst/>
          </a:prstGeom>
          <a:noFill/>
          <a:ln w="38100">
            <a:solidFill>
              <a:srgbClr val="00AFB9"/>
            </a:solidFill>
          </a:ln>
          <a:effectLst>
            <a:outerShdw blurRad="381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4B2921-CF67-257E-73E1-B22A42BBA2B8}"/>
              </a:ext>
            </a:extLst>
          </p:cNvPr>
          <p:cNvGrpSpPr/>
          <p:nvPr/>
        </p:nvGrpSpPr>
        <p:grpSpPr>
          <a:xfrm>
            <a:off x="4668240" y="1788254"/>
            <a:ext cx="2855520" cy="2739748"/>
            <a:chOff x="4668240" y="2059126"/>
            <a:chExt cx="2855520" cy="2739748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ACA30F3-656A-8627-649C-936C186915C4}"/>
                </a:ext>
              </a:extLst>
            </p:cNvPr>
            <p:cNvGrpSpPr/>
            <p:nvPr/>
          </p:nvGrpSpPr>
          <p:grpSpPr>
            <a:xfrm>
              <a:off x="5583979" y="2998243"/>
              <a:ext cx="908270" cy="861514"/>
              <a:chOff x="5451710" y="3034522"/>
              <a:chExt cx="1225300" cy="1162224"/>
            </a:xfrm>
          </p:grpSpPr>
          <p:pic>
            <p:nvPicPr>
              <p:cNvPr id="100" name="Graphic 99">
                <a:extLst>
                  <a:ext uri="{FF2B5EF4-FFF2-40B4-BE49-F238E27FC236}">
                    <a16:creationId xmlns:a16="http://schemas.microsoft.com/office/drawing/2014/main" id="{4C28A9F1-D669-23AF-DD65-6DE8A7B68E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97008" y="358409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1" name="Graphic 100">
                <a:extLst>
                  <a:ext uri="{FF2B5EF4-FFF2-40B4-BE49-F238E27FC236}">
                    <a16:creationId xmlns:a16="http://schemas.microsoft.com/office/drawing/2014/main" id="{E08F3D7A-61A0-FB5E-BA04-4BBE17DB7D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8775886">
                <a:off x="5815875" y="322572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2" name="Graphic 101">
                <a:extLst>
                  <a:ext uri="{FF2B5EF4-FFF2-40B4-BE49-F238E27FC236}">
                    <a16:creationId xmlns:a16="http://schemas.microsoft.com/office/drawing/2014/main" id="{07C7E5C8-696B-BD8E-E8D4-D8BD549B7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51710" y="3108668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3" name="Graphic 102">
                <a:extLst>
                  <a:ext uri="{FF2B5EF4-FFF2-40B4-BE49-F238E27FC236}">
                    <a16:creationId xmlns:a16="http://schemas.microsoft.com/office/drawing/2014/main" id="{19FF318E-84E1-108C-3235-945C19572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516009" y="3477656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4" name="Graphic 103">
                <a:extLst>
                  <a:ext uri="{FF2B5EF4-FFF2-40B4-BE49-F238E27FC236}">
                    <a16:creationId xmlns:a16="http://schemas.microsoft.com/office/drawing/2014/main" id="{1613D3CC-D7B2-B899-93B4-2C8E90578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064360" y="3423259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5" name="Graphic 104">
                <a:extLst>
                  <a:ext uri="{FF2B5EF4-FFF2-40B4-BE49-F238E27FC236}">
                    <a16:creationId xmlns:a16="http://schemas.microsoft.com/office/drawing/2014/main" id="{657CCF05-319E-F618-A93F-AD6756C7D0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986414" y="3064991"/>
                <a:ext cx="612650" cy="612650"/>
              </a:xfrm>
              <a:prstGeom prst="rect">
                <a:avLst/>
              </a:prstGeom>
            </p:spPr>
          </p:pic>
          <p:pic>
            <p:nvPicPr>
              <p:cNvPr id="106" name="Graphic 105">
                <a:extLst>
                  <a:ext uri="{FF2B5EF4-FFF2-40B4-BE49-F238E27FC236}">
                    <a16:creationId xmlns:a16="http://schemas.microsoft.com/office/drawing/2014/main" id="{51FA86EB-669D-5534-EC00-88CC9BD4F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29243" y="3034522"/>
                <a:ext cx="612650" cy="612650"/>
              </a:xfrm>
              <a:prstGeom prst="rect">
                <a:avLst/>
              </a:prstGeom>
            </p:spPr>
          </p:pic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E27E6345-D4AD-67E6-99E6-AD5FE7DB58F0}"/>
                </a:ext>
              </a:extLst>
            </p:cNvPr>
            <p:cNvSpPr/>
            <p:nvPr/>
          </p:nvSpPr>
          <p:spPr>
            <a:xfrm>
              <a:off x="5144260" y="2535146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244B522C-0494-1BBF-8011-1E2DDC1FF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2413329"/>
              <a:ext cx="257175" cy="257175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9EBC75EB-6A48-12FE-4305-2FB837020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909527" y="4182036"/>
              <a:ext cx="257175" cy="257175"/>
            </a:xfrm>
            <a:prstGeom prst="rect">
              <a:avLst/>
            </a:prstGeom>
          </p:spPr>
        </p:pic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F823B11-DAEC-36C5-0317-DE4A077B731A}"/>
                </a:ext>
              </a:extLst>
            </p:cNvPr>
            <p:cNvSpPr/>
            <p:nvPr/>
          </p:nvSpPr>
          <p:spPr>
            <a:xfrm>
              <a:off x="4668240" y="2059126"/>
              <a:ext cx="2739748" cy="273974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588D0C0B-4F85-EC99-F53D-B3E7EA437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266585" y="3263180"/>
              <a:ext cx="257175" cy="25717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600A7E50-4FE6-718B-BF30-F7FB3B4A84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2232" y="161229"/>
            <a:ext cx="3990975" cy="6096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A3A599D-B256-A244-F813-D3FC3BF304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00512" y="80963"/>
            <a:ext cx="39909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114D4D1-B076-F5E0-6C72-0FFBEFE491E5}"/>
              </a:ext>
            </a:extLst>
          </p:cNvPr>
          <p:cNvGrpSpPr/>
          <p:nvPr/>
        </p:nvGrpSpPr>
        <p:grpSpPr>
          <a:xfrm>
            <a:off x="4516675" y="4958820"/>
            <a:ext cx="3158650" cy="431788"/>
            <a:chOff x="4383956" y="4214303"/>
            <a:chExt cx="3158650" cy="43178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FB7D94F-510A-F46F-B688-12F8DD889C40}"/>
                </a:ext>
              </a:extLst>
            </p:cNvPr>
            <p:cNvSpPr/>
            <p:nvPr/>
          </p:nvSpPr>
          <p:spPr>
            <a:xfrm>
              <a:off x="4383956" y="4214303"/>
              <a:ext cx="3158650" cy="4317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A4832D-45D4-74DE-8C99-7920A0D24B35}"/>
                </a:ext>
              </a:extLst>
            </p:cNvPr>
            <p:cNvSpPr txBox="1"/>
            <p:nvPr/>
          </p:nvSpPr>
          <p:spPr>
            <a:xfrm>
              <a:off x="4452459" y="4230141"/>
              <a:ext cx="30216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Neutral Lithium Atom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0A0993-7F29-34C7-F164-7E052377B677}"/>
              </a:ext>
            </a:extLst>
          </p:cNvPr>
          <p:cNvGrpSpPr/>
          <p:nvPr/>
        </p:nvGrpSpPr>
        <p:grpSpPr>
          <a:xfrm>
            <a:off x="5526881" y="2646895"/>
            <a:ext cx="1022466" cy="1022466"/>
            <a:chOff x="5535222" y="2655236"/>
            <a:chExt cx="1005784" cy="100578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457B5AE-6358-C90F-9959-1B1B56013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5535222" y="2655236"/>
              <a:ext cx="1005784" cy="100578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6643F6-D3B9-4E2F-881C-AC672CCEC0BA}"/>
                </a:ext>
              </a:extLst>
            </p:cNvPr>
            <p:cNvSpPr txBox="1"/>
            <p:nvPr/>
          </p:nvSpPr>
          <p:spPr>
            <a:xfrm>
              <a:off x="5682479" y="2884109"/>
              <a:ext cx="61375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PoetsenOne" panose="020108030300000D0203" pitchFamily="2" charset="0"/>
                  <a:ea typeface="Balsamiq Sans" pitchFamily="2" charset="0"/>
                </a:rPr>
                <a:t>+3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70377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F9AE0-909F-06D4-D6FE-F537A963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phic 48">
            <a:extLst>
              <a:ext uri="{FF2B5EF4-FFF2-40B4-BE49-F238E27FC236}">
                <a16:creationId xmlns:a16="http://schemas.microsoft.com/office/drawing/2014/main" id="{8B3F5EE9-EFAE-607B-0CDC-A620E6702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3063" y="1200878"/>
            <a:ext cx="2952750" cy="619125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DC8B0C64-ED1B-CA94-2391-4B99F1DA5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66863" y="1129441"/>
            <a:ext cx="2952750" cy="6096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0CB334D5-F9EA-04B2-58A3-8F1D4FC8FA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2388" y="1200877"/>
            <a:ext cx="2952750" cy="619125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83C25E88-6E14-47FF-D4B1-AA0DFAB367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596188" y="1119916"/>
            <a:ext cx="2952750" cy="60960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CC7CEA84-D951-D60C-7894-699684F605BE}"/>
              </a:ext>
            </a:extLst>
          </p:cNvPr>
          <p:cNvGrpSpPr/>
          <p:nvPr/>
        </p:nvGrpSpPr>
        <p:grpSpPr>
          <a:xfrm>
            <a:off x="1241011" y="2388260"/>
            <a:ext cx="3604454" cy="883238"/>
            <a:chOff x="4161054" y="4214303"/>
            <a:chExt cx="3604454" cy="883238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8F21A7F-7B24-F0A8-6572-B88B59F006D4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C79D5A9-67FF-1277-182F-776C1F92B689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Number of Protons in an atom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E7DBF07-4FBE-7E65-C12D-F972BD79F680}"/>
              </a:ext>
            </a:extLst>
          </p:cNvPr>
          <p:cNvGrpSpPr/>
          <p:nvPr/>
        </p:nvGrpSpPr>
        <p:grpSpPr>
          <a:xfrm>
            <a:off x="7061631" y="2404098"/>
            <a:ext cx="4021864" cy="867400"/>
            <a:chOff x="3952349" y="4214303"/>
            <a:chExt cx="4021864" cy="867400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A11E6F5-FF3B-FA2E-2FE4-21476FCF6E67}"/>
                </a:ext>
              </a:extLst>
            </p:cNvPr>
            <p:cNvSpPr/>
            <p:nvPr/>
          </p:nvSpPr>
          <p:spPr>
            <a:xfrm>
              <a:off x="3952349" y="4214303"/>
              <a:ext cx="4021864" cy="867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380DD0-E653-B247-C5C4-A8E563D20AC4}"/>
                </a:ext>
              </a:extLst>
            </p:cNvPr>
            <p:cNvSpPr txBox="1"/>
            <p:nvPr/>
          </p:nvSpPr>
          <p:spPr>
            <a:xfrm>
              <a:off x="3952349" y="4305449"/>
              <a:ext cx="40218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Sum of Protons &amp; Neutrons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 an atom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A67DA77-A64A-7164-3B49-9877A0C11A57}"/>
              </a:ext>
            </a:extLst>
          </p:cNvPr>
          <p:cNvGrpSpPr/>
          <p:nvPr/>
        </p:nvGrpSpPr>
        <p:grpSpPr>
          <a:xfrm>
            <a:off x="1241011" y="3704312"/>
            <a:ext cx="3604454" cy="883238"/>
            <a:chOff x="4161054" y="4214303"/>
            <a:chExt cx="3604454" cy="88323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34890CEF-7194-F985-407C-6C1B2DE7B23E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50F0FB-40CB-A1BF-E02A-265EC80B5F5F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atoms of different elements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73D0411-2A31-519E-985C-CFC562752019}"/>
              </a:ext>
            </a:extLst>
          </p:cNvPr>
          <p:cNvGrpSpPr/>
          <p:nvPr/>
        </p:nvGrpSpPr>
        <p:grpSpPr>
          <a:xfrm>
            <a:off x="7061631" y="3712231"/>
            <a:ext cx="4021864" cy="867400"/>
            <a:chOff x="3952349" y="4214303"/>
            <a:chExt cx="4021864" cy="867400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B17DC8A5-7E4B-1059-51D3-F5E500560533}"/>
                </a:ext>
              </a:extLst>
            </p:cNvPr>
            <p:cNvSpPr/>
            <p:nvPr/>
          </p:nvSpPr>
          <p:spPr>
            <a:xfrm>
              <a:off x="3952349" y="4214303"/>
              <a:ext cx="4021864" cy="867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7FEEB2-85BE-50EC-96D4-91A87391C9BD}"/>
                </a:ext>
              </a:extLst>
            </p:cNvPr>
            <p:cNvSpPr txBox="1"/>
            <p:nvPr/>
          </p:nvSpPr>
          <p:spPr>
            <a:xfrm>
              <a:off x="3952349" y="4305449"/>
              <a:ext cx="40218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different atoms of same elements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B876E8F-B979-AFE0-6A4E-A6D80DD22E13}"/>
              </a:ext>
            </a:extLst>
          </p:cNvPr>
          <p:cNvGrpSpPr/>
          <p:nvPr/>
        </p:nvGrpSpPr>
        <p:grpSpPr>
          <a:xfrm>
            <a:off x="1241011" y="5020364"/>
            <a:ext cx="3604454" cy="883238"/>
            <a:chOff x="4161054" y="4214303"/>
            <a:chExt cx="3604454" cy="88323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E7F5BF3-0AF6-1525-60A0-9DE2534AED00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CD0232-0B30-BF41-FA4B-0AA761D078F2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Also used to predict the properties of elements.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752419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8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8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8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8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6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6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6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6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F1D66E3-76F8-2241-EACE-D97252F39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7725" y="152400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35C1011-729D-955F-8C38-C36876F14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80963"/>
            <a:ext cx="2952750" cy="609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9B09F36-0B72-C956-6C89-E477AE6FA789}"/>
              </a:ext>
            </a:extLst>
          </p:cNvPr>
          <p:cNvGrpSpPr/>
          <p:nvPr/>
        </p:nvGrpSpPr>
        <p:grpSpPr>
          <a:xfrm>
            <a:off x="957597" y="1207125"/>
            <a:ext cx="3604454" cy="883238"/>
            <a:chOff x="4161054" y="4214303"/>
            <a:chExt cx="3604454" cy="8832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26BC986-B0C7-23C7-B1E0-A11711C4EC54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66AA80-DF49-2159-441D-908B0A2BC3FF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Number of Protons in an atom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51088A-436E-3495-E0B1-C3AA3B8A4B2B}"/>
              </a:ext>
            </a:extLst>
          </p:cNvPr>
          <p:cNvGrpSpPr/>
          <p:nvPr/>
        </p:nvGrpSpPr>
        <p:grpSpPr>
          <a:xfrm>
            <a:off x="7629949" y="1207125"/>
            <a:ext cx="3604454" cy="883238"/>
            <a:chOff x="4161054" y="4214303"/>
            <a:chExt cx="3604454" cy="88323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87C1C0F-9960-D3D2-BE15-C52FF88C33AE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DB4ABB-31C1-2B07-CDF5-1ADC59AEB5CB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atoms of different elements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055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558E08F-EA8D-10C3-A86A-FEC4AB7CB9A0}"/>
              </a:ext>
            </a:extLst>
          </p:cNvPr>
          <p:cNvGrpSpPr/>
          <p:nvPr/>
        </p:nvGrpSpPr>
        <p:grpSpPr>
          <a:xfrm>
            <a:off x="293993" y="307536"/>
            <a:ext cx="11604015" cy="6242929"/>
            <a:chOff x="293993" y="307536"/>
            <a:chExt cx="11604015" cy="624292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0358FAF-23E6-82A6-FA17-4BF798E9DCD9}"/>
                </a:ext>
              </a:extLst>
            </p:cNvPr>
            <p:cNvGrpSpPr/>
            <p:nvPr/>
          </p:nvGrpSpPr>
          <p:grpSpPr>
            <a:xfrm>
              <a:off x="293993" y="307536"/>
              <a:ext cx="593115" cy="636569"/>
              <a:chOff x="564114" y="441325"/>
              <a:chExt cx="593115" cy="63656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3DF31A2-C8D9-FAAC-A268-5E3AFED9AFC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3486CA5E-7427-FC39-F25C-FBC28292FA2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8ED8D69F-BFC8-F6B6-BFF3-DF06EC73D39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F064873-7F36-7F43-CE47-4D42D15329D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897C6C2-2972-6971-D8A8-9E27DD94CCD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DD55372-FFE9-6AF8-460D-9F95CAD2F8D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A54AEA5-AC8E-F457-80E6-4D98C296B67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1.008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3AB2729-54EB-ADF6-B310-4D0D0E0AE1CC}"/>
                </a:ext>
              </a:extLst>
            </p:cNvPr>
            <p:cNvGrpSpPr/>
            <p:nvPr/>
          </p:nvGrpSpPr>
          <p:grpSpPr>
            <a:xfrm>
              <a:off x="293993" y="984790"/>
              <a:ext cx="593115" cy="636569"/>
              <a:chOff x="564114" y="441325"/>
              <a:chExt cx="593115" cy="63656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EEF8E898-B3E9-1011-132C-8DEE2D7A720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3E564916-EB9A-EB7F-2C01-BAAC9D04D29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6191EAA1-9488-55D2-7029-F043215D976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C59FFB6D-1B5E-97E6-CBA9-1C3F457CDD9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C9FA146-F514-91A0-C5ED-A7786C70DF0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Li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89905F2-255D-2805-962B-0CABCC1CFDE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BEFC1628-1F43-0EBF-AD7C-C1A940231E0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6.94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9500E26-7D30-3F22-D302-A51AA38EAAF5}"/>
                </a:ext>
              </a:extLst>
            </p:cNvPr>
            <p:cNvGrpSpPr/>
            <p:nvPr/>
          </p:nvGrpSpPr>
          <p:grpSpPr>
            <a:xfrm>
              <a:off x="293993" y="1662044"/>
              <a:ext cx="593115" cy="636569"/>
              <a:chOff x="564114" y="441325"/>
              <a:chExt cx="593115" cy="636569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A04076B-17ED-FCD4-7F45-4F2F58DD59D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8D71287F-F073-6327-14AF-1510D08A9A6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FECB80A6-5A88-16BE-C9EF-652F0B94F98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16FF09F-153F-1C87-B0E9-F16D2D97AC0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14EDECE7-591F-3590-3D2C-FE6896994CC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Na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8DF78ABC-26D8-625B-D150-37FD305D456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CC8D4F3-6F4C-273F-CE3D-E1D5E7701AE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22.99</a:t>
                  </a: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B792CC0-F4AB-487A-4852-97D58CA56FCE}"/>
                </a:ext>
              </a:extLst>
            </p:cNvPr>
            <p:cNvGrpSpPr/>
            <p:nvPr/>
          </p:nvGrpSpPr>
          <p:grpSpPr>
            <a:xfrm>
              <a:off x="293993" y="2339298"/>
              <a:ext cx="593115" cy="636569"/>
              <a:chOff x="564114" y="441325"/>
              <a:chExt cx="593115" cy="63656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C201D5B-A305-4598-BE91-A8955FB94B4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D03042CC-EBEF-73DC-DFA6-72861F4390E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2EA9D6F8-C9D6-93CA-AE4A-0F56F793DD6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BD60325-23D3-DFE8-2234-395A315C502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8886415B-18D2-703D-94FD-981F4AFE3FE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K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531FA82-DC3D-C3A1-B61E-F3E7B98E357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19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8EE8D23-176C-46A2-013F-9AA16FBDA75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39.10</a:t>
                  </a: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BC56C0C-E0AC-E51A-900E-446063ABB848}"/>
                </a:ext>
              </a:extLst>
            </p:cNvPr>
            <p:cNvGrpSpPr/>
            <p:nvPr/>
          </p:nvGrpSpPr>
          <p:grpSpPr>
            <a:xfrm>
              <a:off x="293993" y="3016552"/>
              <a:ext cx="593115" cy="636569"/>
              <a:chOff x="564114" y="441325"/>
              <a:chExt cx="593115" cy="636569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E218DAAF-3B4C-C34B-DD91-B1FF0DCAB81A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9" name="Rectangle: Rounded Corners 68">
                  <a:extLst>
                    <a:ext uri="{FF2B5EF4-FFF2-40B4-BE49-F238E27FC236}">
                      <a16:creationId xmlns:a16="http://schemas.microsoft.com/office/drawing/2014/main" id="{6BF0FDB5-937B-B2AD-2EFD-5BE7A60DC43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339C8212-25EC-AC98-22BF-C03BD65E46A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5692A4E-DD14-9F6B-F019-675B576D5AB5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3FA6A55-518C-C3D0-B20A-5D1803A232F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Rb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D250B36-55A0-6BF1-433B-A900DA435B6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37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B802172-6845-A620-D8D3-ED3D10FA874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85.47</a:t>
                  </a:r>
                </a:p>
              </p:txBody>
            </p:sp>
          </p:grp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0AB6B98-DB9D-C7E0-1C2A-E5A615F9FA39}"/>
                </a:ext>
              </a:extLst>
            </p:cNvPr>
            <p:cNvGrpSpPr/>
            <p:nvPr/>
          </p:nvGrpSpPr>
          <p:grpSpPr>
            <a:xfrm>
              <a:off x="293993" y="3693806"/>
              <a:ext cx="593115" cy="636569"/>
              <a:chOff x="564114" y="441325"/>
              <a:chExt cx="593115" cy="636569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50A1C53-71E1-3DFB-A53E-D178830BEA3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7" name="Rectangle: Rounded Corners 76">
                  <a:extLst>
                    <a:ext uri="{FF2B5EF4-FFF2-40B4-BE49-F238E27FC236}">
                      <a16:creationId xmlns:a16="http://schemas.microsoft.com/office/drawing/2014/main" id="{64EA1958-4553-6A2D-8FA8-A22446A67AA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D87D6651-1F06-2BC9-4822-DBD29F64BE3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1F3DFFF-8D54-2DC5-C6A0-C186FEFFCB4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4A4C5AE-DFD4-42B2-7573-B7FB3D24AD92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Cs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C46652B9-72D3-C5C2-313F-5057FD6D5F4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55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CC189C3E-9570-7048-9779-2C6CFEC1DBC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132.9</a:t>
                  </a:r>
                </a:p>
              </p:txBody>
            </p:sp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8F06378-1CD4-B0EA-3E4F-ABD6AFB0B6D4}"/>
                </a:ext>
              </a:extLst>
            </p:cNvPr>
            <p:cNvGrpSpPr/>
            <p:nvPr/>
          </p:nvGrpSpPr>
          <p:grpSpPr>
            <a:xfrm>
              <a:off x="293993" y="4371060"/>
              <a:ext cx="593115" cy="636569"/>
              <a:chOff x="564114" y="441325"/>
              <a:chExt cx="593115" cy="636569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3C68D295-AF9E-10B1-71B8-C244446EA2D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A7AE5359-7017-B9FE-2337-E51092CD49F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B75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EC7EFBEA-3983-AA1C-E0D8-0F64B16A870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D29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CC0A61C7-8FBE-564F-DC35-25C006821EF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F9F19B6-7043-E8FA-3E93-3CEB8936201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Fr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919B455-E6E9-7CF5-53C8-0F17DD8D83B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87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11EB7CBD-AF34-48D1-6E1A-768FDB78955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(223)</a:t>
                  </a:r>
                </a:p>
              </p:txBody>
            </p:sp>
          </p:grp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6237E5D-C7D8-8097-628D-308FB8FA9789}"/>
                </a:ext>
              </a:extLst>
            </p:cNvPr>
            <p:cNvGrpSpPr/>
            <p:nvPr/>
          </p:nvGrpSpPr>
          <p:grpSpPr>
            <a:xfrm>
              <a:off x="941693" y="984790"/>
              <a:ext cx="593115" cy="636569"/>
              <a:chOff x="564114" y="441325"/>
              <a:chExt cx="593115" cy="636569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F5543F8-8855-0D8E-1FD0-83A3C3ED911C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3" name="Rectangle: Rounded Corners 92">
                  <a:extLst>
                    <a:ext uri="{FF2B5EF4-FFF2-40B4-BE49-F238E27FC236}">
                      <a16:creationId xmlns:a16="http://schemas.microsoft.com/office/drawing/2014/main" id="{536E959D-8DF3-2BD4-5319-EB010CF5916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Rectangle: Rounded Corners 93">
                  <a:extLst>
                    <a:ext uri="{FF2B5EF4-FFF2-40B4-BE49-F238E27FC236}">
                      <a16:creationId xmlns:a16="http://schemas.microsoft.com/office/drawing/2014/main" id="{82774516-4641-AA21-5FAF-C6E50EDA445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ED015C2C-93FF-D6FE-F4CE-64FD0012EC7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169D69F9-2676-8F99-7F5A-961FDB93A69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Be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41B2EE9D-239A-F75C-C1C3-F0D76644543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E38F8121-9C3B-57C2-9F21-DCB786A5806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9.012</a:t>
                  </a:r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1D11590C-C757-8F47-3A86-11B29684F824}"/>
                </a:ext>
              </a:extLst>
            </p:cNvPr>
            <p:cNvGrpSpPr/>
            <p:nvPr/>
          </p:nvGrpSpPr>
          <p:grpSpPr>
            <a:xfrm>
              <a:off x="941693" y="1662044"/>
              <a:ext cx="593115" cy="636569"/>
              <a:chOff x="564114" y="441325"/>
              <a:chExt cx="593115" cy="636569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ED4B7146-22E0-492B-E9E4-151D8207D8D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4C6C0E07-4E0F-7E13-B3D5-B91E264DA9F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Rectangle: Rounded Corners 101">
                  <a:extLst>
                    <a:ext uri="{FF2B5EF4-FFF2-40B4-BE49-F238E27FC236}">
                      <a16:creationId xmlns:a16="http://schemas.microsoft.com/office/drawing/2014/main" id="{E66376F7-6A1E-28F4-95A1-EB51461AA0D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6881798-DB58-A68E-D1CC-69464C008B4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20D1922E-EC9B-0FB6-0424-A917FB921241}"/>
                    </a:ext>
                  </a:extLst>
                </p:cNvPr>
                <p:cNvSpPr txBox="1"/>
                <p:nvPr/>
              </p:nvSpPr>
              <p:spPr>
                <a:xfrm>
                  <a:off x="1925427" y="55640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Mg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C2B7BFF7-4874-D5CC-F672-44AEC9C4DD5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12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3286D95B-C2D5-D9C0-2BBA-E99846716E8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24.31</a:t>
                  </a:r>
                </a:p>
              </p:txBody>
            </p: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35C7C61-00A3-4D3E-DC67-A6C69687C867}"/>
                </a:ext>
              </a:extLst>
            </p:cNvPr>
            <p:cNvGrpSpPr/>
            <p:nvPr/>
          </p:nvGrpSpPr>
          <p:grpSpPr>
            <a:xfrm>
              <a:off x="941693" y="2339298"/>
              <a:ext cx="593115" cy="636569"/>
              <a:chOff x="564114" y="441325"/>
              <a:chExt cx="593115" cy="636569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49262071-5F4F-D358-57A6-80974980FA0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09" name="Rectangle: Rounded Corners 108">
                  <a:extLst>
                    <a:ext uri="{FF2B5EF4-FFF2-40B4-BE49-F238E27FC236}">
                      <a16:creationId xmlns:a16="http://schemas.microsoft.com/office/drawing/2014/main" id="{CF832963-14D3-3356-DA52-F0D65D06D47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56F7FF72-F92B-FCD8-12C6-FC8AAEF9676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0A493FB4-FBFC-35CF-D934-7D580AA1C20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E187F0F-8820-6020-5F3C-0B8FA00A6E6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Ca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8343A1DA-525D-64AB-F88D-BD084970B56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4671F5B-0A8B-FBA1-82A9-5A1ADFEF986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40.08</a:t>
                  </a:r>
                </a:p>
              </p:txBody>
            </p:sp>
          </p:grp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FDF6BFE-2748-BDEC-B9DE-7DFB0566351E}"/>
                </a:ext>
              </a:extLst>
            </p:cNvPr>
            <p:cNvGrpSpPr/>
            <p:nvPr/>
          </p:nvGrpSpPr>
          <p:grpSpPr>
            <a:xfrm>
              <a:off x="941693" y="3016552"/>
              <a:ext cx="593115" cy="636569"/>
              <a:chOff x="564114" y="441325"/>
              <a:chExt cx="593115" cy="636569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551DCE-814B-2594-DFA0-10F890711E1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17" name="Rectangle: Rounded Corners 116">
                  <a:extLst>
                    <a:ext uri="{FF2B5EF4-FFF2-40B4-BE49-F238E27FC236}">
                      <a16:creationId xmlns:a16="http://schemas.microsoft.com/office/drawing/2014/main" id="{09F0133D-B570-9733-6EC1-DE6D2F93B25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8" name="Rectangle: Rounded Corners 117">
                  <a:extLst>
                    <a:ext uri="{FF2B5EF4-FFF2-40B4-BE49-F238E27FC236}">
                      <a16:creationId xmlns:a16="http://schemas.microsoft.com/office/drawing/2014/main" id="{B8307D09-8484-D595-543B-8D6672334E3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9FBB11DD-211A-616C-9A87-7F11D57CAD0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112FB98-4380-2597-EB55-BC8CFDCD791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Sr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5FCB464A-93A5-E135-FC19-8591941A15F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38</a:t>
                  </a: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E78C617C-17A8-E81B-AC45-BF07A364D6D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87.62</a:t>
                  </a:r>
                </a:p>
              </p:txBody>
            </p:sp>
          </p:grp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9AF53318-2B78-DE04-0FA3-C360EC8D6FA7}"/>
                </a:ext>
              </a:extLst>
            </p:cNvPr>
            <p:cNvGrpSpPr/>
            <p:nvPr/>
          </p:nvGrpSpPr>
          <p:grpSpPr>
            <a:xfrm>
              <a:off x="941693" y="3693806"/>
              <a:ext cx="593115" cy="636569"/>
              <a:chOff x="564114" y="441325"/>
              <a:chExt cx="593115" cy="636569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F048FC2C-414C-4E33-1B1D-A12EEA49B76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25" name="Rectangle: Rounded Corners 124">
                  <a:extLst>
                    <a:ext uri="{FF2B5EF4-FFF2-40B4-BE49-F238E27FC236}">
                      <a16:creationId xmlns:a16="http://schemas.microsoft.com/office/drawing/2014/main" id="{11DBFFA6-E816-3FC7-25BC-93D7A7FDA46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Rectangle: Rounded Corners 125">
                  <a:extLst>
                    <a:ext uri="{FF2B5EF4-FFF2-40B4-BE49-F238E27FC236}">
                      <a16:creationId xmlns:a16="http://schemas.microsoft.com/office/drawing/2014/main" id="{212785ED-4E3E-A0FC-5CFF-94ED7B341B5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575EF713-7D76-7F54-8748-FBBC473A29B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F8C3FEE0-D349-3E8F-4B3F-25917D49465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Ba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A16CE208-EF62-231C-3C4E-0A298E8C48F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56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293A5E65-2286-9B80-14AB-BFD39572E9E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137.3</a:t>
                  </a:r>
                </a:p>
              </p:txBody>
            </p:sp>
          </p:grp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EFD71F69-D4F1-2047-9B89-EEA3794F6C58}"/>
                </a:ext>
              </a:extLst>
            </p:cNvPr>
            <p:cNvGrpSpPr/>
            <p:nvPr/>
          </p:nvGrpSpPr>
          <p:grpSpPr>
            <a:xfrm>
              <a:off x="941693" y="4371060"/>
              <a:ext cx="593115" cy="636569"/>
              <a:chOff x="564114" y="441325"/>
              <a:chExt cx="593115" cy="636569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92414AB5-80CF-9C8C-FE88-4643A758BC5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33" name="Rectangle: Rounded Corners 132">
                  <a:extLst>
                    <a:ext uri="{FF2B5EF4-FFF2-40B4-BE49-F238E27FC236}">
                      <a16:creationId xmlns:a16="http://schemas.microsoft.com/office/drawing/2014/main" id="{2747081B-332D-B917-C79A-12E5DE625BE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7357E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E287E85F-A360-C63C-88B4-370C95B1C7E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958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315B282E-9BA4-9CC7-044D-8C550F03C5D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231D5FFA-BC6B-D23F-F1BF-B9EE1E4D650B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Ra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98FCEFE-DC50-0423-E4FE-309A5B06733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88</a:t>
                  </a: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FE453544-A4D3-92AF-C05A-7CAD5D1E467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(226)</a:t>
                  </a: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46F4E6A-017F-BE67-2BC2-D70479F1D182}"/>
                </a:ext>
              </a:extLst>
            </p:cNvPr>
            <p:cNvGrpSpPr/>
            <p:nvPr/>
          </p:nvGrpSpPr>
          <p:grpSpPr>
            <a:xfrm>
              <a:off x="1589393" y="2339298"/>
              <a:ext cx="593115" cy="636569"/>
              <a:chOff x="564114" y="441325"/>
              <a:chExt cx="593115" cy="636569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BBE05A34-BF20-0083-CFB7-BE331E400DE2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6425BDE8-D20E-C0F0-1B73-433A06A5AD5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Rectangle: Rounded Corners 141">
                  <a:extLst>
                    <a:ext uri="{FF2B5EF4-FFF2-40B4-BE49-F238E27FC236}">
                      <a16:creationId xmlns:a16="http://schemas.microsoft.com/office/drawing/2014/main" id="{A36160FB-ABBD-7837-EDE6-2A912880A75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AEC14430-41AD-D7F0-F44D-56CE4E33461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F41B58F9-4087-4F1B-F91B-A1A248C1E62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Sc</a:t>
                  </a: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A7CD2FB3-CECA-67C3-E69B-D47DB11AE15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21</a:t>
                  </a: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500530F6-4CF2-540D-97A0-8F848AD297C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44.96</a:t>
                  </a:r>
                </a:p>
              </p:txBody>
            </p:sp>
          </p:grp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41DD25CD-FF2C-8830-30CD-8294334E71CE}"/>
                </a:ext>
              </a:extLst>
            </p:cNvPr>
            <p:cNvGrpSpPr/>
            <p:nvPr/>
          </p:nvGrpSpPr>
          <p:grpSpPr>
            <a:xfrm>
              <a:off x="1589393" y="3016552"/>
              <a:ext cx="593115" cy="636569"/>
              <a:chOff x="564114" y="441325"/>
              <a:chExt cx="593115" cy="636569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1F1EEA8B-85A5-D01F-0536-FD347C2CB5F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49" name="Rectangle: Rounded Corners 148">
                  <a:extLst>
                    <a:ext uri="{FF2B5EF4-FFF2-40B4-BE49-F238E27FC236}">
                      <a16:creationId xmlns:a16="http://schemas.microsoft.com/office/drawing/2014/main" id="{5FBB3A4A-C776-3F12-0671-CB79E762016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0" name="Rectangle: Rounded Corners 149">
                  <a:extLst>
                    <a:ext uri="{FF2B5EF4-FFF2-40B4-BE49-F238E27FC236}">
                      <a16:creationId xmlns:a16="http://schemas.microsoft.com/office/drawing/2014/main" id="{6A4DC7F6-E51A-A6FB-F3CF-AA000FC8AFC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CC812224-D6CA-0C7E-D9D2-B8E9FEF4470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0E7471CD-626D-3AE6-6229-D7454BACB1C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Y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2316DAA6-8DB2-3197-2D39-2DF46BE59C7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39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87EEA4F5-3C4A-C935-53CF-A54959D7588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88.91</a:t>
                  </a:r>
                </a:p>
              </p:txBody>
            </p:sp>
          </p:grp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B5F406CB-F26E-7646-9396-812822C6885D}"/>
                </a:ext>
              </a:extLst>
            </p:cNvPr>
            <p:cNvGrpSpPr/>
            <p:nvPr/>
          </p:nvGrpSpPr>
          <p:grpSpPr>
            <a:xfrm>
              <a:off x="1589393" y="3693806"/>
              <a:ext cx="593115" cy="636569"/>
              <a:chOff x="1840464" y="441325"/>
              <a:chExt cx="593115" cy="636569"/>
            </a:xfrm>
          </p:grpSpPr>
          <p:sp>
            <p:nvSpPr>
              <p:cNvPr id="152" name="Rectangle: Rounded Corners 151">
                <a:extLst>
                  <a:ext uri="{FF2B5EF4-FFF2-40B4-BE49-F238E27FC236}">
                    <a16:creationId xmlns:a16="http://schemas.microsoft.com/office/drawing/2014/main" id="{F30D980D-2D02-31DA-3C0D-2ACB64A335F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Rectangle: Rounded Corners 152">
                <a:extLst>
                  <a:ext uri="{FF2B5EF4-FFF2-40B4-BE49-F238E27FC236}">
                    <a16:creationId xmlns:a16="http://schemas.microsoft.com/office/drawing/2014/main" id="{563B1929-3E7B-776E-02AC-F6F34023540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80BBF67-4198-E7C7-6AC1-7C08A11713BC}"/>
                </a:ext>
              </a:extLst>
            </p:cNvPr>
            <p:cNvGrpSpPr/>
            <p:nvPr/>
          </p:nvGrpSpPr>
          <p:grpSpPr>
            <a:xfrm>
              <a:off x="1589393" y="4371060"/>
              <a:ext cx="593115" cy="636569"/>
              <a:chOff x="1840464" y="441325"/>
              <a:chExt cx="593115" cy="636569"/>
            </a:xfrm>
          </p:grpSpPr>
          <p:sp>
            <p:nvSpPr>
              <p:cNvPr id="155" name="Rectangle: Rounded Corners 154">
                <a:extLst>
                  <a:ext uri="{FF2B5EF4-FFF2-40B4-BE49-F238E27FC236}">
                    <a16:creationId xmlns:a16="http://schemas.microsoft.com/office/drawing/2014/main" id="{1E584FCC-7FC5-CFFB-CCAD-7BA869B2A4B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Rectangle: Rounded Corners 155">
                <a:extLst>
                  <a:ext uri="{FF2B5EF4-FFF2-40B4-BE49-F238E27FC236}">
                    <a16:creationId xmlns:a16="http://schemas.microsoft.com/office/drawing/2014/main" id="{D527AAA6-A9E2-E1ED-C2C9-5F219167CB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79285BA-CE5A-7630-1093-C374BB63D3E0}"/>
                </a:ext>
              </a:extLst>
            </p:cNvPr>
            <p:cNvGrpSpPr/>
            <p:nvPr/>
          </p:nvGrpSpPr>
          <p:grpSpPr>
            <a:xfrm>
              <a:off x="2237093" y="2339298"/>
              <a:ext cx="593115" cy="636569"/>
              <a:chOff x="564114" y="441325"/>
              <a:chExt cx="593115" cy="636569"/>
            </a:xfrm>
          </p:grpSpPr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7FB6F889-6C61-C3BA-0FDC-9C89C26DA7A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63" name="Rectangle: Rounded Corners 162">
                  <a:extLst>
                    <a:ext uri="{FF2B5EF4-FFF2-40B4-BE49-F238E27FC236}">
                      <a16:creationId xmlns:a16="http://schemas.microsoft.com/office/drawing/2014/main" id="{9FC43DC7-385D-F356-131C-CAE4E65456A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Rectangle: Rounded Corners 163">
                  <a:extLst>
                    <a:ext uri="{FF2B5EF4-FFF2-40B4-BE49-F238E27FC236}">
                      <a16:creationId xmlns:a16="http://schemas.microsoft.com/office/drawing/2014/main" id="{DB2CF63A-8D14-5464-2A94-E99C185392E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909A52F1-515D-AD41-1D3E-48B36B1003F9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077DA2FC-57AC-51A8-1667-C1F65AACD60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Ti</a:t>
                  </a: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CE60A0CC-D076-00D6-56FF-7EDC84F72DD4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22</a:t>
                  </a: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41ACE069-61F1-C502-DF12-F0D3057FDB6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47.88</a:t>
                  </a: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46213952-D57E-4E5D-117C-79B28953808B}"/>
                </a:ext>
              </a:extLst>
            </p:cNvPr>
            <p:cNvGrpSpPr/>
            <p:nvPr/>
          </p:nvGrpSpPr>
          <p:grpSpPr>
            <a:xfrm>
              <a:off x="2237093" y="3016552"/>
              <a:ext cx="593115" cy="636569"/>
              <a:chOff x="564114" y="441325"/>
              <a:chExt cx="593115" cy="636569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22313442-9698-4ECF-AF51-510FF0C28C8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71" name="Rectangle: Rounded Corners 170">
                  <a:extLst>
                    <a:ext uri="{FF2B5EF4-FFF2-40B4-BE49-F238E27FC236}">
                      <a16:creationId xmlns:a16="http://schemas.microsoft.com/office/drawing/2014/main" id="{251EEC8A-40C0-B58B-0FB8-C85BBF31973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2" name="Rectangle: Rounded Corners 171">
                  <a:extLst>
                    <a:ext uri="{FF2B5EF4-FFF2-40B4-BE49-F238E27FC236}">
                      <a16:creationId xmlns:a16="http://schemas.microsoft.com/office/drawing/2014/main" id="{8F91F27D-261A-EC90-D8B3-3F8F1461E4E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392C82B2-8AB7-63CC-4F51-01994049EA85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4B91F798-48E8-F764-FC12-CFA985BE967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Zr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DDD65091-B643-CD6E-F63C-D4D8388FFB1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40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80547BB-E449-C095-7BED-DEA405A06C8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91.22</a:t>
                  </a:r>
                </a:p>
              </p:txBody>
            </p:sp>
          </p:grp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8B4CD114-E305-7546-E1B7-D2008F7B1743}"/>
                </a:ext>
              </a:extLst>
            </p:cNvPr>
            <p:cNvGrpSpPr/>
            <p:nvPr/>
          </p:nvGrpSpPr>
          <p:grpSpPr>
            <a:xfrm>
              <a:off x="2237093" y="3693806"/>
              <a:ext cx="593115" cy="636569"/>
              <a:chOff x="564114" y="441325"/>
              <a:chExt cx="593115" cy="636569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4FEC80F8-EAA9-AF64-DA4D-B55DC1C6628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79" name="Rectangle: Rounded Corners 178">
                  <a:extLst>
                    <a:ext uri="{FF2B5EF4-FFF2-40B4-BE49-F238E27FC236}">
                      <a16:creationId xmlns:a16="http://schemas.microsoft.com/office/drawing/2014/main" id="{F085E8EF-F3C9-5133-BBF0-F2B9CA3B175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0" name="Rectangle: Rounded Corners 179">
                  <a:extLst>
                    <a:ext uri="{FF2B5EF4-FFF2-40B4-BE49-F238E27FC236}">
                      <a16:creationId xmlns:a16="http://schemas.microsoft.com/office/drawing/2014/main" id="{AE3D851A-E305-473F-364A-9FFAD66C747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031BEA6E-D411-B4E1-093B-93B6918DFD9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A1EA94F6-A588-6A38-9B4E-E735E382E0F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Hf</a:t>
                  </a: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514BAED6-B9D7-874D-4443-E30792D237A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72</a:t>
                  </a:r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0A6ABCA-50C0-0798-5BFF-CE1F5100DF2B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178.5</a:t>
                  </a:r>
                </a:p>
              </p:txBody>
            </p:sp>
          </p:grp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1D7A8A3-E1DC-A772-E09A-6A68420AB6B7}"/>
                </a:ext>
              </a:extLst>
            </p:cNvPr>
            <p:cNvGrpSpPr/>
            <p:nvPr/>
          </p:nvGrpSpPr>
          <p:grpSpPr>
            <a:xfrm>
              <a:off x="2237093" y="4371060"/>
              <a:ext cx="593115" cy="636569"/>
              <a:chOff x="564114" y="441325"/>
              <a:chExt cx="593115" cy="636569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99F6BD3D-C5A7-E263-8481-239971E9324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BDE0FD29-F601-BEC3-8754-C9FE636092E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53826078-6A49-349D-2C51-6B308310071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26B3BBC7-F3E2-3FB6-9D3E-A9493F3B92F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E436B065-D4EA-80BA-3605-59D1C176611A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Rf</a:t>
                  </a:r>
                </a:p>
              </p:txBody>
            </p: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0F4FFBF3-E5EF-2809-5B9F-7D7CD763D2B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104</a:t>
                  </a:r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14339655-13CD-202A-1A96-91A881DC26B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(265)</a:t>
                  </a:r>
                </a:p>
              </p:txBody>
            </p:sp>
          </p:grp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F1FC2003-4C5C-EE73-E0FB-BDFFC4637693}"/>
                </a:ext>
              </a:extLst>
            </p:cNvPr>
            <p:cNvGrpSpPr/>
            <p:nvPr/>
          </p:nvGrpSpPr>
          <p:grpSpPr>
            <a:xfrm>
              <a:off x="2884793" y="2339298"/>
              <a:ext cx="593115" cy="636569"/>
              <a:chOff x="564114" y="441325"/>
              <a:chExt cx="593115" cy="636569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44D9CD1D-5D0E-1EDE-D95E-5A757093E64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6A9B253D-89B4-57E4-7CFD-15E17F4D061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id="{B7608A8B-D4A2-7638-7F9C-6F7E934658E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35484AF4-7EC6-CCF3-AF56-337B71F1162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E9C0092E-32C6-CFAF-06F7-5BE739F71E6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V</a:t>
                  </a: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B46649A0-12B6-4B46-89AB-47D0C784176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23</a:t>
                  </a:r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70B4C390-B1D5-F0B6-6836-E20D5542BF7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50.94</a:t>
                  </a:r>
                </a:p>
              </p:txBody>
            </p:sp>
          </p:grp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20FABE30-740F-0E41-3A31-A193009289C8}"/>
                </a:ext>
              </a:extLst>
            </p:cNvPr>
            <p:cNvGrpSpPr/>
            <p:nvPr/>
          </p:nvGrpSpPr>
          <p:grpSpPr>
            <a:xfrm>
              <a:off x="2884793" y="3016552"/>
              <a:ext cx="593115" cy="636569"/>
              <a:chOff x="564114" y="441325"/>
              <a:chExt cx="593115" cy="636569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24B06AC4-4E5E-E671-1D89-C82078360AE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3DF87867-050A-F9EF-C986-47B31CF332E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id="{CF0BD4B9-E394-0FB7-C509-5BCB1F93FE6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A7C167CE-3234-F4E6-13A9-071A4075751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96235E2D-B9C6-C7FB-5833-8D269BECD59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Nb</a:t>
                  </a:r>
                </a:p>
              </p:txBody>
            </p: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1315A93C-8D83-5BDE-2E30-7514611C1DD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41</a:t>
                  </a:r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E1FA3ECE-61DF-9436-1774-81E043666B6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92.91</a:t>
                  </a:r>
                </a:p>
              </p:txBody>
            </p:sp>
          </p:grp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12D0C128-0285-4698-0CF1-5C3D774BE66B}"/>
                </a:ext>
              </a:extLst>
            </p:cNvPr>
            <p:cNvGrpSpPr/>
            <p:nvPr/>
          </p:nvGrpSpPr>
          <p:grpSpPr>
            <a:xfrm>
              <a:off x="2884793" y="3693806"/>
              <a:ext cx="593115" cy="636569"/>
              <a:chOff x="564114" y="441325"/>
              <a:chExt cx="593115" cy="636569"/>
            </a:xfrm>
          </p:grpSpPr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A8F18D5F-33BD-1EA0-D0E2-F36EB742544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88AEF285-78B8-604E-C53C-5DB2F77FA5A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5EB777AD-F619-CA71-213D-851E3C43527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AE97D8D7-CF37-B21F-7C28-99CB8136579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7A686247-1A70-7F39-61F7-8FCF434C169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Ta</a:t>
                  </a:r>
                </a:p>
              </p:txBody>
            </p:sp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5EEADAAC-2E42-6A6E-9BB8-5E794927CAFE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73</a:t>
                  </a:r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369640EF-67A7-3F27-0256-D587441AE47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180.9</a:t>
                  </a:r>
                </a:p>
              </p:txBody>
            </p:sp>
          </p:grp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68C198B6-58D6-BD7A-ADA9-091E941698A7}"/>
                </a:ext>
              </a:extLst>
            </p:cNvPr>
            <p:cNvGrpSpPr/>
            <p:nvPr/>
          </p:nvGrpSpPr>
          <p:grpSpPr>
            <a:xfrm>
              <a:off x="2884793" y="4371060"/>
              <a:ext cx="593115" cy="636569"/>
              <a:chOff x="564114" y="441325"/>
              <a:chExt cx="593115" cy="636569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B7C2DCA1-8B1D-A45B-7F37-0CE070A60B6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08450181-F141-C076-6142-006FA495BC9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id="{B347F203-5E4B-63C2-1C7F-8A98ACB4B86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6B4768C6-9317-FA71-AE02-DB6CE626430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4B6C90FE-440D-3213-9F10-7E36615B4CA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Db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71F3AA43-CF15-5BD1-2E69-053E2A510CC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105</a:t>
                  </a: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1AA2517A-8ADE-96FA-AF4E-BB24C5DAD0A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(268)</a:t>
                  </a:r>
                </a:p>
              </p:txBody>
            </p:sp>
          </p:grp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E6FDB6AA-A9E2-E113-3996-F08E06855897}"/>
                </a:ext>
              </a:extLst>
            </p:cNvPr>
            <p:cNvGrpSpPr/>
            <p:nvPr/>
          </p:nvGrpSpPr>
          <p:grpSpPr>
            <a:xfrm>
              <a:off x="3532493" y="2339298"/>
              <a:ext cx="593115" cy="636569"/>
              <a:chOff x="564114" y="441325"/>
              <a:chExt cx="593115" cy="636569"/>
            </a:xfrm>
          </p:grpSpPr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E38D0A1C-F57E-5885-D592-FE39FFBEFD4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27" name="Rectangle: Rounded Corners 226">
                  <a:extLst>
                    <a:ext uri="{FF2B5EF4-FFF2-40B4-BE49-F238E27FC236}">
                      <a16:creationId xmlns:a16="http://schemas.microsoft.com/office/drawing/2014/main" id="{6EF20207-EC8E-2519-98C0-A96331A5142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8" name="Rectangle: Rounded Corners 227">
                  <a:extLst>
                    <a:ext uri="{FF2B5EF4-FFF2-40B4-BE49-F238E27FC236}">
                      <a16:creationId xmlns:a16="http://schemas.microsoft.com/office/drawing/2014/main" id="{A990E480-F056-FB37-939B-9084BEEE7DE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E92B51AE-AD8A-9711-4F01-83139DA2B9C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84DC0A00-0C69-F968-FDA7-85E936A2FCD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Cr</a:t>
                  </a:r>
                </a:p>
              </p:txBody>
            </p: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29D098DD-8F1C-7D5F-D9E6-8B75E99A588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24</a:t>
                  </a:r>
                </a:p>
              </p:txBody>
            </p:sp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97E6DAB7-0177-B7AF-5D3A-C677C733EB9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52.00</a:t>
                  </a:r>
                </a:p>
              </p:txBody>
            </p:sp>
          </p:grp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5B8C1A3E-EB93-EB04-484D-2D8E95CF9BB3}"/>
                </a:ext>
              </a:extLst>
            </p:cNvPr>
            <p:cNvGrpSpPr/>
            <p:nvPr/>
          </p:nvGrpSpPr>
          <p:grpSpPr>
            <a:xfrm>
              <a:off x="3532493" y="3016552"/>
              <a:ext cx="593115" cy="636569"/>
              <a:chOff x="564114" y="441325"/>
              <a:chExt cx="593115" cy="636569"/>
            </a:xfrm>
          </p:grpSpPr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BE56C430-9F27-6752-F4E1-0D025602261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35" name="Rectangle: Rounded Corners 234">
                  <a:extLst>
                    <a:ext uri="{FF2B5EF4-FFF2-40B4-BE49-F238E27FC236}">
                      <a16:creationId xmlns:a16="http://schemas.microsoft.com/office/drawing/2014/main" id="{21BFA90F-C263-D123-C5DB-DD773163096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6" name="Rectangle: Rounded Corners 235">
                  <a:extLst>
                    <a:ext uri="{FF2B5EF4-FFF2-40B4-BE49-F238E27FC236}">
                      <a16:creationId xmlns:a16="http://schemas.microsoft.com/office/drawing/2014/main" id="{6113F17A-7799-96EF-C2B1-21691712A42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6F12E22F-C3C0-0CAE-8CA2-8A298DA72F7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BB723FCE-43B8-534C-DBC6-15E642403AC6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Mo</a:t>
                  </a: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CAB6D162-A00C-C3E3-2F51-857F057F25C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42</a:t>
                  </a: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77285861-67F1-CD44-A0F8-58BF4BE27A1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95.96</a:t>
                  </a:r>
                </a:p>
              </p:txBody>
            </p:sp>
          </p:grp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AC909DE1-FCE9-8FC5-EC43-FAED44C654E7}"/>
                </a:ext>
              </a:extLst>
            </p:cNvPr>
            <p:cNvGrpSpPr/>
            <p:nvPr/>
          </p:nvGrpSpPr>
          <p:grpSpPr>
            <a:xfrm>
              <a:off x="3532493" y="3693806"/>
              <a:ext cx="593115" cy="636569"/>
              <a:chOff x="564114" y="441325"/>
              <a:chExt cx="593115" cy="636569"/>
            </a:xfrm>
          </p:grpSpPr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F9A592A0-E79D-53ED-BC6B-13BEBEE8FF7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43" name="Rectangle: Rounded Corners 242">
                  <a:extLst>
                    <a:ext uri="{FF2B5EF4-FFF2-40B4-BE49-F238E27FC236}">
                      <a16:creationId xmlns:a16="http://schemas.microsoft.com/office/drawing/2014/main" id="{E5F184DF-6797-E526-D106-F0AE215DEF3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4" name="Rectangle: Rounded Corners 243">
                  <a:extLst>
                    <a:ext uri="{FF2B5EF4-FFF2-40B4-BE49-F238E27FC236}">
                      <a16:creationId xmlns:a16="http://schemas.microsoft.com/office/drawing/2014/main" id="{B6148835-DFDC-5B21-6405-1A6A09DA8FE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DFE5954-9888-4B3A-0687-6B826B76068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C98B0086-AA14-73EA-69C4-30F2847611E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W</a:t>
                  </a:r>
                </a:p>
              </p:txBody>
            </p:sp>
            <p:sp>
              <p:nvSpPr>
                <p:cNvPr id="241" name="TextBox 240">
                  <a:extLst>
                    <a:ext uri="{FF2B5EF4-FFF2-40B4-BE49-F238E27FC236}">
                      <a16:creationId xmlns:a16="http://schemas.microsoft.com/office/drawing/2014/main" id="{567284F0-C46B-BE85-3E23-EEC31043C7D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74</a:t>
                  </a:r>
                </a:p>
              </p:txBody>
            </p:sp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B21949C4-C41E-34FF-1A6C-AF14D0C394A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183.9</a:t>
                  </a:r>
                </a:p>
              </p:txBody>
            </p:sp>
          </p:grp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DF8BEABB-2105-7BE1-0BB1-262B5534A642}"/>
                </a:ext>
              </a:extLst>
            </p:cNvPr>
            <p:cNvGrpSpPr/>
            <p:nvPr/>
          </p:nvGrpSpPr>
          <p:grpSpPr>
            <a:xfrm>
              <a:off x="3532493" y="4371060"/>
              <a:ext cx="593115" cy="636569"/>
              <a:chOff x="564114" y="441325"/>
              <a:chExt cx="593115" cy="636569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3D978963-1FBF-A555-9D2A-0E309862633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08F86476-5382-37FF-134B-D3F1D8C5DFE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E19E5B5B-3DCF-616C-25CE-F69204E0613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C21B36D2-D542-B4CF-4B39-A007DC18860E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541D34E4-2219-9F9D-8ACF-C04F34E99FC9}"/>
                    </a:ext>
                  </a:extLst>
                </p:cNvPr>
                <p:cNvSpPr txBox="1"/>
                <p:nvPr/>
              </p:nvSpPr>
              <p:spPr>
                <a:xfrm>
                  <a:off x="1925427" y="5538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Sg</a:t>
                  </a:r>
                </a:p>
              </p:txBody>
            </p: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507AEC07-DE5C-3934-3F2E-5A567A1BECD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106</a:t>
                  </a:r>
                </a:p>
              </p:txBody>
            </p:sp>
            <p:sp>
              <p:nvSpPr>
                <p:cNvPr id="250" name="TextBox 249">
                  <a:extLst>
                    <a:ext uri="{FF2B5EF4-FFF2-40B4-BE49-F238E27FC236}">
                      <a16:creationId xmlns:a16="http://schemas.microsoft.com/office/drawing/2014/main" id="{A7FCF2B9-8BAD-E822-BD84-5EB16A208BB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(271)</a:t>
                  </a:r>
                </a:p>
              </p:txBody>
            </p:sp>
          </p:grp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49321D1E-9FE1-AF45-9CAF-043BF29899F7}"/>
                </a:ext>
              </a:extLst>
            </p:cNvPr>
            <p:cNvGrpSpPr/>
            <p:nvPr/>
          </p:nvGrpSpPr>
          <p:grpSpPr>
            <a:xfrm>
              <a:off x="4180193" y="2339298"/>
              <a:ext cx="593115" cy="636569"/>
              <a:chOff x="564114" y="441325"/>
              <a:chExt cx="593115" cy="636569"/>
            </a:xfrm>
          </p:grpSpPr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D4595120-89B0-37D3-1DB8-2AB723AA7A92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59" name="Rectangle: Rounded Corners 258">
                  <a:extLst>
                    <a:ext uri="{FF2B5EF4-FFF2-40B4-BE49-F238E27FC236}">
                      <a16:creationId xmlns:a16="http://schemas.microsoft.com/office/drawing/2014/main" id="{F86C0F00-6100-B604-FBFB-B8ED577AFEA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0" name="Rectangle: Rounded Corners 259">
                  <a:extLst>
                    <a:ext uri="{FF2B5EF4-FFF2-40B4-BE49-F238E27FC236}">
                      <a16:creationId xmlns:a16="http://schemas.microsoft.com/office/drawing/2014/main" id="{42146065-7EA4-AAD8-673B-9279772A3AF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AD3CEEB1-165E-DB84-9E30-3281E60153F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56" name="TextBox 255">
                  <a:extLst>
                    <a:ext uri="{FF2B5EF4-FFF2-40B4-BE49-F238E27FC236}">
                      <a16:creationId xmlns:a16="http://schemas.microsoft.com/office/drawing/2014/main" id="{7DDBE4CD-1115-6CB9-6769-EF537C649A13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Mn</a:t>
                  </a:r>
                </a:p>
              </p:txBody>
            </p:sp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FAF08D82-6653-F8FD-A1D5-A36E5C757FF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25</a:t>
                  </a:r>
                </a:p>
              </p:txBody>
            </p:sp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EADC049F-8BCF-6E91-31BF-B6CAA6B5B8B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54.94</a:t>
                  </a:r>
                </a:p>
              </p:txBody>
            </p:sp>
          </p:grp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3690351D-C6CF-EE69-92C4-02FD4C824CDE}"/>
                </a:ext>
              </a:extLst>
            </p:cNvPr>
            <p:cNvGrpSpPr/>
            <p:nvPr/>
          </p:nvGrpSpPr>
          <p:grpSpPr>
            <a:xfrm>
              <a:off x="4180193" y="3016552"/>
              <a:ext cx="593115" cy="636569"/>
              <a:chOff x="564114" y="441325"/>
              <a:chExt cx="593115" cy="636569"/>
            </a:xfrm>
          </p:grpSpPr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65E2D3D0-11DF-C9F4-3D2D-1B76F87E0F0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67" name="Rectangle: Rounded Corners 266">
                  <a:extLst>
                    <a:ext uri="{FF2B5EF4-FFF2-40B4-BE49-F238E27FC236}">
                      <a16:creationId xmlns:a16="http://schemas.microsoft.com/office/drawing/2014/main" id="{2D64420D-8C3D-249B-2609-8CBC574A570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8" name="Rectangle: Rounded Corners 267">
                  <a:extLst>
                    <a:ext uri="{FF2B5EF4-FFF2-40B4-BE49-F238E27FC236}">
                      <a16:creationId xmlns:a16="http://schemas.microsoft.com/office/drawing/2014/main" id="{6D188A1C-38BE-D3CF-0D6B-E67E3FE0A28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57B4788B-C277-357E-5355-8CE856AB67D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0E4B3832-C4B8-C528-6924-CD01B9125FC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Tc</a:t>
                  </a:r>
                </a:p>
              </p:txBody>
            </p:sp>
            <p:sp>
              <p:nvSpPr>
                <p:cNvPr id="265" name="TextBox 264">
                  <a:extLst>
                    <a:ext uri="{FF2B5EF4-FFF2-40B4-BE49-F238E27FC236}">
                      <a16:creationId xmlns:a16="http://schemas.microsoft.com/office/drawing/2014/main" id="{C7B1F33F-C71B-1A64-13D6-0154436C6C8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43</a:t>
                  </a:r>
                </a:p>
              </p:txBody>
            </p:sp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63F4BBE3-EBFA-30B1-78C5-DD2C4AF6059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(98)</a:t>
                  </a:r>
                </a:p>
              </p:txBody>
            </p:sp>
          </p:grp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80A1B1C0-928F-FD74-A48E-C2913414AED6}"/>
                </a:ext>
              </a:extLst>
            </p:cNvPr>
            <p:cNvGrpSpPr/>
            <p:nvPr/>
          </p:nvGrpSpPr>
          <p:grpSpPr>
            <a:xfrm>
              <a:off x="4180193" y="3693806"/>
              <a:ext cx="593115" cy="636569"/>
              <a:chOff x="564114" y="441325"/>
              <a:chExt cx="593115" cy="636569"/>
            </a:xfrm>
          </p:grpSpPr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F8D1F36B-AD69-EE04-0486-5915CD78FC0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BFA7396B-8CF6-7D45-7923-61CDBDE525C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6" name="Rectangle: Rounded Corners 275">
                  <a:extLst>
                    <a:ext uri="{FF2B5EF4-FFF2-40B4-BE49-F238E27FC236}">
                      <a16:creationId xmlns:a16="http://schemas.microsoft.com/office/drawing/2014/main" id="{94A11036-2EBB-E599-F8EE-F7902729326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F4524D45-93AE-287F-BEA0-E0BDB404736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8E1DDACD-AFEA-8E67-71E8-B3284552AC3B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Re</a:t>
                  </a:r>
                </a:p>
              </p:txBody>
            </p: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5BFEFF76-E272-2CB2-8B83-17AB39B85B9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75</a:t>
                  </a:r>
                </a:p>
              </p:txBody>
            </p:sp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3C66B0C0-BA22-0638-323B-DF9B1AF63E8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186.2</a:t>
                  </a:r>
                </a:p>
              </p:txBody>
            </p:sp>
          </p:grp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C23D27B2-8117-7C4E-03BA-AEF5C15A2D25}"/>
                </a:ext>
              </a:extLst>
            </p:cNvPr>
            <p:cNvGrpSpPr/>
            <p:nvPr/>
          </p:nvGrpSpPr>
          <p:grpSpPr>
            <a:xfrm>
              <a:off x="4180193" y="4371060"/>
              <a:ext cx="593115" cy="636569"/>
              <a:chOff x="564114" y="441325"/>
              <a:chExt cx="593115" cy="636569"/>
            </a:xfrm>
          </p:grpSpPr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6FA7AF5-EF00-E26B-40C0-83B9CCAFC57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83" name="Rectangle: Rounded Corners 282">
                  <a:extLst>
                    <a:ext uri="{FF2B5EF4-FFF2-40B4-BE49-F238E27FC236}">
                      <a16:creationId xmlns:a16="http://schemas.microsoft.com/office/drawing/2014/main" id="{2B997775-FA55-CB51-C2E3-3AB1BF6BAEF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4" name="Rectangle: Rounded Corners 283">
                  <a:extLst>
                    <a:ext uri="{FF2B5EF4-FFF2-40B4-BE49-F238E27FC236}">
                      <a16:creationId xmlns:a16="http://schemas.microsoft.com/office/drawing/2014/main" id="{C1C34BBC-59E9-FE4E-AF6B-4A75417C4D8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E9B10B67-B35A-B87C-D559-9FA50A6C3D5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80" name="TextBox 279">
                  <a:extLst>
                    <a:ext uri="{FF2B5EF4-FFF2-40B4-BE49-F238E27FC236}">
                      <a16:creationId xmlns:a16="http://schemas.microsoft.com/office/drawing/2014/main" id="{8E9FABB5-419A-8E0B-4024-59C21902479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Bh</a:t>
                  </a:r>
                </a:p>
              </p:txBody>
            </p:sp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6160E279-DEBF-0910-E088-54F29E1E652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107</a:t>
                  </a: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FED81B80-2A83-0D7D-413F-EC7304FCA6B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(270)</a:t>
                  </a:r>
                </a:p>
              </p:txBody>
            </p:sp>
          </p:grp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0A2FBFAC-3C26-1C55-2741-89760AD561CA}"/>
                </a:ext>
              </a:extLst>
            </p:cNvPr>
            <p:cNvGrpSpPr/>
            <p:nvPr/>
          </p:nvGrpSpPr>
          <p:grpSpPr>
            <a:xfrm>
              <a:off x="4827893" y="2339298"/>
              <a:ext cx="593115" cy="636569"/>
              <a:chOff x="564114" y="441325"/>
              <a:chExt cx="593115" cy="636569"/>
            </a:xfrm>
          </p:grpSpPr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C4EABFC9-4BDD-9FDF-784A-374B52899A6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91" name="Rectangle: Rounded Corners 290">
                  <a:extLst>
                    <a:ext uri="{FF2B5EF4-FFF2-40B4-BE49-F238E27FC236}">
                      <a16:creationId xmlns:a16="http://schemas.microsoft.com/office/drawing/2014/main" id="{9C0BE018-9551-21C3-0B91-51CB98638FB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2" name="Rectangle: Rounded Corners 291">
                  <a:extLst>
                    <a:ext uri="{FF2B5EF4-FFF2-40B4-BE49-F238E27FC236}">
                      <a16:creationId xmlns:a16="http://schemas.microsoft.com/office/drawing/2014/main" id="{81CA6457-1F47-B057-08D2-CE66D25B7D8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2B13755A-83C3-BB87-EE28-E38E4180842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6C74C778-F39D-F2EB-F483-DAC43E6AAA7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Fe</a:t>
                  </a:r>
                </a:p>
              </p:txBody>
            </p:sp>
            <p:sp>
              <p:nvSpPr>
                <p:cNvPr id="289" name="TextBox 288">
                  <a:extLst>
                    <a:ext uri="{FF2B5EF4-FFF2-40B4-BE49-F238E27FC236}">
                      <a16:creationId xmlns:a16="http://schemas.microsoft.com/office/drawing/2014/main" id="{A93D300D-03D1-C183-394B-B220DF4786BE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26</a:t>
                  </a:r>
                </a:p>
              </p:txBody>
            </p: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DADFE2EC-D319-3B91-7E70-250C93E644B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55.85</a:t>
                  </a:r>
                </a:p>
              </p:txBody>
            </p:sp>
          </p:grpSp>
        </p:grp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B11E2989-C335-C3E5-2A8B-98632DDF824D}"/>
                </a:ext>
              </a:extLst>
            </p:cNvPr>
            <p:cNvGrpSpPr/>
            <p:nvPr/>
          </p:nvGrpSpPr>
          <p:grpSpPr>
            <a:xfrm>
              <a:off x="4827893" y="3016552"/>
              <a:ext cx="593115" cy="636569"/>
              <a:chOff x="564114" y="441325"/>
              <a:chExt cx="593115" cy="636569"/>
            </a:xfrm>
          </p:grpSpPr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1B359B46-7EDE-9A46-6A0F-FB9273A844F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299" name="Rectangle: Rounded Corners 298">
                  <a:extLst>
                    <a:ext uri="{FF2B5EF4-FFF2-40B4-BE49-F238E27FC236}">
                      <a16:creationId xmlns:a16="http://schemas.microsoft.com/office/drawing/2014/main" id="{28119AB4-66A6-8769-C01E-521380B12E1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0" name="Rectangle: Rounded Corners 299">
                  <a:extLst>
                    <a:ext uri="{FF2B5EF4-FFF2-40B4-BE49-F238E27FC236}">
                      <a16:creationId xmlns:a16="http://schemas.microsoft.com/office/drawing/2014/main" id="{4671A2A5-7D3E-5CE9-1EAF-09C5893589E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95" name="Group 294">
                <a:extLst>
                  <a:ext uri="{FF2B5EF4-FFF2-40B4-BE49-F238E27FC236}">
                    <a16:creationId xmlns:a16="http://schemas.microsoft.com/office/drawing/2014/main" id="{F800D1A2-CFD5-43A6-93D7-57CB8808010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296" name="TextBox 295">
                  <a:extLst>
                    <a:ext uri="{FF2B5EF4-FFF2-40B4-BE49-F238E27FC236}">
                      <a16:creationId xmlns:a16="http://schemas.microsoft.com/office/drawing/2014/main" id="{3A8067E9-B789-3C83-EFF4-DC32DCF610E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Ru</a:t>
                  </a:r>
                </a:p>
              </p:txBody>
            </p:sp>
            <p:sp>
              <p:nvSpPr>
                <p:cNvPr id="297" name="TextBox 296">
                  <a:extLst>
                    <a:ext uri="{FF2B5EF4-FFF2-40B4-BE49-F238E27FC236}">
                      <a16:creationId xmlns:a16="http://schemas.microsoft.com/office/drawing/2014/main" id="{F03A6A86-2F1A-CA0B-C20E-DB6B8261074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44</a:t>
                  </a:r>
                </a:p>
              </p:txBody>
            </p: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A9B13E0D-D23D-D9E2-60E0-1BED836C137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101.1</a:t>
                  </a:r>
                </a:p>
              </p:txBody>
            </p:sp>
          </p:grp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ECAFF5A9-6898-4A96-5E83-DA1722F5C31B}"/>
                </a:ext>
              </a:extLst>
            </p:cNvPr>
            <p:cNvGrpSpPr/>
            <p:nvPr/>
          </p:nvGrpSpPr>
          <p:grpSpPr>
            <a:xfrm>
              <a:off x="4827893" y="3693806"/>
              <a:ext cx="593115" cy="636569"/>
              <a:chOff x="564114" y="441325"/>
              <a:chExt cx="593115" cy="636569"/>
            </a:xfrm>
          </p:grpSpPr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E1F2CC56-D2D5-F628-5AE5-B1541032CC2A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07" name="Rectangle: Rounded Corners 306">
                  <a:extLst>
                    <a:ext uri="{FF2B5EF4-FFF2-40B4-BE49-F238E27FC236}">
                      <a16:creationId xmlns:a16="http://schemas.microsoft.com/office/drawing/2014/main" id="{BB699895-5646-7A3C-9809-7349BD00648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8" name="Rectangle: Rounded Corners 307">
                  <a:extLst>
                    <a:ext uri="{FF2B5EF4-FFF2-40B4-BE49-F238E27FC236}">
                      <a16:creationId xmlns:a16="http://schemas.microsoft.com/office/drawing/2014/main" id="{40139AA6-0300-5C00-3DE4-5D09A689129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03" name="Group 302">
                <a:extLst>
                  <a:ext uri="{FF2B5EF4-FFF2-40B4-BE49-F238E27FC236}">
                    <a16:creationId xmlns:a16="http://schemas.microsoft.com/office/drawing/2014/main" id="{D9D37ADF-3F53-742E-FD82-B0725B3E0C1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C27BB82C-9102-199A-E437-309F34B3BD0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Os</a:t>
                  </a:r>
                </a:p>
              </p:txBody>
            </p:sp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573C04BE-9259-1EA5-D848-533D78EDA24B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76</a:t>
                  </a:r>
                </a:p>
              </p:txBody>
            </p:sp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C5FD9540-4A2C-F947-7BE4-4689558327B2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190.2</a:t>
                  </a:r>
                </a:p>
              </p:txBody>
            </p:sp>
          </p:grp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F20315BC-02D3-5AA6-5563-2426E3FD322D}"/>
                </a:ext>
              </a:extLst>
            </p:cNvPr>
            <p:cNvGrpSpPr/>
            <p:nvPr/>
          </p:nvGrpSpPr>
          <p:grpSpPr>
            <a:xfrm>
              <a:off x="4827893" y="4371060"/>
              <a:ext cx="593115" cy="636569"/>
              <a:chOff x="564114" y="441325"/>
              <a:chExt cx="593115" cy="636569"/>
            </a:xfrm>
          </p:grpSpPr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AB7BC0C0-ECEA-528A-6300-2618455FAAB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15" name="Rectangle: Rounded Corners 314">
                  <a:extLst>
                    <a:ext uri="{FF2B5EF4-FFF2-40B4-BE49-F238E27FC236}">
                      <a16:creationId xmlns:a16="http://schemas.microsoft.com/office/drawing/2014/main" id="{0F6B9757-5487-947C-22D6-5504EF085DB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3DB20252-987E-479D-65BC-D2409A1A309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F5247336-138B-7827-A3DA-D636633A963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9CAAC08D-E95A-D410-9925-D50C5A03E04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Hs</a:t>
                  </a:r>
                </a:p>
              </p:txBody>
            </p:sp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9A47716B-0EDD-96CF-C229-61E16C13E383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108</a:t>
                  </a:r>
                </a:p>
              </p:txBody>
            </p: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F279CF78-65A3-4A5C-20AA-73DEBEDA158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(277)</a:t>
                  </a:r>
                </a:p>
              </p:txBody>
            </p:sp>
          </p:grp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AE80E62D-42DA-2FD8-7EA2-3C385F5027C2}"/>
                </a:ext>
              </a:extLst>
            </p:cNvPr>
            <p:cNvGrpSpPr/>
            <p:nvPr/>
          </p:nvGrpSpPr>
          <p:grpSpPr>
            <a:xfrm>
              <a:off x="5475593" y="2339298"/>
              <a:ext cx="593115" cy="636569"/>
              <a:chOff x="564114" y="441325"/>
              <a:chExt cx="593115" cy="636569"/>
            </a:xfrm>
          </p:grpSpPr>
          <p:grpSp>
            <p:nvGrpSpPr>
              <p:cNvPr id="318" name="Group 317">
                <a:extLst>
                  <a:ext uri="{FF2B5EF4-FFF2-40B4-BE49-F238E27FC236}">
                    <a16:creationId xmlns:a16="http://schemas.microsoft.com/office/drawing/2014/main" id="{0B89B80D-61DC-0E02-7877-D665DE205EA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23" name="Rectangle: Rounded Corners 322">
                  <a:extLst>
                    <a:ext uri="{FF2B5EF4-FFF2-40B4-BE49-F238E27FC236}">
                      <a16:creationId xmlns:a16="http://schemas.microsoft.com/office/drawing/2014/main" id="{EB67256A-6A95-5FC7-388A-954C8D03159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4" name="Rectangle: Rounded Corners 323">
                  <a:extLst>
                    <a:ext uri="{FF2B5EF4-FFF2-40B4-BE49-F238E27FC236}">
                      <a16:creationId xmlns:a16="http://schemas.microsoft.com/office/drawing/2014/main" id="{8F37C404-DFFC-AD87-D5FA-9EAC12FA2BD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19" name="Group 318">
                <a:extLst>
                  <a:ext uri="{FF2B5EF4-FFF2-40B4-BE49-F238E27FC236}">
                    <a16:creationId xmlns:a16="http://schemas.microsoft.com/office/drawing/2014/main" id="{652D8167-D31F-F9F0-CA6A-B444292950F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20" name="TextBox 319">
                  <a:extLst>
                    <a:ext uri="{FF2B5EF4-FFF2-40B4-BE49-F238E27FC236}">
                      <a16:creationId xmlns:a16="http://schemas.microsoft.com/office/drawing/2014/main" id="{5B301739-B0F2-148E-8675-1709FD9B48B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Co</a:t>
                  </a:r>
                </a:p>
              </p:txBody>
            </p:sp>
            <p:sp>
              <p:nvSpPr>
                <p:cNvPr id="321" name="TextBox 320">
                  <a:extLst>
                    <a:ext uri="{FF2B5EF4-FFF2-40B4-BE49-F238E27FC236}">
                      <a16:creationId xmlns:a16="http://schemas.microsoft.com/office/drawing/2014/main" id="{8B0D119D-432D-352D-6D8F-B58373AC4D7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27</a:t>
                  </a:r>
                </a:p>
              </p:txBody>
            </p:sp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75131B13-1484-D7F6-C88C-CB0B98C9296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58.93</a:t>
                  </a:r>
                </a:p>
              </p:txBody>
            </p: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38791C50-02AB-853D-D5EF-160527678EC9}"/>
                </a:ext>
              </a:extLst>
            </p:cNvPr>
            <p:cNvGrpSpPr/>
            <p:nvPr/>
          </p:nvGrpSpPr>
          <p:grpSpPr>
            <a:xfrm>
              <a:off x="5475593" y="3016552"/>
              <a:ext cx="593115" cy="636569"/>
              <a:chOff x="564114" y="441325"/>
              <a:chExt cx="593115" cy="636569"/>
            </a:xfrm>
          </p:grpSpPr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C434032B-BE4E-1E8F-5B9C-170573E275A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31" name="Rectangle: Rounded Corners 330">
                  <a:extLst>
                    <a:ext uri="{FF2B5EF4-FFF2-40B4-BE49-F238E27FC236}">
                      <a16:creationId xmlns:a16="http://schemas.microsoft.com/office/drawing/2014/main" id="{D25CFA19-04D3-37D1-514B-F745B609E74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2" name="Rectangle: Rounded Corners 331">
                  <a:extLst>
                    <a:ext uri="{FF2B5EF4-FFF2-40B4-BE49-F238E27FC236}">
                      <a16:creationId xmlns:a16="http://schemas.microsoft.com/office/drawing/2014/main" id="{B0AC419E-10C7-803D-2084-6ECEF83EE55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4F481AE9-529F-07AE-3DFB-AFA20075734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6F54A6A8-01FB-B1CD-C6F2-00F523A67C5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Rh</a:t>
                  </a:r>
                </a:p>
              </p:txBody>
            </p:sp>
            <p:sp>
              <p:nvSpPr>
                <p:cNvPr id="329" name="TextBox 328">
                  <a:extLst>
                    <a:ext uri="{FF2B5EF4-FFF2-40B4-BE49-F238E27FC236}">
                      <a16:creationId xmlns:a16="http://schemas.microsoft.com/office/drawing/2014/main" id="{7965E50E-AFCA-1F85-9A44-C08D53C296C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45</a:t>
                  </a:r>
                </a:p>
              </p:txBody>
            </p:sp>
            <p:sp>
              <p:nvSpPr>
                <p:cNvPr id="330" name="TextBox 329">
                  <a:extLst>
                    <a:ext uri="{FF2B5EF4-FFF2-40B4-BE49-F238E27FC236}">
                      <a16:creationId xmlns:a16="http://schemas.microsoft.com/office/drawing/2014/main" id="{F54C2185-ADAD-970C-7D71-499EE005E14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102.9</a:t>
                  </a:r>
                </a:p>
              </p:txBody>
            </p:sp>
          </p:grpSp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ECB44A58-6DEF-EBFE-944F-FF6AAD26EA60}"/>
                </a:ext>
              </a:extLst>
            </p:cNvPr>
            <p:cNvGrpSpPr/>
            <p:nvPr/>
          </p:nvGrpSpPr>
          <p:grpSpPr>
            <a:xfrm>
              <a:off x="5475593" y="3693806"/>
              <a:ext cx="593115" cy="636569"/>
              <a:chOff x="564114" y="441325"/>
              <a:chExt cx="593115" cy="636569"/>
            </a:xfrm>
          </p:grpSpPr>
          <p:grpSp>
            <p:nvGrpSpPr>
              <p:cNvPr id="334" name="Group 333">
                <a:extLst>
                  <a:ext uri="{FF2B5EF4-FFF2-40B4-BE49-F238E27FC236}">
                    <a16:creationId xmlns:a16="http://schemas.microsoft.com/office/drawing/2014/main" id="{6DA4B863-D1A7-6B20-F664-CAB1B077554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39" name="Rectangle: Rounded Corners 338">
                  <a:extLst>
                    <a:ext uri="{FF2B5EF4-FFF2-40B4-BE49-F238E27FC236}">
                      <a16:creationId xmlns:a16="http://schemas.microsoft.com/office/drawing/2014/main" id="{16C8312E-773B-EC38-CB47-8DAEC95AF011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0" name="Rectangle: Rounded Corners 339">
                  <a:extLst>
                    <a:ext uri="{FF2B5EF4-FFF2-40B4-BE49-F238E27FC236}">
                      <a16:creationId xmlns:a16="http://schemas.microsoft.com/office/drawing/2014/main" id="{3F5D8B29-AA52-7C07-EBA6-14492AA1DA1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C486D445-C67C-6A7E-B746-E99D093B925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36" name="TextBox 335">
                  <a:extLst>
                    <a:ext uri="{FF2B5EF4-FFF2-40B4-BE49-F238E27FC236}">
                      <a16:creationId xmlns:a16="http://schemas.microsoft.com/office/drawing/2014/main" id="{D3E8D7C3-3BA2-8D3D-D249-CE2B75FF3772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Ir</a:t>
                  </a:r>
                </a:p>
              </p:txBody>
            </p:sp>
            <p:sp>
              <p:nvSpPr>
                <p:cNvPr id="337" name="TextBox 336">
                  <a:extLst>
                    <a:ext uri="{FF2B5EF4-FFF2-40B4-BE49-F238E27FC236}">
                      <a16:creationId xmlns:a16="http://schemas.microsoft.com/office/drawing/2014/main" id="{1E9E242B-AAA8-2EEA-4A57-CA8D07AFEC5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77</a:t>
                  </a:r>
                </a:p>
              </p:txBody>
            </p:sp>
            <p:sp>
              <p:nvSpPr>
                <p:cNvPr id="338" name="TextBox 337">
                  <a:extLst>
                    <a:ext uri="{FF2B5EF4-FFF2-40B4-BE49-F238E27FC236}">
                      <a16:creationId xmlns:a16="http://schemas.microsoft.com/office/drawing/2014/main" id="{7A0CAA83-0DFE-5118-83A8-31D7530C7C8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192.2</a:t>
                  </a:r>
                </a:p>
              </p:txBody>
            </p:sp>
          </p:grp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6A2FD070-B4CB-37A0-DBD8-BDDD49AF6905}"/>
                </a:ext>
              </a:extLst>
            </p:cNvPr>
            <p:cNvGrpSpPr/>
            <p:nvPr/>
          </p:nvGrpSpPr>
          <p:grpSpPr>
            <a:xfrm>
              <a:off x="5475593" y="4371060"/>
              <a:ext cx="593115" cy="636569"/>
              <a:chOff x="564114" y="441325"/>
              <a:chExt cx="593115" cy="636569"/>
            </a:xfrm>
          </p:grpSpPr>
          <p:grpSp>
            <p:nvGrpSpPr>
              <p:cNvPr id="342" name="Group 341">
                <a:extLst>
                  <a:ext uri="{FF2B5EF4-FFF2-40B4-BE49-F238E27FC236}">
                    <a16:creationId xmlns:a16="http://schemas.microsoft.com/office/drawing/2014/main" id="{177C801F-3404-B9DF-7AC5-33E8063F9DE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47" name="Rectangle: Rounded Corners 346">
                  <a:extLst>
                    <a:ext uri="{FF2B5EF4-FFF2-40B4-BE49-F238E27FC236}">
                      <a16:creationId xmlns:a16="http://schemas.microsoft.com/office/drawing/2014/main" id="{51337EE6-1D9A-0FE6-1792-7D6AC20F0BE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8" name="Rectangle: Rounded Corners 347">
                  <a:extLst>
                    <a:ext uri="{FF2B5EF4-FFF2-40B4-BE49-F238E27FC236}">
                      <a16:creationId xmlns:a16="http://schemas.microsoft.com/office/drawing/2014/main" id="{8100CFED-ABD1-F22E-C553-D0C5A52E7AD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43" name="Group 342">
                <a:extLst>
                  <a:ext uri="{FF2B5EF4-FFF2-40B4-BE49-F238E27FC236}">
                    <a16:creationId xmlns:a16="http://schemas.microsoft.com/office/drawing/2014/main" id="{98460878-085A-8DF2-8460-7A01AF19A78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44" name="TextBox 343">
                  <a:extLst>
                    <a:ext uri="{FF2B5EF4-FFF2-40B4-BE49-F238E27FC236}">
                      <a16:creationId xmlns:a16="http://schemas.microsoft.com/office/drawing/2014/main" id="{5B88143F-1375-2AE5-60D9-F4BEF5B9CB4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Mt</a:t>
                  </a:r>
                </a:p>
              </p:txBody>
            </p:sp>
            <p:sp>
              <p:nvSpPr>
                <p:cNvPr id="345" name="TextBox 344">
                  <a:extLst>
                    <a:ext uri="{FF2B5EF4-FFF2-40B4-BE49-F238E27FC236}">
                      <a16:creationId xmlns:a16="http://schemas.microsoft.com/office/drawing/2014/main" id="{ADC0800C-3DEA-90DF-C799-9927F01311F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109</a:t>
                  </a:r>
                </a:p>
              </p:txBody>
            </p:sp>
            <p:sp>
              <p:nvSpPr>
                <p:cNvPr id="346" name="TextBox 345">
                  <a:extLst>
                    <a:ext uri="{FF2B5EF4-FFF2-40B4-BE49-F238E27FC236}">
                      <a16:creationId xmlns:a16="http://schemas.microsoft.com/office/drawing/2014/main" id="{01A022A0-82CD-7817-33FD-AB98E7F550A2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(276)</a:t>
                  </a:r>
                </a:p>
              </p:txBody>
            </p:sp>
          </p:grp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1FC1C063-34C1-8AEE-56DF-5AAC576AE8F6}"/>
                </a:ext>
              </a:extLst>
            </p:cNvPr>
            <p:cNvGrpSpPr/>
            <p:nvPr/>
          </p:nvGrpSpPr>
          <p:grpSpPr>
            <a:xfrm>
              <a:off x="6123293" y="2339298"/>
              <a:ext cx="593115" cy="636569"/>
              <a:chOff x="564114" y="441325"/>
              <a:chExt cx="593115" cy="636569"/>
            </a:xfrm>
          </p:grpSpPr>
          <p:grpSp>
            <p:nvGrpSpPr>
              <p:cNvPr id="350" name="Group 349">
                <a:extLst>
                  <a:ext uri="{FF2B5EF4-FFF2-40B4-BE49-F238E27FC236}">
                    <a16:creationId xmlns:a16="http://schemas.microsoft.com/office/drawing/2014/main" id="{ED3F5EC9-B7AA-C641-8010-68F19EBC829A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55" name="Rectangle: Rounded Corners 354">
                  <a:extLst>
                    <a:ext uri="{FF2B5EF4-FFF2-40B4-BE49-F238E27FC236}">
                      <a16:creationId xmlns:a16="http://schemas.microsoft.com/office/drawing/2014/main" id="{27DD8F97-6569-76FB-D450-C23CB9A96EA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6" name="Rectangle: Rounded Corners 355">
                  <a:extLst>
                    <a:ext uri="{FF2B5EF4-FFF2-40B4-BE49-F238E27FC236}">
                      <a16:creationId xmlns:a16="http://schemas.microsoft.com/office/drawing/2014/main" id="{4B6D1D2F-BBE2-A871-56DB-D4AD6042399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02DCF59D-413A-0C70-0436-38C4E986A4A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52" name="TextBox 351">
                  <a:extLst>
                    <a:ext uri="{FF2B5EF4-FFF2-40B4-BE49-F238E27FC236}">
                      <a16:creationId xmlns:a16="http://schemas.microsoft.com/office/drawing/2014/main" id="{C23FBB51-0FC7-3D9A-47B4-721100337036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Ni</a:t>
                  </a:r>
                </a:p>
              </p:txBody>
            </p:sp>
            <p:sp>
              <p:nvSpPr>
                <p:cNvPr id="353" name="TextBox 352">
                  <a:extLst>
                    <a:ext uri="{FF2B5EF4-FFF2-40B4-BE49-F238E27FC236}">
                      <a16:creationId xmlns:a16="http://schemas.microsoft.com/office/drawing/2014/main" id="{00F6D93C-ADEC-486D-0094-743EA88EE55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28</a:t>
                  </a:r>
                </a:p>
              </p:txBody>
            </p:sp>
            <p:sp>
              <p:nvSpPr>
                <p:cNvPr id="354" name="TextBox 353">
                  <a:extLst>
                    <a:ext uri="{FF2B5EF4-FFF2-40B4-BE49-F238E27FC236}">
                      <a16:creationId xmlns:a16="http://schemas.microsoft.com/office/drawing/2014/main" id="{615D117D-08F4-0182-0155-F5B15F49BE4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58.69</a:t>
                  </a:r>
                </a:p>
              </p:txBody>
            </p:sp>
          </p:grpSp>
        </p:grp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CA626B40-8AC7-6154-C7F0-A46DDAC62DE1}"/>
                </a:ext>
              </a:extLst>
            </p:cNvPr>
            <p:cNvGrpSpPr/>
            <p:nvPr/>
          </p:nvGrpSpPr>
          <p:grpSpPr>
            <a:xfrm>
              <a:off x="6123293" y="3016552"/>
              <a:ext cx="593115" cy="636569"/>
              <a:chOff x="564114" y="441325"/>
              <a:chExt cx="593115" cy="636569"/>
            </a:xfrm>
          </p:grpSpPr>
          <p:grpSp>
            <p:nvGrpSpPr>
              <p:cNvPr id="358" name="Group 357">
                <a:extLst>
                  <a:ext uri="{FF2B5EF4-FFF2-40B4-BE49-F238E27FC236}">
                    <a16:creationId xmlns:a16="http://schemas.microsoft.com/office/drawing/2014/main" id="{852C5995-7AC0-EDE0-643A-74C3C1DB582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63" name="Rectangle: Rounded Corners 362">
                  <a:extLst>
                    <a:ext uri="{FF2B5EF4-FFF2-40B4-BE49-F238E27FC236}">
                      <a16:creationId xmlns:a16="http://schemas.microsoft.com/office/drawing/2014/main" id="{4FA3EC45-0F0D-FCDA-A527-7858AF486E5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" name="Rectangle: Rounded Corners 363">
                  <a:extLst>
                    <a:ext uri="{FF2B5EF4-FFF2-40B4-BE49-F238E27FC236}">
                      <a16:creationId xmlns:a16="http://schemas.microsoft.com/office/drawing/2014/main" id="{610230BD-941D-9065-D7CD-390CB6BB7AD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9" name="Group 358">
                <a:extLst>
                  <a:ext uri="{FF2B5EF4-FFF2-40B4-BE49-F238E27FC236}">
                    <a16:creationId xmlns:a16="http://schemas.microsoft.com/office/drawing/2014/main" id="{90356553-A872-7A71-FB27-497E595220B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60" name="TextBox 359">
                  <a:extLst>
                    <a:ext uri="{FF2B5EF4-FFF2-40B4-BE49-F238E27FC236}">
                      <a16:creationId xmlns:a16="http://schemas.microsoft.com/office/drawing/2014/main" id="{67A0C68A-4675-2CB3-E708-FFB0DC7F7F5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Pd</a:t>
                  </a:r>
                </a:p>
              </p:txBody>
            </p:sp>
            <p:sp>
              <p:nvSpPr>
                <p:cNvPr id="361" name="TextBox 360">
                  <a:extLst>
                    <a:ext uri="{FF2B5EF4-FFF2-40B4-BE49-F238E27FC236}">
                      <a16:creationId xmlns:a16="http://schemas.microsoft.com/office/drawing/2014/main" id="{242260E2-F702-1CD8-20F8-0172C216FD3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46</a:t>
                  </a:r>
                </a:p>
              </p:txBody>
            </p:sp>
            <p:sp>
              <p:nvSpPr>
                <p:cNvPr id="362" name="TextBox 361">
                  <a:extLst>
                    <a:ext uri="{FF2B5EF4-FFF2-40B4-BE49-F238E27FC236}">
                      <a16:creationId xmlns:a16="http://schemas.microsoft.com/office/drawing/2014/main" id="{59AEBC27-51C7-5B4F-C9BE-633C8289D2C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106.4</a:t>
                  </a:r>
                </a:p>
              </p:txBody>
            </p:sp>
          </p:grp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7D8CB5EA-9157-9EC1-33EC-EB6F767C2AAD}"/>
                </a:ext>
              </a:extLst>
            </p:cNvPr>
            <p:cNvGrpSpPr/>
            <p:nvPr/>
          </p:nvGrpSpPr>
          <p:grpSpPr>
            <a:xfrm>
              <a:off x="6123293" y="3693806"/>
              <a:ext cx="593115" cy="636569"/>
              <a:chOff x="564114" y="441325"/>
              <a:chExt cx="593115" cy="636569"/>
            </a:xfrm>
          </p:grpSpPr>
          <p:grpSp>
            <p:nvGrpSpPr>
              <p:cNvPr id="366" name="Group 365">
                <a:extLst>
                  <a:ext uri="{FF2B5EF4-FFF2-40B4-BE49-F238E27FC236}">
                    <a16:creationId xmlns:a16="http://schemas.microsoft.com/office/drawing/2014/main" id="{F79BED56-6D75-6612-1BBD-59059CFF735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71" name="Rectangle: Rounded Corners 370">
                  <a:extLst>
                    <a:ext uri="{FF2B5EF4-FFF2-40B4-BE49-F238E27FC236}">
                      <a16:creationId xmlns:a16="http://schemas.microsoft.com/office/drawing/2014/main" id="{FC88E489-AFE4-840A-979E-0DA334F7039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2" name="Rectangle: Rounded Corners 371">
                  <a:extLst>
                    <a:ext uri="{FF2B5EF4-FFF2-40B4-BE49-F238E27FC236}">
                      <a16:creationId xmlns:a16="http://schemas.microsoft.com/office/drawing/2014/main" id="{5C7680A2-9D64-681A-426D-8CE01C73160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67" name="Group 366">
                <a:extLst>
                  <a:ext uri="{FF2B5EF4-FFF2-40B4-BE49-F238E27FC236}">
                    <a16:creationId xmlns:a16="http://schemas.microsoft.com/office/drawing/2014/main" id="{8D3953C2-04DF-F33D-AD57-7151E91EF1C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68" name="TextBox 367">
                  <a:extLst>
                    <a:ext uri="{FF2B5EF4-FFF2-40B4-BE49-F238E27FC236}">
                      <a16:creationId xmlns:a16="http://schemas.microsoft.com/office/drawing/2014/main" id="{062A4D56-5889-0766-75BD-BB7088107FF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Pt</a:t>
                  </a:r>
                </a:p>
              </p:txBody>
            </p:sp>
            <p:sp>
              <p:nvSpPr>
                <p:cNvPr id="369" name="TextBox 368">
                  <a:extLst>
                    <a:ext uri="{FF2B5EF4-FFF2-40B4-BE49-F238E27FC236}">
                      <a16:creationId xmlns:a16="http://schemas.microsoft.com/office/drawing/2014/main" id="{54926E76-6454-0D58-1073-6B364147904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78</a:t>
                  </a:r>
                </a:p>
              </p:txBody>
            </p:sp>
            <p:sp>
              <p:nvSpPr>
                <p:cNvPr id="370" name="TextBox 369">
                  <a:extLst>
                    <a:ext uri="{FF2B5EF4-FFF2-40B4-BE49-F238E27FC236}">
                      <a16:creationId xmlns:a16="http://schemas.microsoft.com/office/drawing/2014/main" id="{00705649-FDD2-8E17-D4E7-4ABBDD4E354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195.1</a:t>
                  </a:r>
                </a:p>
              </p:txBody>
            </p:sp>
          </p:grp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D5BC5787-C5C5-7EE3-19E7-E8BAB8B59E33}"/>
                </a:ext>
              </a:extLst>
            </p:cNvPr>
            <p:cNvGrpSpPr/>
            <p:nvPr/>
          </p:nvGrpSpPr>
          <p:grpSpPr>
            <a:xfrm>
              <a:off x="6123293" y="4371060"/>
              <a:ext cx="593115" cy="636569"/>
              <a:chOff x="564114" y="441325"/>
              <a:chExt cx="593115" cy="636569"/>
            </a:xfrm>
          </p:grpSpPr>
          <p:grpSp>
            <p:nvGrpSpPr>
              <p:cNvPr id="374" name="Group 373">
                <a:extLst>
                  <a:ext uri="{FF2B5EF4-FFF2-40B4-BE49-F238E27FC236}">
                    <a16:creationId xmlns:a16="http://schemas.microsoft.com/office/drawing/2014/main" id="{21D55AA1-1B71-6A5E-09ED-4622D8BA6B2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79" name="Rectangle: Rounded Corners 378">
                  <a:extLst>
                    <a:ext uri="{FF2B5EF4-FFF2-40B4-BE49-F238E27FC236}">
                      <a16:creationId xmlns:a16="http://schemas.microsoft.com/office/drawing/2014/main" id="{3B6B8AC0-A56D-C2FA-9DD8-8744F3F4A7E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0" name="Rectangle: Rounded Corners 379">
                  <a:extLst>
                    <a:ext uri="{FF2B5EF4-FFF2-40B4-BE49-F238E27FC236}">
                      <a16:creationId xmlns:a16="http://schemas.microsoft.com/office/drawing/2014/main" id="{131EC971-E69B-5B30-2397-207E46B94FF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75" name="Group 374">
                <a:extLst>
                  <a:ext uri="{FF2B5EF4-FFF2-40B4-BE49-F238E27FC236}">
                    <a16:creationId xmlns:a16="http://schemas.microsoft.com/office/drawing/2014/main" id="{CC7E04B1-78AF-3812-DEDF-C5819BD5EC4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76" name="TextBox 375">
                  <a:extLst>
                    <a:ext uri="{FF2B5EF4-FFF2-40B4-BE49-F238E27FC236}">
                      <a16:creationId xmlns:a16="http://schemas.microsoft.com/office/drawing/2014/main" id="{1898A4BC-63BC-D953-EB13-E92762B0584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Ds</a:t>
                  </a:r>
                </a:p>
              </p:txBody>
            </p:sp>
            <p:sp>
              <p:nvSpPr>
                <p:cNvPr id="377" name="TextBox 376">
                  <a:extLst>
                    <a:ext uri="{FF2B5EF4-FFF2-40B4-BE49-F238E27FC236}">
                      <a16:creationId xmlns:a16="http://schemas.microsoft.com/office/drawing/2014/main" id="{01293ED6-90FE-7989-2E49-FC71ABDD9A3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110</a:t>
                  </a: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B9569F5D-3E71-9F58-1A09-915218A477F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(281)</a:t>
                  </a:r>
                </a:p>
              </p:txBody>
            </p:sp>
          </p:grp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17CE5970-37A7-805D-17BA-55CFC28E4223}"/>
                </a:ext>
              </a:extLst>
            </p:cNvPr>
            <p:cNvGrpSpPr/>
            <p:nvPr/>
          </p:nvGrpSpPr>
          <p:grpSpPr>
            <a:xfrm>
              <a:off x="6770993" y="2339298"/>
              <a:ext cx="593115" cy="636569"/>
              <a:chOff x="564114" y="441325"/>
              <a:chExt cx="593115" cy="636569"/>
            </a:xfrm>
          </p:grpSpPr>
          <p:grpSp>
            <p:nvGrpSpPr>
              <p:cNvPr id="382" name="Group 381">
                <a:extLst>
                  <a:ext uri="{FF2B5EF4-FFF2-40B4-BE49-F238E27FC236}">
                    <a16:creationId xmlns:a16="http://schemas.microsoft.com/office/drawing/2014/main" id="{538CED9F-1201-7ACA-A3B5-26232B9B7D3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87" name="Rectangle: Rounded Corners 386">
                  <a:extLst>
                    <a:ext uri="{FF2B5EF4-FFF2-40B4-BE49-F238E27FC236}">
                      <a16:creationId xmlns:a16="http://schemas.microsoft.com/office/drawing/2014/main" id="{3159089C-8ABF-0F9C-A155-2CD7C63E6C7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8" name="Rectangle: Rounded Corners 387">
                  <a:extLst>
                    <a:ext uri="{FF2B5EF4-FFF2-40B4-BE49-F238E27FC236}">
                      <a16:creationId xmlns:a16="http://schemas.microsoft.com/office/drawing/2014/main" id="{D51EADC0-6590-C84D-220A-CA7117706EF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87BE7ABD-2BE1-B27E-2FDF-0A21A3776D6E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84" name="TextBox 383">
                  <a:extLst>
                    <a:ext uri="{FF2B5EF4-FFF2-40B4-BE49-F238E27FC236}">
                      <a16:creationId xmlns:a16="http://schemas.microsoft.com/office/drawing/2014/main" id="{8FAC058F-E591-E4A4-4356-8554C386883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Cu</a:t>
                  </a:r>
                </a:p>
              </p:txBody>
            </p:sp>
            <p:sp>
              <p:nvSpPr>
                <p:cNvPr id="385" name="TextBox 384">
                  <a:extLst>
                    <a:ext uri="{FF2B5EF4-FFF2-40B4-BE49-F238E27FC236}">
                      <a16:creationId xmlns:a16="http://schemas.microsoft.com/office/drawing/2014/main" id="{5FCBFC96-68FE-39D4-38DC-DFC1E7D39B3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29</a:t>
                  </a:r>
                </a:p>
              </p:txBody>
            </p:sp>
            <p:sp>
              <p:nvSpPr>
                <p:cNvPr id="386" name="TextBox 385">
                  <a:extLst>
                    <a:ext uri="{FF2B5EF4-FFF2-40B4-BE49-F238E27FC236}">
                      <a16:creationId xmlns:a16="http://schemas.microsoft.com/office/drawing/2014/main" id="{DFF3DDD5-DD7F-332A-07A7-9277D1F97F4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63.55</a:t>
                  </a:r>
                </a:p>
              </p:txBody>
            </p:sp>
          </p:grpSp>
        </p:grp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47EA90E8-EEFA-35F4-3C22-133A40CA2C37}"/>
                </a:ext>
              </a:extLst>
            </p:cNvPr>
            <p:cNvGrpSpPr/>
            <p:nvPr/>
          </p:nvGrpSpPr>
          <p:grpSpPr>
            <a:xfrm>
              <a:off x="6770993" y="3016552"/>
              <a:ext cx="593115" cy="636569"/>
              <a:chOff x="564114" y="441325"/>
              <a:chExt cx="593115" cy="636569"/>
            </a:xfrm>
          </p:grpSpPr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F74411AB-A155-33DA-09A1-743AB8070EE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395" name="Rectangle: Rounded Corners 394">
                  <a:extLst>
                    <a:ext uri="{FF2B5EF4-FFF2-40B4-BE49-F238E27FC236}">
                      <a16:creationId xmlns:a16="http://schemas.microsoft.com/office/drawing/2014/main" id="{DCFF36A6-8E0C-1716-CAAC-C2FE72ACF3D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6" name="Rectangle: Rounded Corners 395">
                  <a:extLst>
                    <a:ext uri="{FF2B5EF4-FFF2-40B4-BE49-F238E27FC236}">
                      <a16:creationId xmlns:a16="http://schemas.microsoft.com/office/drawing/2014/main" id="{3D092FA9-FB19-BB69-93B6-A4F9DE33499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91" name="Group 390">
                <a:extLst>
                  <a:ext uri="{FF2B5EF4-FFF2-40B4-BE49-F238E27FC236}">
                    <a16:creationId xmlns:a16="http://schemas.microsoft.com/office/drawing/2014/main" id="{31A75FF8-265E-4395-1FE6-1763BE7B0F93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392" name="TextBox 391">
                  <a:extLst>
                    <a:ext uri="{FF2B5EF4-FFF2-40B4-BE49-F238E27FC236}">
                      <a16:creationId xmlns:a16="http://schemas.microsoft.com/office/drawing/2014/main" id="{0A585377-B1A4-49BF-804D-2888A012AB3D}"/>
                    </a:ext>
                  </a:extLst>
                </p:cNvPr>
                <p:cNvSpPr txBox="1"/>
                <p:nvPr/>
              </p:nvSpPr>
              <p:spPr>
                <a:xfrm>
                  <a:off x="1925427" y="5538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Ag</a:t>
                  </a:r>
                </a:p>
              </p:txBody>
            </p:sp>
            <p:sp>
              <p:nvSpPr>
                <p:cNvPr id="393" name="TextBox 392">
                  <a:extLst>
                    <a:ext uri="{FF2B5EF4-FFF2-40B4-BE49-F238E27FC236}">
                      <a16:creationId xmlns:a16="http://schemas.microsoft.com/office/drawing/2014/main" id="{F2C3AB01-30D6-C695-3B83-6A6C87492FD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47</a:t>
                  </a:r>
                </a:p>
              </p:txBody>
            </p:sp>
            <p:sp>
              <p:nvSpPr>
                <p:cNvPr id="394" name="TextBox 393">
                  <a:extLst>
                    <a:ext uri="{FF2B5EF4-FFF2-40B4-BE49-F238E27FC236}">
                      <a16:creationId xmlns:a16="http://schemas.microsoft.com/office/drawing/2014/main" id="{BF346299-28F6-BB46-3F10-6540F382C78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107.9</a:t>
                  </a:r>
                </a:p>
              </p:txBody>
            </p:sp>
          </p:grp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596AB3AD-422C-912C-B901-9490A5A7C140}"/>
                </a:ext>
              </a:extLst>
            </p:cNvPr>
            <p:cNvGrpSpPr/>
            <p:nvPr/>
          </p:nvGrpSpPr>
          <p:grpSpPr>
            <a:xfrm>
              <a:off x="6770993" y="3693806"/>
              <a:ext cx="593115" cy="636569"/>
              <a:chOff x="564114" y="441325"/>
              <a:chExt cx="593115" cy="636569"/>
            </a:xfrm>
          </p:grpSpPr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B8619D92-172D-1BD8-CDC1-0D4DED8DC96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03" name="Rectangle: Rounded Corners 402">
                  <a:extLst>
                    <a:ext uri="{FF2B5EF4-FFF2-40B4-BE49-F238E27FC236}">
                      <a16:creationId xmlns:a16="http://schemas.microsoft.com/office/drawing/2014/main" id="{AAB5357F-CFD1-A5DF-2D8C-8A7085DEC88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4" name="Rectangle: Rounded Corners 403">
                  <a:extLst>
                    <a:ext uri="{FF2B5EF4-FFF2-40B4-BE49-F238E27FC236}">
                      <a16:creationId xmlns:a16="http://schemas.microsoft.com/office/drawing/2014/main" id="{F8AC14D2-5889-AF83-680B-9A61E8CE755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15D74F5D-9AD1-7C8F-B9CB-E21338EC136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00" name="TextBox 399">
                  <a:extLst>
                    <a:ext uri="{FF2B5EF4-FFF2-40B4-BE49-F238E27FC236}">
                      <a16:creationId xmlns:a16="http://schemas.microsoft.com/office/drawing/2014/main" id="{C3023415-B82B-BEB6-FE32-FC7FF91B6BE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Au</a:t>
                  </a:r>
                </a:p>
              </p:txBody>
            </p:sp>
            <p:sp>
              <p:nvSpPr>
                <p:cNvPr id="401" name="TextBox 400">
                  <a:extLst>
                    <a:ext uri="{FF2B5EF4-FFF2-40B4-BE49-F238E27FC236}">
                      <a16:creationId xmlns:a16="http://schemas.microsoft.com/office/drawing/2014/main" id="{FB870D48-EB9D-F503-842E-E839C5D7A18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79</a:t>
                  </a:r>
                </a:p>
              </p:txBody>
            </p:sp>
            <p:sp>
              <p:nvSpPr>
                <p:cNvPr id="402" name="TextBox 401">
                  <a:extLst>
                    <a:ext uri="{FF2B5EF4-FFF2-40B4-BE49-F238E27FC236}">
                      <a16:creationId xmlns:a16="http://schemas.microsoft.com/office/drawing/2014/main" id="{6EDA0950-A995-7002-90D1-D84522AF726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197.0</a:t>
                  </a:r>
                </a:p>
              </p:txBody>
            </p:sp>
          </p:grp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1A29B218-D23F-BF49-5559-3B9102E21085}"/>
                </a:ext>
              </a:extLst>
            </p:cNvPr>
            <p:cNvGrpSpPr/>
            <p:nvPr/>
          </p:nvGrpSpPr>
          <p:grpSpPr>
            <a:xfrm>
              <a:off x="6770993" y="4371060"/>
              <a:ext cx="593115" cy="636569"/>
              <a:chOff x="564114" y="441325"/>
              <a:chExt cx="593115" cy="636569"/>
            </a:xfrm>
          </p:grpSpPr>
          <p:grpSp>
            <p:nvGrpSpPr>
              <p:cNvPr id="406" name="Group 405">
                <a:extLst>
                  <a:ext uri="{FF2B5EF4-FFF2-40B4-BE49-F238E27FC236}">
                    <a16:creationId xmlns:a16="http://schemas.microsoft.com/office/drawing/2014/main" id="{87672C6C-2566-79FE-A63F-6FD5F8BC6A2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11" name="Rectangle: Rounded Corners 410">
                  <a:extLst>
                    <a:ext uri="{FF2B5EF4-FFF2-40B4-BE49-F238E27FC236}">
                      <a16:creationId xmlns:a16="http://schemas.microsoft.com/office/drawing/2014/main" id="{656492A4-EB55-22D1-CCD0-9D83003924B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2" name="Rectangle: Rounded Corners 411">
                  <a:extLst>
                    <a:ext uri="{FF2B5EF4-FFF2-40B4-BE49-F238E27FC236}">
                      <a16:creationId xmlns:a16="http://schemas.microsoft.com/office/drawing/2014/main" id="{FA64C713-3D91-2D12-4B3D-6D4C4E4AC6C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CC0DFB55-93F1-5AA2-BD07-CF5A734BED29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08" name="TextBox 407">
                  <a:extLst>
                    <a:ext uri="{FF2B5EF4-FFF2-40B4-BE49-F238E27FC236}">
                      <a16:creationId xmlns:a16="http://schemas.microsoft.com/office/drawing/2014/main" id="{E4C5F7AA-A1FE-1406-A4EC-921EB4742D63}"/>
                    </a:ext>
                  </a:extLst>
                </p:cNvPr>
                <p:cNvSpPr txBox="1"/>
                <p:nvPr/>
              </p:nvSpPr>
              <p:spPr>
                <a:xfrm>
                  <a:off x="1925427" y="56021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Rg</a:t>
                  </a:r>
                </a:p>
              </p:txBody>
            </p:sp>
            <p:sp>
              <p:nvSpPr>
                <p:cNvPr id="409" name="TextBox 408">
                  <a:extLst>
                    <a:ext uri="{FF2B5EF4-FFF2-40B4-BE49-F238E27FC236}">
                      <a16:creationId xmlns:a16="http://schemas.microsoft.com/office/drawing/2014/main" id="{2DBA13FF-1F73-EF73-369F-E5B16D1DF0E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111</a:t>
                  </a:r>
                </a:p>
              </p:txBody>
            </p:sp>
            <p:sp>
              <p:nvSpPr>
                <p:cNvPr id="410" name="TextBox 409">
                  <a:extLst>
                    <a:ext uri="{FF2B5EF4-FFF2-40B4-BE49-F238E27FC236}">
                      <a16:creationId xmlns:a16="http://schemas.microsoft.com/office/drawing/2014/main" id="{3635900D-EEE6-2F70-EFBB-B054A0F39DE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(280)</a:t>
                  </a:r>
                </a:p>
              </p:txBody>
            </p:sp>
          </p:grp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073A08CB-9490-2105-44DF-A6A12C908019}"/>
                </a:ext>
              </a:extLst>
            </p:cNvPr>
            <p:cNvGrpSpPr/>
            <p:nvPr/>
          </p:nvGrpSpPr>
          <p:grpSpPr>
            <a:xfrm>
              <a:off x="7418693" y="2339298"/>
              <a:ext cx="593115" cy="636569"/>
              <a:chOff x="564114" y="441325"/>
              <a:chExt cx="593115" cy="636569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A5F95B85-7738-30D3-C277-A3160DDADCA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19" name="Rectangle: Rounded Corners 418">
                  <a:extLst>
                    <a:ext uri="{FF2B5EF4-FFF2-40B4-BE49-F238E27FC236}">
                      <a16:creationId xmlns:a16="http://schemas.microsoft.com/office/drawing/2014/main" id="{E092D240-D1A4-55CB-8926-7CA37AF343C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0" name="Rectangle: Rounded Corners 419">
                  <a:extLst>
                    <a:ext uri="{FF2B5EF4-FFF2-40B4-BE49-F238E27FC236}">
                      <a16:creationId xmlns:a16="http://schemas.microsoft.com/office/drawing/2014/main" id="{292F4BD6-3510-FFC5-D25F-915C192FA4D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15" name="Group 414">
                <a:extLst>
                  <a:ext uri="{FF2B5EF4-FFF2-40B4-BE49-F238E27FC236}">
                    <a16:creationId xmlns:a16="http://schemas.microsoft.com/office/drawing/2014/main" id="{E3088C05-DA05-2E77-8EA5-7A1183863EF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16" name="TextBox 415">
                  <a:extLst>
                    <a:ext uri="{FF2B5EF4-FFF2-40B4-BE49-F238E27FC236}">
                      <a16:creationId xmlns:a16="http://schemas.microsoft.com/office/drawing/2014/main" id="{71B759D3-1607-FEA6-CC58-CDDE989C867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Zn</a:t>
                  </a:r>
                </a:p>
              </p:txBody>
            </p:sp>
            <p:sp>
              <p:nvSpPr>
                <p:cNvPr id="417" name="TextBox 416">
                  <a:extLst>
                    <a:ext uri="{FF2B5EF4-FFF2-40B4-BE49-F238E27FC236}">
                      <a16:creationId xmlns:a16="http://schemas.microsoft.com/office/drawing/2014/main" id="{2695D293-2E04-08DD-3F1E-9DEE21248F2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30</a:t>
                  </a:r>
                </a:p>
              </p:txBody>
            </p:sp>
            <p:sp>
              <p:nvSpPr>
                <p:cNvPr id="418" name="TextBox 417">
                  <a:extLst>
                    <a:ext uri="{FF2B5EF4-FFF2-40B4-BE49-F238E27FC236}">
                      <a16:creationId xmlns:a16="http://schemas.microsoft.com/office/drawing/2014/main" id="{7523CDF6-BC66-54F5-81F2-D0F0EF12D30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65.39</a:t>
                  </a:r>
                </a:p>
              </p:txBody>
            </p:sp>
          </p:grpSp>
        </p:grpSp>
        <p:grpSp>
          <p:nvGrpSpPr>
            <p:cNvPr id="421" name="Group 420">
              <a:extLst>
                <a:ext uri="{FF2B5EF4-FFF2-40B4-BE49-F238E27FC236}">
                  <a16:creationId xmlns:a16="http://schemas.microsoft.com/office/drawing/2014/main" id="{C0DE4B5F-2CE6-1ED9-6F28-E9F338587B1D}"/>
                </a:ext>
              </a:extLst>
            </p:cNvPr>
            <p:cNvGrpSpPr/>
            <p:nvPr/>
          </p:nvGrpSpPr>
          <p:grpSpPr>
            <a:xfrm>
              <a:off x="7418693" y="3016552"/>
              <a:ext cx="593115" cy="636569"/>
              <a:chOff x="564114" y="441325"/>
              <a:chExt cx="593115" cy="636569"/>
            </a:xfrm>
          </p:grpSpPr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1B3E1261-EABE-15CB-5743-F9CEB9F5B79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27" name="Rectangle: Rounded Corners 426">
                  <a:extLst>
                    <a:ext uri="{FF2B5EF4-FFF2-40B4-BE49-F238E27FC236}">
                      <a16:creationId xmlns:a16="http://schemas.microsoft.com/office/drawing/2014/main" id="{0675B34A-45AD-D6DB-96CC-EE7D88572F8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8" name="Rectangle: Rounded Corners 427">
                  <a:extLst>
                    <a:ext uri="{FF2B5EF4-FFF2-40B4-BE49-F238E27FC236}">
                      <a16:creationId xmlns:a16="http://schemas.microsoft.com/office/drawing/2014/main" id="{AB1B32B4-EF5C-16BE-EED0-73B42A78F38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4D2E6A40-8355-2AD1-DF0A-461032EB045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24" name="TextBox 423">
                  <a:extLst>
                    <a:ext uri="{FF2B5EF4-FFF2-40B4-BE49-F238E27FC236}">
                      <a16:creationId xmlns:a16="http://schemas.microsoft.com/office/drawing/2014/main" id="{3C459018-4CA4-4A0A-A9C1-8A1EA19AA892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Cd</a:t>
                  </a:r>
                </a:p>
              </p:txBody>
            </p:sp>
            <p:sp>
              <p:nvSpPr>
                <p:cNvPr id="425" name="TextBox 424">
                  <a:extLst>
                    <a:ext uri="{FF2B5EF4-FFF2-40B4-BE49-F238E27FC236}">
                      <a16:creationId xmlns:a16="http://schemas.microsoft.com/office/drawing/2014/main" id="{B3B84375-85F0-94E6-EB9D-365F1486081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48</a:t>
                  </a:r>
                </a:p>
              </p:txBody>
            </p:sp>
            <p:sp>
              <p:nvSpPr>
                <p:cNvPr id="426" name="TextBox 425">
                  <a:extLst>
                    <a:ext uri="{FF2B5EF4-FFF2-40B4-BE49-F238E27FC236}">
                      <a16:creationId xmlns:a16="http://schemas.microsoft.com/office/drawing/2014/main" id="{0E172AA5-8019-87E0-3BF2-654377CE2DC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112.4</a:t>
                  </a:r>
                </a:p>
              </p:txBody>
            </p:sp>
          </p:grp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1FABA734-A03A-4BD4-B848-C600FE0EF8EA}"/>
                </a:ext>
              </a:extLst>
            </p:cNvPr>
            <p:cNvGrpSpPr/>
            <p:nvPr/>
          </p:nvGrpSpPr>
          <p:grpSpPr>
            <a:xfrm>
              <a:off x="7418693" y="3693806"/>
              <a:ext cx="593115" cy="636569"/>
              <a:chOff x="564114" y="441325"/>
              <a:chExt cx="593115" cy="636569"/>
            </a:xfrm>
          </p:grpSpPr>
          <p:grpSp>
            <p:nvGrpSpPr>
              <p:cNvPr id="430" name="Group 429">
                <a:extLst>
                  <a:ext uri="{FF2B5EF4-FFF2-40B4-BE49-F238E27FC236}">
                    <a16:creationId xmlns:a16="http://schemas.microsoft.com/office/drawing/2014/main" id="{B3BC02A6-876A-0DFE-82DD-2B5C10CBA64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35" name="Rectangle: Rounded Corners 434">
                  <a:extLst>
                    <a:ext uri="{FF2B5EF4-FFF2-40B4-BE49-F238E27FC236}">
                      <a16:creationId xmlns:a16="http://schemas.microsoft.com/office/drawing/2014/main" id="{BA519964-0966-F1E9-E914-842D01F770F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6" name="Rectangle: Rounded Corners 435">
                  <a:extLst>
                    <a:ext uri="{FF2B5EF4-FFF2-40B4-BE49-F238E27FC236}">
                      <a16:creationId xmlns:a16="http://schemas.microsoft.com/office/drawing/2014/main" id="{4E707FB2-57E4-1ECE-4AE8-262A9FC5E50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1" name="Group 430">
                <a:extLst>
                  <a:ext uri="{FF2B5EF4-FFF2-40B4-BE49-F238E27FC236}">
                    <a16:creationId xmlns:a16="http://schemas.microsoft.com/office/drawing/2014/main" id="{B39F6E9E-E495-FC1F-D812-C47EEA1F642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32" name="TextBox 431">
                  <a:extLst>
                    <a:ext uri="{FF2B5EF4-FFF2-40B4-BE49-F238E27FC236}">
                      <a16:creationId xmlns:a16="http://schemas.microsoft.com/office/drawing/2014/main" id="{0452A3D8-41BE-F87B-8F14-9A0C31883CFC}"/>
                    </a:ext>
                  </a:extLst>
                </p:cNvPr>
                <p:cNvSpPr txBox="1"/>
                <p:nvPr/>
              </p:nvSpPr>
              <p:spPr>
                <a:xfrm>
                  <a:off x="1925427" y="56021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Hg</a:t>
                  </a:r>
                </a:p>
              </p:txBody>
            </p:sp>
            <p:sp>
              <p:nvSpPr>
                <p:cNvPr id="433" name="TextBox 432">
                  <a:extLst>
                    <a:ext uri="{FF2B5EF4-FFF2-40B4-BE49-F238E27FC236}">
                      <a16:creationId xmlns:a16="http://schemas.microsoft.com/office/drawing/2014/main" id="{7CE408D5-E0A7-2C42-8D18-FBA19F8C2FD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80</a:t>
                  </a:r>
                </a:p>
              </p:txBody>
            </p:sp>
            <p:sp>
              <p:nvSpPr>
                <p:cNvPr id="434" name="TextBox 433">
                  <a:extLst>
                    <a:ext uri="{FF2B5EF4-FFF2-40B4-BE49-F238E27FC236}">
                      <a16:creationId xmlns:a16="http://schemas.microsoft.com/office/drawing/2014/main" id="{D52F0EBF-C03C-C2C7-A562-3031792469B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200.5</a:t>
                  </a:r>
                </a:p>
              </p:txBody>
            </p:sp>
          </p:grpSp>
        </p:grpSp>
        <p:grpSp>
          <p:nvGrpSpPr>
            <p:cNvPr id="437" name="Group 436">
              <a:extLst>
                <a:ext uri="{FF2B5EF4-FFF2-40B4-BE49-F238E27FC236}">
                  <a16:creationId xmlns:a16="http://schemas.microsoft.com/office/drawing/2014/main" id="{D1E0A31A-F681-6FA8-9705-618EDC48DF82}"/>
                </a:ext>
              </a:extLst>
            </p:cNvPr>
            <p:cNvGrpSpPr/>
            <p:nvPr/>
          </p:nvGrpSpPr>
          <p:grpSpPr>
            <a:xfrm>
              <a:off x="7418693" y="4371060"/>
              <a:ext cx="593115" cy="636569"/>
              <a:chOff x="564114" y="441325"/>
              <a:chExt cx="593115" cy="636569"/>
            </a:xfrm>
          </p:grpSpPr>
          <p:grpSp>
            <p:nvGrpSpPr>
              <p:cNvPr id="438" name="Group 437">
                <a:extLst>
                  <a:ext uri="{FF2B5EF4-FFF2-40B4-BE49-F238E27FC236}">
                    <a16:creationId xmlns:a16="http://schemas.microsoft.com/office/drawing/2014/main" id="{8A3B2E61-4F3F-D003-8638-678C0D33004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43" name="Rectangle: Rounded Corners 442">
                  <a:extLst>
                    <a:ext uri="{FF2B5EF4-FFF2-40B4-BE49-F238E27FC236}">
                      <a16:creationId xmlns:a16="http://schemas.microsoft.com/office/drawing/2014/main" id="{26758FE8-3D60-B849-7E2C-E3D14271A41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E465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4" name="Rectangle: Rounded Corners 443">
                  <a:extLst>
                    <a:ext uri="{FF2B5EF4-FFF2-40B4-BE49-F238E27FC236}">
                      <a16:creationId xmlns:a16="http://schemas.microsoft.com/office/drawing/2014/main" id="{572C44C8-3029-30C2-1F2C-B9D1E387E11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AF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9" name="Group 438">
                <a:extLst>
                  <a:ext uri="{FF2B5EF4-FFF2-40B4-BE49-F238E27FC236}">
                    <a16:creationId xmlns:a16="http://schemas.microsoft.com/office/drawing/2014/main" id="{D285286C-6092-D9A7-151A-52FEDAED171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40" name="TextBox 439">
                  <a:extLst>
                    <a:ext uri="{FF2B5EF4-FFF2-40B4-BE49-F238E27FC236}">
                      <a16:creationId xmlns:a16="http://schemas.microsoft.com/office/drawing/2014/main" id="{A9A89F36-AAD7-F458-5D7C-20DB08C139B3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Cn</a:t>
                  </a:r>
                </a:p>
              </p:txBody>
            </p:sp>
            <p:sp>
              <p:nvSpPr>
                <p:cNvPr id="441" name="TextBox 440">
                  <a:extLst>
                    <a:ext uri="{FF2B5EF4-FFF2-40B4-BE49-F238E27FC236}">
                      <a16:creationId xmlns:a16="http://schemas.microsoft.com/office/drawing/2014/main" id="{E384E129-4036-70E2-D80B-E63ABCF5BCB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112</a:t>
                  </a:r>
                </a:p>
              </p:txBody>
            </p: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6BB06B57-6921-7AC7-8678-02AD145C7F0B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(285)</a:t>
                  </a:r>
                </a:p>
              </p:txBody>
            </p:sp>
          </p:grpSp>
        </p:grpSp>
        <p:grpSp>
          <p:nvGrpSpPr>
            <p:cNvPr id="445" name="Group 444">
              <a:extLst>
                <a:ext uri="{FF2B5EF4-FFF2-40B4-BE49-F238E27FC236}">
                  <a16:creationId xmlns:a16="http://schemas.microsoft.com/office/drawing/2014/main" id="{A542A665-C187-AC7A-4766-53F05A56AA0F}"/>
                </a:ext>
              </a:extLst>
            </p:cNvPr>
            <p:cNvGrpSpPr/>
            <p:nvPr/>
          </p:nvGrpSpPr>
          <p:grpSpPr>
            <a:xfrm>
              <a:off x="8066393" y="984790"/>
              <a:ext cx="593115" cy="636569"/>
              <a:chOff x="564114" y="441325"/>
              <a:chExt cx="593115" cy="636569"/>
            </a:xfrm>
          </p:grpSpPr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id="{8A439778-44A3-2136-B2CF-3A006FED677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51" name="Rectangle: Rounded Corners 450">
                  <a:extLst>
                    <a:ext uri="{FF2B5EF4-FFF2-40B4-BE49-F238E27FC236}">
                      <a16:creationId xmlns:a16="http://schemas.microsoft.com/office/drawing/2014/main" id="{22B8BB01-7076-BD73-664B-8C5E209B7736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2" name="Rectangle: Rounded Corners 451">
                  <a:extLst>
                    <a:ext uri="{FF2B5EF4-FFF2-40B4-BE49-F238E27FC236}">
                      <a16:creationId xmlns:a16="http://schemas.microsoft.com/office/drawing/2014/main" id="{D325E07D-298F-249C-BA50-B0ECD1CDA99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90B28FCA-07FA-3F87-66CA-5DA059667F3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48" name="TextBox 447">
                  <a:extLst>
                    <a:ext uri="{FF2B5EF4-FFF2-40B4-BE49-F238E27FC236}">
                      <a16:creationId xmlns:a16="http://schemas.microsoft.com/office/drawing/2014/main" id="{8ABD4760-A765-E466-7ACD-625FD3B3A03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</a:t>
                  </a:r>
                </a:p>
              </p:txBody>
            </p:sp>
            <p:sp>
              <p:nvSpPr>
                <p:cNvPr id="449" name="TextBox 448">
                  <a:extLst>
                    <a:ext uri="{FF2B5EF4-FFF2-40B4-BE49-F238E27FC236}">
                      <a16:creationId xmlns:a16="http://schemas.microsoft.com/office/drawing/2014/main" id="{3C416D93-5612-8482-A52C-71FAA6EAB60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</a:t>
                  </a:r>
                </a:p>
              </p:txBody>
            </p:sp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46E7CBC4-DA48-4FDA-36B8-8F756B544A6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10.81</a:t>
                  </a:r>
                </a:p>
              </p:txBody>
            </p:sp>
          </p:grpSp>
        </p:grpSp>
        <p:grpSp>
          <p:nvGrpSpPr>
            <p:cNvPr id="453" name="Group 452">
              <a:extLst>
                <a:ext uri="{FF2B5EF4-FFF2-40B4-BE49-F238E27FC236}">
                  <a16:creationId xmlns:a16="http://schemas.microsoft.com/office/drawing/2014/main" id="{66D209FF-68CC-357C-9FB1-0325C1EDA346}"/>
                </a:ext>
              </a:extLst>
            </p:cNvPr>
            <p:cNvGrpSpPr/>
            <p:nvPr/>
          </p:nvGrpSpPr>
          <p:grpSpPr>
            <a:xfrm>
              <a:off x="8066393" y="1662044"/>
              <a:ext cx="593115" cy="636569"/>
              <a:chOff x="564114" y="441325"/>
              <a:chExt cx="593115" cy="636569"/>
            </a:xfrm>
          </p:grpSpPr>
          <p:grpSp>
            <p:nvGrpSpPr>
              <p:cNvPr id="454" name="Group 453">
                <a:extLst>
                  <a:ext uri="{FF2B5EF4-FFF2-40B4-BE49-F238E27FC236}">
                    <a16:creationId xmlns:a16="http://schemas.microsoft.com/office/drawing/2014/main" id="{4E8C00C9-C55A-2864-4E24-CAAC81533A9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59" name="Rectangle: Rounded Corners 458">
                  <a:extLst>
                    <a:ext uri="{FF2B5EF4-FFF2-40B4-BE49-F238E27FC236}">
                      <a16:creationId xmlns:a16="http://schemas.microsoft.com/office/drawing/2014/main" id="{602DD462-F658-698A-4F96-B5C5148A221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0" name="Rectangle: Rounded Corners 459">
                  <a:extLst>
                    <a:ext uri="{FF2B5EF4-FFF2-40B4-BE49-F238E27FC236}">
                      <a16:creationId xmlns:a16="http://schemas.microsoft.com/office/drawing/2014/main" id="{86A60F9B-1F41-3A1A-DCBE-B9DDD1AB8A8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55" name="Group 454">
                <a:extLst>
                  <a:ext uri="{FF2B5EF4-FFF2-40B4-BE49-F238E27FC236}">
                    <a16:creationId xmlns:a16="http://schemas.microsoft.com/office/drawing/2014/main" id="{71AFD783-E32E-621B-B530-5E7B235249F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56" name="TextBox 455">
                  <a:extLst>
                    <a:ext uri="{FF2B5EF4-FFF2-40B4-BE49-F238E27FC236}">
                      <a16:creationId xmlns:a16="http://schemas.microsoft.com/office/drawing/2014/main" id="{F11500DE-6CE8-7B62-78CE-B347E485CEA2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Al</a:t>
                  </a:r>
                </a:p>
              </p:txBody>
            </p:sp>
            <p:sp>
              <p:nvSpPr>
                <p:cNvPr id="457" name="TextBox 456">
                  <a:extLst>
                    <a:ext uri="{FF2B5EF4-FFF2-40B4-BE49-F238E27FC236}">
                      <a16:creationId xmlns:a16="http://schemas.microsoft.com/office/drawing/2014/main" id="{05F32DDA-44A3-6FEB-E419-02E0C8C4149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13</a:t>
                  </a:r>
                </a:p>
              </p:txBody>
            </p:sp>
            <p:sp>
              <p:nvSpPr>
                <p:cNvPr id="458" name="TextBox 457">
                  <a:extLst>
                    <a:ext uri="{FF2B5EF4-FFF2-40B4-BE49-F238E27FC236}">
                      <a16:creationId xmlns:a16="http://schemas.microsoft.com/office/drawing/2014/main" id="{993D633E-2949-E898-DD64-3DA5D9E24F4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26.98</a:t>
                  </a:r>
                </a:p>
              </p:txBody>
            </p:sp>
          </p:grp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A0E9E95B-56D8-F016-7998-BC73EBDBE400}"/>
                </a:ext>
              </a:extLst>
            </p:cNvPr>
            <p:cNvGrpSpPr/>
            <p:nvPr/>
          </p:nvGrpSpPr>
          <p:grpSpPr>
            <a:xfrm>
              <a:off x="8066393" y="2339298"/>
              <a:ext cx="593115" cy="636569"/>
              <a:chOff x="564114" y="441325"/>
              <a:chExt cx="593115" cy="636569"/>
            </a:xfrm>
          </p:grpSpPr>
          <p:grpSp>
            <p:nvGrpSpPr>
              <p:cNvPr id="462" name="Group 461">
                <a:extLst>
                  <a:ext uri="{FF2B5EF4-FFF2-40B4-BE49-F238E27FC236}">
                    <a16:creationId xmlns:a16="http://schemas.microsoft.com/office/drawing/2014/main" id="{6CAB1DBA-10E0-9585-7868-4C1A6AE9A1E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67" name="Rectangle: Rounded Corners 466">
                  <a:extLst>
                    <a:ext uri="{FF2B5EF4-FFF2-40B4-BE49-F238E27FC236}">
                      <a16:creationId xmlns:a16="http://schemas.microsoft.com/office/drawing/2014/main" id="{E1AA0C70-E61F-C7DE-C48B-638AF45AE66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8" name="Rectangle: Rounded Corners 467">
                  <a:extLst>
                    <a:ext uri="{FF2B5EF4-FFF2-40B4-BE49-F238E27FC236}">
                      <a16:creationId xmlns:a16="http://schemas.microsoft.com/office/drawing/2014/main" id="{1C1DA6A1-EC98-96A5-407C-9F0A8B29B81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D64E6864-4824-B42E-C803-697AD7B8C3A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64" name="TextBox 463">
                  <a:extLst>
                    <a:ext uri="{FF2B5EF4-FFF2-40B4-BE49-F238E27FC236}">
                      <a16:creationId xmlns:a16="http://schemas.microsoft.com/office/drawing/2014/main" id="{8F4E6EE0-148E-90E0-EB13-8682DC65699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Ga</a:t>
                  </a:r>
                </a:p>
              </p:txBody>
            </p:sp>
            <p:sp>
              <p:nvSpPr>
                <p:cNvPr id="465" name="TextBox 464">
                  <a:extLst>
                    <a:ext uri="{FF2B5EF4-FFF2-40B4-BE49-F238E27FC236}">
                      <a16:creationId xmlns:a16="http://schemas.microsoft.com/office/drawing/2014/main" id="{5E0066A1-39A9-BEFC-6ACA-3B42AD27EDA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31</a:t>
                  </a:r>
                </a:p>
              </p:txBody>
            </p:sp>
            <p:sp>
              <p:nvSpPr>
                <p:cNvPr id="466" name="TextBox 465">
                  <a:extLst>
                    <a:ext uri="{FF2B5EF4-FFF2-40B4-BE49-F238E27FC236}">
                      <a16:creationId xmlns:a16="http://schemas.microsoft.com/office/drawing/2014/main" id="{B240B629-8938-D0F1-FCCA-BD62EF4FA86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69.72</a:t>
                  </a:r>
                </a:p>
              </p:txBody>
            </p:sp>
          </p:grp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6960AB69-760F-D34B-5422-9BF8CEFD243C}"/>
                </a:ext>
              </a:extLst>
            </p:cNvPr>
            <p:cNvGrpSpPr/>
            <p:nvPr/>
          </p:nvGrpSpPr>
          <p:grpSpPr>
            <a:xfrm>
              <a:off x="8066393" y="3016552"/>
              <a:ext cx="593115" cy="636569"/>
              <a:chOff x="564114" y="441325"/>
              <a:chExt cx="593115" cy="636569"/>
            </a:xfrm>
          </p:grpSpPr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962CBDB6-0EB0-E94B-BB13-423791115ED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75" name="Rectangle: Rounded Corners 474">
                  <a:extLst>
                    <a:ext uri="{FF2B5EF4-FFF2-40B4-BE49-F238E27FC236}">
                      <a16:creationId xmlns:a16="http://schemas.microsoft.com/office/drawing/2014/main" id="{F51E0823-2C99-8BF3-534D-8F449D6159C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6" name="Rectangle: Rounded Corners 475">
                  <a:extLst>
                    <a:ext uri="{FF2B5EF4-FFF2-40B4-BE49-F238E27FC236}">
                      <a16:creationId xmlns:a16="http://schemas.microsoft.com/office/drawing/2014/main" id="{4F60AF2C-90A6-0F00-10D5-86B06024E51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71" name="Group 470">
                <a:extLst>
                  <a:ext uri="{FF2B5EF4-FFF2-40B4-BE49-F238E27FC236}">
                    <a16:creationId xmlns:a16="http://schemas.microsoft.com/office/drawing/2014/main" id="{41D48FE4-32C1-0256-F9DE-B78E4DC2689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72" name="TextBox 471">
                  <a:extLst>
                    <a:ext uri="{FF2B5EF4-FFF2-40B4-BE49-F238E27FC236}">
                      <a16:creationId xmlns:a16="http://schemas.microsoft.com/office/drawing/2014/main" id="{42EA7315-F63B-F6C7-9F49-C42C4B69064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In</a:t>
                  </a:r>
                </a:p>
              </p:txBody>
            </p:sp>
            <p:sp>
              <p:nvSpPr>
                <p:cNvPr id="473" name="TextBox 472">
                  <a:extLst>
                    <a:ext uri="{FF2B5EF4-FFF2-40B4-BE49-F238E27FC236}">
                      <a16:creationId xmlns:a16="http://schemas.microsoft.com/office/drawing/2014/main" id="{57A1A625-3046-8AB9-3036-12BBDAE8B29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49</a:t>
                  </a:r>
                </a:p>
              </p:txBody>
            </p:sp>
            <p:sp>
              <p:nvSpPr>
                <p:cNvPr id="474" name="TextBox 473">
                  <a:extLst>
                    <a:ext uri="{FF2B5EF4-FFF2-40B4-BE49-F238E27FC236}">
                      <a16:creationId xmlns:a16="http://schemas.microsoft.com/office/drawing/2014/main" id="{F2DA2157-B38A-5DEA-6E77-809BD2AF5CF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114.8</a:t>
                  </a:r>
                </a:p>
              </p:txBody>
            </p:sp>
          </p:grpSp>
        </p:grpSp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86890C08-D420-995C-22B6-691905706DC2}"/>
                </a:ext>
              </a:extLst>
            </p:cNvPr>
            <p:cNvGrpSpPr/>
            <p:nvPr/>
          </p:nvGrpSpPr>
          <p:grpSpPr>
            <a:xfrm>
              <a:off x="8066393" y="3693806"/>
              <a:ext cx="593115" cy="636569"/>
              <a:chOff x="564114" y="441325"/>
              <a:chExt cx="593115" cy="636569"/>
            </a:xfrm>
          </p:grpSpPr>
          <p:grpSp>
            <p:nvGrpSpPr>
              <p:cNvPr id="478" name="Group 477">
                <a:extLst>
                  <a:ext uri="{FF2B5EF4-FFF2-40B4-BE49-F238E27FC236}">
                    <a16:creationId xmlns:a16="http://schemas.microsoft.com/office/drawing/2014/main" id="{62234AA3-2A9E-F2CB-A078-F83AC6CA101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83" name="Rectangle: Rounded Corners 482">
                  <a:extLst>
                    <a:ext uri="{FF2B5EF4-FFF2-40B4-BE49-F238E27FC236}">
                      <a16:creationId xmlns:a16="http://schemas.microsoft.com/office/drawing/2014/main" id="{F4514E6E-48F0-F46E-C385-32C81EC9727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4" name="Rectangle: Rounded Corners 483">
                  <a:extLst>
                    <a:ext uri="{FF2B5EF4-FFF2-40B4-BE49-F238E27FC236}">
                      <a16:creationId xmlns:a16="http://schemas.microsoft.com/office/drawing/2014/main" id="{9ED45F35-756B-A515-534E-719CD0D9A3F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CA412676-C279-299C-B492-C0194C4B8683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80" name="TextBox 479">
                  <a:extLst>
                    <a:ext uri="{FF2B5EF4-FFF2-40B4-BE49-F238E27FC236}">
                      <a16:creationId xmlns:a16="http://schemas.microsoft.com/office/drawing/2014/main" id="{DD5EC125-C491-B618-EB36-F10F85E6711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Tl</a:t>
                  </a:r>
                </a:p>
              </p:txBody>
            </p:sp>
            <p:sp>
              <p:nvSpPr>
                <p:cNvPr id="481" name="TextBox 480">
                  <a:extLst>
                    <a:ext uri="{FF2B5EF4-FFF2-40B4-BE49-F238E27FC236}">
                      <a16:creationId xmlns:a16="http://schemas.microsoft.com/office/drawing/2014/main" id="{6C83DE44-D630-C0CE-FB7E-CD8DBE88E3D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81</a:t>
                  </a:r>
                </a:p>
              </p:txBody>
            </p:sp>
            <p:sp>
              <p:nvSpPr>
                <p:cNvPr id="482" name="TextBox 481">
                  <a:extLst>
                    <a:ext uri="{FF2B5EF4-FFF2-40B4-BE49-F238E27FC236}">
                      <a16:creationId xmlns:a16="http://schemas.microsoft.com/office/drawing/2014/main" id="{D34409FA-492F-792B-CD0E-0F12B54F7B0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204.38</a:t>
                  </a:r>
                </a:p>
              </p:txBody>
            </p:sp>
          </p:grp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570A0739-08F2-1A15-24B0-19C30496A561}"/>
                </a:ext>
              </a:extLst>
            </p:cNvPr>
            <p:cNvGrpSpPr/>
            <p:nvPr/>
          </p:nvGrpSpPr>
          <p:grpSpPr>
            <a:xfrm>
              <a:off x="8066393" y="4371060"/>
              <a:ext cx="593115" cy="636569"/>
              <a:chOff x="564114" y="441325"/>
              <a:chExt cx="593115" cy="636569"/>
            </a:xfrm>
          </p:grpSpPr>
          <p:grpSp>
            <p:nvGrpSpPr>
              <p:cNvPr id="486" name="Group 485">
                <a:extLst>
                  <a:ext uri="{FF2B5EF4-FFF2-40B4-BE49-F238E27FC236}">
                    <a16:creationId xmlns:a16="http://schemas.microsoft.com/office/drawing/2014/main" id="{D1EE2151-2DE6-1319-752D-45A02C0CD44C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91" name="Rectangle: Rounded Corners 490">
                  <a:extLst>
                    <a:ext uri="{FF2B5EF4-FFF2-40B4-BE49-F238E27FC236}">
                      <a16:creationId xmlns:a16="http://schemas.microsoft.com/office/drawing/2014/main" id="{2094E73F-1AB1-0290-C176-18A9C41BA36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2" name="Rectangle: Rounded Corners 491">
                  <a:extLst>
                    <a:ext uri="{FF2B5EF4-FFF2-40B4-BE49-F238E27FC236}">
                      <a16:creationId xmlns:a16="http://schemas.microsoft.com/office/drawing/2014/main" id="{F58D2B8F-B13B-A2FD-FF6D-A01080CECF9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87" name="Group 486">
                <a:extLst>
                  <a:ext uri="{FF2B5EF4-FFF2-40B4-BE49-F238E27FC236}">
                    <a16:creationId xmlns:a16="http://schemas.microsoft.com/office/drawing/2014/main" id="{E503E686-1C55-2F77-CC71-4BB6B0CE011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88" name="TextBox 487">
                  <a:extLst>
                    <a:ext uri="{FF2B5EF4-FFF2-40B4-BE49-F238E27FC236}">
                      <a16:creationId xmlns:a16="http://schemas.microsoft.com/office/drawing/2014/main" id="{17F81FB5-37E8-7323-9EEE-4D2DD474CD3A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Nh</a:t>
                  </a:r>
                </a:p>
              </p:txBody>
            </p:sp>
            <p:sp>
              <p:nvSpPr>
                <p:cNvPr id="489" name="TextBox 488">
                  <a:extLst>
                    <a:ext uri="{FF2B5EF4-FFF2-40B4-BE49-F238E27FC236}">
                      <a16:creationId xmlns:a16="http://schemas.microsoft.com/office/drawing/2014/main" id="{564D0F71-2D87-401C-7CAE-58D3A58CE35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113</a:t>
                  </a:r>
                </a:p>
              </p:txBody>
            </p:sp>
            <p:sp>
              <p:nvSpPr>
                <p:cNvPr id="490" name="TextBox 489">
                  <a:extLst>
                    <a:ext uri="{FF2B5EF4-FFF2-40B4-BE49-F238E27FC236}">
                      <a16:creationId xmlns:a16="http://schemas.microsoft.com/office/drawing/2014/main" id="{F5925F35-60FF-9008-5F44-328AD8E40BA2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(284)</a:t>
                  </a:r>
                </a:p>
              </p:txBody>
            </p:sp>
          </p:grp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BB33D644-D55D-6B55-7BF8-2CBCAEB17B37}"/>
                </a:ext>
              </a:extLst>
            </p:cNvPr>
            <p:cNvGrpSpPr/>
            <p:nvPr/>
          </p:nvGrpSpPr>
          <p:grpSpPr>
            <a:xfrm>
              <a:off x="8714093" y="984790"/>
              <a:ext cx="593115" cy="636569"/>
              <a:chOff x="564114" y="441325"/>
              <a:chExt cx="593115" cy="636569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683179CE-C6E7-9F7B-7408-15496865DB22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499" name="Rectangle: Rounded Corners 498">
                  <a:extLst>
                    <a:ext uri="{FF2B5EF4-FFF2-40B4-BE49-F238E27FC236}">
                      <a16:creationId xmlns:a16="http://schemas.microsoft.com/office/drawing/2014/main" id="{DBABDBAC-2638-69F1-F5B0-7FA238BC87F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0" name="Rectangle: Rounded Corners 499">
                  <a:extLst>
                    <a:ext uri="{FF2B5EF4-FFF2-40B4-BE49-F238E27FC236}">
                      <a16:creationId xmlns:a16="http://schemas.microsoft.com/office/drawing/2014/main" id="{E42BD8D4-8BDE-A17D-ABF8-0D46AF3936F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931AFEBB-12C4-ED31-C795-9070A7B9CFA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496" name="TextBox 495">
                  <a:extLst>
                    <a:ext uri="{FF2B5EF4-FFF2-40B4-BE49-F238E27FC236}">
                      <a16:creationId xmlns:a16="http://schemas.microsoft.com/office/drawing/2014/main" id="{76884DD5-4782-FA9C-CFCF-DD5F2E9B151D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</a:t>
                  </a:r>
                </a:p>
              </p:txBody>
            </p:sp>
            <p:sp>
              <p:nvSpPr>
                <p:cNvPr id="497" name="TextBox 496">
                  <a:extLst>
                    <a:ext uri="{FF2B5EF4-FFF2-40B4-BE49-F238E27FC236}">
                      <a16:creationId xmlns:a16="http://schemas.microsoft.com/office/drawing/2014/main" id="{73F7A0BB-53D9-52C5-459D-395663734F3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</a:t>
                  </a:r>
                </a:p>
              </p:txBody>
            </p:sp>
            <p:sp>
              <p:nvSpPr>
                <p:cNvPr id="498" name="TextBox 497">
                  <a:extLst>
                    <a:ext uri="{FF2B5EF4-FFF2-40B4-BE49-F238E27FC236}">
                      <a16:creationId xmlns:a16="http://schemas.microsoft.com/office/drawing/2014/main" id="{EF9B7334-16C5-91BF-0E8C-C3A7A462AF5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12.01</a:t>
                  </a:r>
                </a:p>
              </p:txBody>
            </p:sp>
          </p:grpSp>
        </p:grp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8347B070-FFA1-9355-5DA7-493FBDA5F1A0}"/>
                </a:ext>
              </a:extLst>
            </p:cNvPr>
            <p:cNvGrpSpPr/>
            <p:nvPr/>
          </p:nvGrpSpPr>
          <p:grpSpPr>
            <a:xfrm>
              <a:off x="8714093" y="1662044"/>
              <a:ext cx="593115" cy="636569"/>
              <a:chOff x="564114" y="441325"/>
              <a:chExt cx="593115" cy="636569"/>
            </a:xfrm>
          </p:grpSpPr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BAA3A92-4F6E-A397-0897-EDC7D49D526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07" name="Rectangle: Rounded Corners 506">
                  <a:extLst>
                    <a:ext uri="{FF2B5EF4-FFF2-40B4-BE49-F238E27FC236}">
                      <a16:creationId xmlns:a16="http://schemas.microsoft.com/office/drawing/2014/main" id="{5C0BD402-F104-7220-3CFB-D9109E66C45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8" name="Rectangle: Rounded Corners 507">
                  <a:extLst>
                    <a:ext uri="{FF2B5EF4-FFF2-40B4-BE49-F238E27FC236}">
                      <a16:creationId xmlns:a16="http://schemas.microsoft.com/office/drawing/2014/main" id="{1DCB5F2B-CF3C-BD46-DBD8-77E25E6F905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03" name="Group 502">
                <a:extLst>
                  <a:ext uri="{FF2B5EF4-FFF2-40B4-BE49-F238E27FC236}">
                    <a16:creationId xmlns:a16="http://schemas.microsoft.com/office/drawing/2014/main" id="{F61EF92F-A84F-CC39-B7B3-BFBC47ECA779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04" name="TextBox 503">
                  <a:extLst>
                    <a:ext uri="{FF2B5EF4-FFF2-40B4-BE49-F238E27FC236}">
                      <a16:creationId xmlns:a16="http://schemas.microsoft.com/office/drawing/2014/main" id="{8BA78721-2412-6817-7CCC-43BFC7501F1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Si</a:t>
                  </a:r>
                </a:p>
              </p:txBody>
            </p:sp>
            <p:sp>
              <p:nvSpPr>
                <p:cNvPr id="505" name="TextBox 504">
                  <a:extLst>
                    <a:ext uri="{FF2B5EF4-FFF2-40B4-BE49-F238E27FC236}">
                      <a16:creationId xmlns:a16="http://schemas.microsoft.com/office/drawing/2014/main" id="{4109B5B6-9751-80AB-6288-61174DB8C4A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14</a:t>
                  </a:r>
                </a:p>
              </p:txBody>
            </p:sp>
            <p:sp>
              <p:nvSpPr>
                <p:cNvPr id="506" name="TextBox 505">
                  <a:extLst>
                    <a:ext uri="{FF2B5EF4-FFF2-40B4-BE49-F238E27FC236}">
                      <a16:creationId xmlns:a16="http://schemas.microsoft.com/office/drawing/2014/main" id="{F9C5D6D1-9A32-8EBA-03C1-30E6EA1A61C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28.09</a:t>
                  </a:r>
                </a:p>
              </p:txBody>
            </p:sp>
          </p:grp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DD974D8E-60B2-8B6D-446D-C31647B0D570}"/>
                </a:ext>
              </a:extLst>
            </p:cNvPr>
            <p:cNvGrpSpPr/>
            <p:nvPr/>
          </p:nvGrpSpPr>
          <p:grpSpPr>
            <a:xfrm>
              <a:off x="8714093" y="2339298"/>
              <a:ext cx="593115" cy="636569"/>
              <a:chOff x="564114" y="441325"/>
              <a:chExt cx="593115" cy="636569"/>
            </a:xfrm>
          </p:grpSpPr>
          <p:grpSp>
            <p:nvGrpSpPr>
              <p:cNvPr id="510" name="Group 509">
                <a:extLst>
                  <a:ext uri="{FF2B5EF4-FFF2-40B4-BE49-F238E27FC236}">
                    <a16:creationId xmlns:a16="http://schemas.microsoft.com/office/drawing/2014/main" id="{4CDE69DE-9F95-74C1-6CD7-CF96A9A4047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15" name="Rectangle: Rounded Corners 514">
                  <a:extLst>
                    <a:ext uri="{FF2B5EF4-FFF2-40B4-BE49-F238E27FC236}">
                      <a16:creationId xmlns:a16="http://schemas.microsoft.com/office/drawing/2014/main" id="{CA3CF83F-D8F9-C3A2-8C0D-333C77E6893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6" name="Rectangle: Rounded Corners 515">
                  <a:extLst>
                    <a:ext uri="{FF2B5EF4-FFF2-40B4-BE49-F238E27FC236}">
                      <a16:creationId xmlns:a16="http://schemas.microsoft.com/office/drawing/2014/main" id="{647C482A-2493-83EE-006D-173E5FFF5D8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1" name="Group 510">
                <a:extLst>
                  <a:ext uri="{FF2B5EF4-FFF2-40B4-BE49-F238E27FC236}">
                    <a16:creationId xmlns:a16="http://schemas.microsoft.com/office/drawing/2014/main" id="{6E68DEA3-1281-4C82-762B-FF28BC84A1E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12" name="TextBox 511">
                  <a:extLst>
                    <a:ext uri="{FF2B5EF4-FFF2-40B4-BE49-F238E27FC236}">
                      <a16:creationId xmlns:a16="http://schemas.microsoft.com/office/drawing/2014/main" id="{9433E5A3-57A7-FE03-849B-48DB47200C3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Ge</a:t>
                  </a:r>
                </a:p>
              </p:txBody>
            </p:sp>
            <p:sp>
              <p:nvSpPr>
                <p:cNvPr id="513" name="TextBox 512">
                  <a:extLst>
                    <a:ext uri="{FF2B5EF4-FFF2-40B4-BE49-F238E27FC236}">
                      <a16:creationId xmlns:a16="http://schemas.microsoft.com/office/drawing/2014/main" id="{F0920EE2-A6FF-6D45-C380-CEC3360C893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32</a:t>
                  </a:r>
                </a:p>
              </p:txBody>
            </p:sp>
            <p:sp>
              <p:nvSpPr>
                <p:cNvPr id="514" name="TextBox 513">
                  <a:extLst>
                    <a:ext uri="{FF2B5EF4-FFF2-40B4-BE49-F238E27FC236}">
                      <a16:creationId xmlns:a16="http://schemas.microsoft.com/office/drawing/2014/main" id="{37E0C97F-2A89-2080-3B09-9E3561FAE63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72.64</a:t>
                  </a:r>
                </a:p>
              </p:txBody>
            </p:sp>
          </p:grpSp>
        </p:grp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C4B301B-7D79-2155-4774-1AAABFEE0E31}"/>
                </a:ext>
              </a:extLst>
            </p:cNvPr>
            <p:cNvGrpSpPr/>
            <p:nvPr/>
          </p:nvGrpSpPr>
          <p:grpSpPr>
            <a:xfrm>
              <a:off x="8714093" y="3016552"/>
              <a:ext cx="593115" cy="636569"/>
              <a:chOff x="564114" y="441325"/>
              <a:chExt cx="593115" cy="636569"/>
            </a:xfrm>
          </p:grpSpPr>
          <p:grpSp>
            <p:nvGrpSpPr>
              <p:cNvPr id="518" name="Group 517">
                <a:extLst>
                  <a:ext uri="{FF2B5EF4-FFF2-40B4-BE49-F238E27FC236}">
                    <a16:creationId xmlns:a16="http://schemas.microsoft.com/office/drawing/2014/main" id="{9EE9D22A-BD0A-E9D6-F82C-3590DD21F502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23" name="Rectangle: Rounded Corners 522">
                  <a:extLst>
                    <a:ext uri="{FF2B5EF4-FFF2-40B4-BE49-F238E27FC236}">
                      <a16:creationId xmlns:a16="http://schemas.microsoft.com/office/drawing/2014/main" id="{7788A08B-8A87-1B7D-9547-9E0815BC51C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4" name="Rectangle: Rounded Corners 523">
                  <a:extLst>
                    <a:ext uri="{FF2B5EF4-FFF2-40B4-BE49-F238E27FC236}">
                      <a16:creationId xmlns:a16="http://schemas.microsoft.com/office/drawing/2014/main" id="{B9010BF4-EFDB-1250-D42D-9A0B6241C01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9" name="Group 518">
                <a:extLst>
                  <a:ext uri="{FF2B5EF4-FFF2-40B4-BE49-F238E27FC236}">
                    <a16:creationId xmlns:a16="http://schemas.microsoft.com/office/drawing/2014/main" id="{6117CFE7-004C-5097-DB21-B1B6CCB539E9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20" name="TextBox 519">
                  <a:extLst>
                    <a:ext uri="{FF2B5EF4-FFF2-40B4-BE49-F238E27FC236}">
                      <a16:creationId xmlns:a16="http://schemas.microsoft.com/office/drawing/2014/main" id="{8AC50E98-6151-E6B2-A8C8-4B2559FECAA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Sn</a:t>
                  </a:r>
                </a:p>
              </p:txBody>
            </p:sp>
            <p:sp>
              <p:nvSpPr>
                <p:cNvPr id="521" name="TextBox 520">
                  <a:extLst>
                    <a:ext uri="{FF2B5EF4-FFF2-40B4-BE49-F238E27FC236}">
                      <a16:creationId xmlns:a16="http://schemas.microsoft.com/office/drawing/2014/main" id="{22342D2D-3F72-1883-50C9-BD8F64DF3B7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50</a:t>
                  </a:r>
                </a:p>
              </p:txBody>
            </p:sp>
            <p:sp>
              <p:nvSpPr>
                <p:cNvPr id="522" name="TextBox 521">
                  <a:extLst>
                    <a:ext uri="{FF2B5EF4-FFF2-40B4-BE49-F238E27FC236}">
                      <a16:creationId xmlns:a16="http://schemas.microsoft.com/office/drawing/2014/main" id="{CA62E89F-B06D-7847-B29B-BBDE56B2E54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118.7</a:t>
                  </a:r>
                </a:p>
              </p:txBody>
            </p:sp>
          </p:grpSp>
        </p:grp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8C80E9A4-BA00-5E84-EF56-E6A20B5BEA82}"/>
                </a:ext>
              </a:extLst>
            </p:cNvPr>
            <p:cNvGrpSpPr/>
            <p:nvPr/>
          </p:nvGrpSpPr>
          <p:grpSpPr>
            <a:xfrm>
              <a:off x="8714093" y="3693806"/>
              <a:ext cx="593115" cy="636569"/>
              <a:chOff x="564114" y="441325"/>
              <a:chExt cx="593115" cy="636569"/>
            </a:xfrm>
          </p:grpSpPr>
          <p:grpSp>
            <p:nvGrpSpPr>
              <p:cNvPr id="526" name="Group 525">
                <a:extLst>
                  <a:ext uri="{FF2B5EF4-FFF2-40B4-BE49-F238E27FC236}">
                    <a16:creationId xmlns:a16="http://schemas.microsoft.com/office/drawing/2014/main" id="{D4B8F87C-2D2B-DB2F-769B-4ED5854EE3F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31" name="Rectangle: Rounded Corners 530">
                  <a:extLst>
                    <a:ext uri="{FF2B5EF4-FFF2-40B4-BE49-F238E27FC236}">
                      <a16:creationId xmlns:a16="http://schemas.microsoft.com/office/drawing/2014/main" id="{5D346B06-5EF3-88A9-6FCD-9C5A7C2CABD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2" name="Rectangle: Rounded Corners 531">
                  <a:extLst>
                    <a:ext uri="{FF2B5EF4-FFF2-40B4-BE49-F238E27FC236}">
                      <a16:creationId xmlns:a16="http://schemas.microsoft.com/office/drawing/2014/main" id="{25C2B66F-28A6-3D2D-3D48-2DF17D0855A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27" name="Group 526">
                <a:extLst>
                  <a:ext uri="{FF2B5EF4-FFF2-40B4-BE49-F238E27FC236}">
                    <a16:creationId xmlns:a16="http://schemas.microsoft.com/office/drawing/2014/main" id="{0F3F36D5-93C0-13E6-4607-2FDC1989C6A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28" name="TextBox 527">
                  <a:extLst>
                    <a:ext uri="{FF2B5EF4-FFF2-40B4-BE49-F238E27FC236}">
                      <a16:creationId xmlns:a16="http://schemas.microsoft.com/office/drawing/2014/main" id="{FA084982-BD74-AFCF-DE27-2C4B1F8D9CA3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Pb</a:t>
                  </a:r>
                </a:p>
              </p:txBody>
            </p:sp>
            <p:sp>
              <p:nvSpPr>
                <p:cNvPr id="529" name="TextBox 528">
                  <a:extLst>
                    <a:ext uri="{FF2B5EF4-FFF2-40B4-BE49-F238E27FC236}">
                      <a16:creationId xmlns:a16="http://schemas.microsoft.com/office/drawing/2014/main" id="{DF37F06B-21E5-A5A3-5543-149B38DA659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82</a:t>
                  </a:r>
                </a:p>
              </p:txBody>
            </p:sp>
            <p:sp>
              <p:nvSpPr>
                <p:cNvPr id="530" name="TextBox 529">
                  <a:extLst>
                    <a:ext uri="{FF2B5EF4-FFF2-40B4-BE49-F238E27FC236}">
                      <a16:creationId xmlns:a16="http://schemas.microsoft.com/office/drawing/2014/main" id="{49D8AFD0-93AD-0D7D-F333-5334488ACDF2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207.2</a:t>
                  </a:r>
                </a:p>
              </p:txBody>
            </p:sp>
          </p:grpSp>
        </p:grpSp>
        <p:grpSp>
          <p:nvGrpSpPr>
            <p:cNvPr id="533" name="Group 532">
              <a:extLst>
                <a:ext uri="{FF2B5EF4-FFF2-40B4-BE49-F238E27FC236}">
                  <a16:creationId xmlns:a16="http://schemas.microsoft.com/office/drawing/2014/main" id="{AC32E658-7BB9-729A-C897-402233A1BA0E}"/>
                </a:ext>
              </a:extLst>
            </p:cNvPr>
            <p:cNvGrpSpPr/>
            <p:nvPr/>
          </p:nvGrpSpPr>
          <p:grpSpPr>
            <a:xfrm>
              <a:off x="8714093" y="4371060"/>
              <a:ext cx="593115" cy="636569"/>
              <a:chOff x="564114" y="441325"/>
              <a:chExt cx="593115" cy="636569"/>
            </a:xfrm>
          </p:grpSpPr>
          <p:grpSp>
            <p:nvGrpSpPr>
              <p:cNvPr id="534" name="Group 533">
                <a:extLst>
                  <a:ext uri="{FF2B5EF4-FFF2-40B4-BE49-F238E27FC236}">
                    <a16:creationId xmlns:a16="http://schemas.microsoft.com/office/drawing/2014/main" id="{01357821-9E40-4450-732C-CEADC27B4CC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39" name="Rectangle: Rounded Corners 538">
                  <a:extLst>
                    <a:ext uri="{FF2B5EF4-FFF2-40B4-BE49-F238E27FC236}">
                      <a16:creationId xmlns:a16="http://schemas.microsoft.com/office/drawing/2014/main" id="{60C3AF36-B02E-69F3-FEC4-C81917738BB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0" name="Rectangle: Rounded Corners 539">
                  <a:extLst>
                    <a:ext uri="{FF2B5EF4-FFF2-40B4-BE49-F238E27FC236}">
                      <a16:creationId xmlns:a16="http://schemas.microsoft.com/office/drawing/2014/main" id="{A4030C10-2E92-11D3-A535-F6F8976B4A1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5" name="Group 534">
                <a:extLst>
                  <a:ext uri="{FF2B5EF4-FFF2-40B4-BE49-F238E27FC236}">
                    <a16:creationId xmlns:a16="http://schemas.microsoft.com/office/drawing/2014/main" id="{58C37BCB-2DE0-F4B2-3BE5-B339A4D4F3E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36" name="TextBox 535">
                  <a:extLst>
                    <a:ext uri="{FF2B5EF4-FFF2-40B4-BE49-F238E27FC236}">
                      <a16:creationId xmlns:a16="http://schemas.microsoft.com/office/drawing/2014/main" id="{191C8380-BE0C-17AC-3F6A-C17ED7C638C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Fl</a:t>
                  </a:r>
                </a:p>
              </p:txBody>
            </p:sp>
            <p:sp>
              <p:nvSpPr>
                <p:cNvPr id="537" name="TextBox 536">
                  <a:extLst>
                    <a:ext uri="{FF2B5EF4-FFF2-40B4-BE49-F238E27FC236}">
                      <a16:creationId xmlns:a16="http://schemas.microsoft.com/office/drawing/2014/main" id="{882D5AB7-7066-3E3E-B09F-26CA68DB9D7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114</a:t>
                  </a:r>
                </a:p>
              </p:txBody>
            </p:sp>
            <p:sp>
              <p:nvSpPr>
                <p:cNvPr id="538" name="TextBox 537">
                  <a:extLst>
                    <a:ext uri="{FF2B5EF4-FFF2-40B4-BE49-F238E27FC236}">
                      <a16:creationId xmlns:a16="http://schemas.microsoft.com/office/drawing/2014/main" id="{1121FA42-CD02-49CC-B5F2-56D45FF1579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(289)</a:t>
                  </a:r>
                </a:p>
              </p:txBody>
            </p:sp>
          </p:grpSp>
        </p:grp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0E9C0EC7-4E8C-B8A2-1E24-5C0862B143ED}"/>
                </a:ext>
              </a:extLst>
            </p:cNvPr>
            <p:cNvGrpSpPr/>
            <p:nvPr/>
          </p:nvGrpSpPr>
          <p:grpSpPr>
            <a:xfrm>
              <a:off x="9361793" y="984790"/>
              <a:ext cx="593115" cy="636569"/>
              <a:chOff x="564114" y="441325"/>
              <a:chExt cx="593115" cy="636569"/>
            </a:xfrm>
          </p:grpSpPr>
          <p:grpSp>
            <p:nvGrpSpPr>
              <p:cNvPr id="542" name="Group 541">
                <a:extLst>
                  <a:ext uri="{FF2B5EF4-FFF2-40B4-BE49-F238E27FC236}">
                    <a16:creationId xmlns:a16="http://schemas.microsoft.com/office/drawing/2014/main" id="{3924AF13-433F-2761-DB64-F82153D5708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47" name="Rectangle: Rounded Corners 546">
                  <a:extLst>
                    <a:ext uri="{FF2B5EF4-FFF2-40B4-BE49-F238E27FC236}">
                      <a16:creationId xmlns:a16="http://schemas.microsoft.com/office/drawing/2014/main" id="{ADEA7F80-D2ED-0519-0771-2367E89AC0F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8" name="Rectangle: Rounded Corners 547">
                  <a:extLst>
                    <a:ext uri="{FF2B5EF4-FFF2-40B4-BE49-F238E27FC236}">
                      <a16:creationId xmlns:a16="http://schemas.microsoft.com/office/drawing/2014/main" id="{FBD37C56-F9A9-710F-18BA-05942E6D095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3" name="Group 542">
                <a:extLst>
                  <a:ext uri="{FF2B5EF4-FFF2-40B4-BE49-F238E27FC236}">
                    <a16:creationId xmlns:a16="http://schemas.microsoft.com/office/drawing/2014/main" id="{E19BCAE2-E60B-C188-F7B4-99ED5A8E559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44" name="TextBox 543">
                  <a:extLst>
                    <a:ext uri="{FF2B5EF4-FFF2-40B4-BE49-F238E27FC236}">
                      <a16:creationId xmlns:a16="http://schemas.microsoft.com/office/drawing/2014/main" id="{EAFDBF67-FC56-326C-CE15-D7362C31656D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</a:t>
                  </a:r>
                </a:p>
              </p:txBody>
            </p:sp>
            <p:sp>
              <p:nvSpPr>
                <p:cNvPr id="545" name="TextBox 544">
                  <a:extLst>
                    <a:ext uri="{FF2B5EF4-FFF2-40B4-BE49-F238E27FC236}">
                      <a16:creationId xmlns:a16="http://schemas.microsoft.com/office/drawing/2014/main" id="{A2F38B0B-FE5E-9674-7B3D-22B0416801B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</a:t>
                  </a:r>
                </a:p>
              </p:txBody>
            </p:sp>
            <p:sp>
              <p:nvSpPr>
                <p:cNvPr id="546" name="TextBox 545">
                  <a:extLst>
                    <a:ext uri="{FF2B5EF4-FFF2-40B4-BE49-F238E27FC236}">
                      <a16:creationId xmlns:a16="http://schemas.microsoft.com/office/drawing/2014/main" id="{901FF0C5-ED3A-40ED-FE90-EAFBDF1A4E4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14.01</a:t>
                  </a:r>
                </a:p>
              </p:txBody>
            </p:sp>
          </p:grpSp>
        </p:grpSp>
        <p:grpSp>
          <p:nvGrpSpPr>
            <p:cNvPr id="549" name="Group 548">
              <a:extLst>
                <a:ext uri="{FF2B5EF4-FFF2-40B4-BE49-F238E27FC236}">
                  <a16:creationId xmlns:a16="http://schemas.microsoft.com/office/drawing/2014/main" id="{6A27DCE0-629A-04E5-DA61-742E7B2CC917}"/>
                </a:ext>
              </a:extLst>
            </p:cNvPr>
            <p:cNvGrpSpPr/>
            <p:nvPr/>
          </p:nvGrpSpPr>
          <p:grpSpPr>
            <a:xfrm>
              <a:off x="9361793" y="1662044"/>
              <a:ext cx="593115" cy="636569"/>
              <a:chOff x="564114" y="441325"/>
              <a:chExt cx="593115" cy="636569"/>
            </a:xfrm>
          </p:grpSpPr>
          <p:grpSp>
            <p:nvGrpSpPr>
              <p:cNvPr id="550" name="Group 549">
                <a:extLst>
                  <a:ext uri="{FF2B5EF4-FFF2-40B4-BE49-F238E27FC236}">
                    <a16:creationId xmlns:a16="http://schemas.microsoft.com/office/drawing/2014/main" id="{07836408-44D8-1C6B-6E88-03542BE08B0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55" name="Rectangle: Rounded Corners 554">
                  <a:extLst>
                    <a:ext uri="{FF2B5EF4-FFF2-40B4-BE49-F238E27FC236}">
                      <a16:creationId xmlns:a16="http://schemas.microsoft.com/office/drawing/2014/main" id="{87D6E3B5-ADEB-4B0E-242D-2DF158F39FC0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6" name="Rectangle: Rounded Corners 555">
                  <a:extLst>
                    <a:ext uri="{FF2B5EF4-FFF2-40B4-BE49-F238E27FC236}">
                      <a16:creationId xmlns:a16="http://schemas.microsoft.com/office/drawing/2014/main" id="{91A3A3D8-492E-AB4D-D139-86F46ED30EA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51" name="Group 550">
                <a:extLst>
                  <a:ext uri="{FF2B5EF4-FFF2-40B4-BE49-F238E27FC236}">
                    <a16:creationId xmlns:a16="http://schemas.microsoft.com/office/drawing/2014/main" id="{3E286D3B-2CE3-CCBD-AE82-3A33CBF2082E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52" name="TextBox 551">
                  <a:extLst>
                    <a:ext uri="{FF2B5EF4-FFF2-40B4-BE49-F238E27FC236}">
                      <a16:creationId xmlns:a16="http://schemas.microsoft.com/office/drawing/2014/main" id="{FEB8DF9F-47A7-FD40-A3E2-C7A60D96AA0A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</a:t>
                  </a:r>
                </a:p>
              </p:txBody>
            </p:sp>
            <p:sp>
              <p:nvSpPr>
                <p:cNvPr id="553" name="TextBox 552">
                  <a:extLst>
                    <a:ext uri="{FF2B5EF4-FFF2-40B4-BE49-F238E27FC236}">
                      <a16:creationId xmlns:a16="http://schemas.microsoft.com/office/drawing/2014/main" id="{3DB420E2-0956-6279-4661-8E245DAE8E3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</a:t>
                  </a:r>
                </a:p>
              </p:txBody>
            </p:sp>
            <p:sp>
              <p:nvSpPr>
                <p:cNvPr id="554" name="TextBox 553">
                  <a:extLst>
                    <a:ext uri="{FF2B5EF4-FFF2-40B4-BE49-F238E27FC236}">
                      <a16:creationId xmlns:a16="http://schemas.microsoft.com/office/drawing/2014/main" id="{F08A8275-310A-C0C5-EED1-B40E14CE8BD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30.97</a:t>
                  </a:r>
                </a:p>
              </p:txBody>
            </p:sp>
          </p:grpSp>
        </p:grpSp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A445E77E-D70D-9CE1-D9CD-B1ED010E1C7E}"/>
                </a:ext>
              </a:extLst>
            </p:cNvPr>
            <p:cNvGrpSpPr/>
            <p:nvPr/>
          </p:nvGrpSpPr>
          <p:grpSpPr>
            <a:xfrm>
              <a:off x="9361793" y="2339298"/>
              <a:ext cx="593115" cy="636569"/>
              <a:chOff x="564114" y="441325"/>
              <a:chExt cx="593115" cy="636569"/>
            </a:xfrm>
          </p:grpSpPr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F140F5D6-92B7-7A52-49C8-D9324245609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63" name="Rectangle: Rounded Corners 562">
                  <a:extLst>
                    <a:ext uri="{FF2B5EF4-FFF2-40B4-BE49-F238E27FC236}">
                      <a16:creationId xmlns:a16="http://schemas.microsoft.com/office/drawing/2014/main" id="{4DE16F0D-322A-3277-17B2-73A2903F408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4" name="Rectangle: Rounded Corners 563">
                  <a:extLst>
                    <a:ext uri="{FF2B5EF4-FFF2-40B4-BE49-F238E27FC236}">
                      <a16:creationId xmlns:a16="http://schemas.microsoft.com/office/drawing/2014/main" id="{0D7C932F-A35F-3D7A-89A4-F2BA736C40C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A7CF681B-4789-64AD-85D0-B5216A55298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60" name="TextBox 559">
                  <a:extLst>
                    <a:ext uri="{FF2B5EF4-FFF2-40B4-BE49-F238E27FC236}">
                      <a16:creationId xmlns:a16="http://schemas.microsoft.com/office/drawing/2014/main" id="{7B4EA147-803E-2BDC-F046-CA84B153DC7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As</a:t>
                  </a:r>
                </a:p>
              </p:txBody>
            </p:sp>
            <p:sp>
              <p:nvSpPr>
                <p:cNvPr id="561" name="TextBox 560">
                  <a:extLst>
                    <a:ext uri="{FF2B5EF4-FFF2-40B4-BE49-F238E27FC236}">
                      <a16:creationId xmlns:a16="http://schemas.microsoft.com/office/drawing/2014/main" id="{450EA4C7-B68A-E720-16B8-E6283009BC8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33</a:t>
                  </a:r>
                </a:p>
              </p:txBody>
            </p:sp>
            <p:sp>
              <p:nvSpPr>
                <p:cNvPr id="562" name="TextBox 561">
                  <a:extLst>
                    <a:ext uri="{FF2B5EF4-FFF2-40B4-BE49-F238E27FC236}">
                      <a16:creationId xmlns:a16="http://schemas.microsoft.com/office/drawing/2014/main" id="{87C4D008-8A59-48FC-F2F9-67D617EB88B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74.92</a:t>
                  </a:r>
                </a:p>
              </p:txBody>
            </p:sp>
          </p:grpSp>
        </p:grpSp>
        <p:grpSp>
          <p:nvGrpSpPr>
            <p:cNvPr id="565" name="Group 564">
              <a:extLst>
                <a:ext uri="{FF2B5EF4-FFF2-40B4-BE49-F238E27FC236}">
                  <a16:creationId xmlns:a16="http://schemas.microsoft.com/office/drawing/2014/main" id="{C7EE2758-D985-60D5-D0F1-08EC3C26D23C}"/>
                </a:ext>
              </a:extLst>
            </p:cNvPr>
            <p:cNvGrpSpPr/>
            <p:nvPr/>
          </p:nvGrpSpPr>
          <p:grpSpPr>
            <a:xfrm>
              <a:off x="9361793" y="3016552"/>
              <a:ext cx="593115" cy="636569"/>
              <a:chOff x="564114" y="441325"/>
              <a:chExt cx="593115" cy="636569"/>
            </a:xfrm>
          </p:grpSpPr>
          <p:grpSp>
            <p:nvGrpSpPr>
              <p:cNvPr id="566" name="Group 565">
                <a:extLst>
                  <a:ext uri="{FF2B5EF4-FFF2-40B4-BE49-F238E27FC236}">
                    <a16:creationId xmlns:a16="http://schemas.microsoft.com/office/drawing/2014/main" id="{4C78AB71-4CE6-A052-4B90-1028D0BA2CF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71" name="Rectangle: Rounded Corners 570">
                  <a:extLst>
                    <a:ext uri="{FF2B5EF4-FFF2-40B4-BE49-F238E27FC236}">
                      <a16:creationId xmlns:a16="http://schemas.microsoft.com/office/drawing/2014/main" id="{81628FE6-7778-F82A-2448-26B48DE4086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2" name="Rectangle: Rounded Corners 571">
                  <a:extLst>
                    <a:ext uri="{FF2B5EF4-FFF2-40B4-BE49-F238E27FC236}">
                      <a16:creationId xmlns:a16="http://schemas.microsoft.com/office/drawing/2014/main" id="{10E29A81-EC6A-5F8D-5850-1ECF5744B3F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67" name="Group 566">
                <a:extLst>
                  <a:ext uri="{FF2B5EF4-FFF2-40B4-BE49-F238E27FC236}">
                    <a16:creationId xmlns:a16="http://schemas.microsoft.com/office/drawing/2014/main" id="{E4C896E3-C4C6-9ABC-191B-5BA39FA8894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68" name="TextBox 567">
                  <a:extLst>
                    <a:ext uri="{FF2B5EF4-FFF2-40B4-BE49-F238E27FC236}">
                      <a16:creationId xmlns:a16="http://schemas.microsoft.com/office/drawing/2014/main" id="{6B08CE5E-7F2F-293D-77A6-B58006236C9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Sb</a:t>
                  </a:r>
                </a:p>
              </p:txBody>
            </p:sp>
            <p:sp>
              <p:nvSpPr>
                <p:cNvPr id="569" name="TextBox 568">
                  <a:extLst>
                    <a:ext uri="{FF2B5EF4-FFF2-40B4-BE49-F238E27FC236}">
                      <a16:creationId xmlns:a16="http://schemas.microsoft.com/office/drawing/2014/main" id="{2E90A142-BE18-B54A-4337-447158E27B1B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51</a:t>
                  </a:r>
                </a:p>
              </p:txBody>
            </p:sp>
            <p:sp>
              <p:nvSpPr>
                <p:cNvPr id="570" name="TextBox 569">
                  <a:extLst>
                    <a:ext uri="{FF2B5EF4-FFF2-40B4-BE49-F238E27FC236}">
                      <a16:creationId xmlns:a16="http://schemas.microsoft.com/office/drawing/2014/main" id="{EC6B7A2C-461B-3A3F-39E4-D868ACD927A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121.8</a:t>
                  </a:r>
                </a:p>
              </p:txBody>
            </p:sp>
          </p:grpSp>
        </p:grpSp>
        <p:grpSp>
          <p:nvGrpSpPr>
            <p:cNvPr id="573" name="Group 572">
              <a:extLst>
                <a:ext uri="{FF2B5EF4-FFF2-40B4-BE49-F238E27FC236}">
                  <a16:creationId xmlns:a16="http://schemas.microsoft.com/office/drawing/2014/main" id="{F0381C27-D774-CAAA-C7E7-A1415E711C9C}"/>
                </a:ext>
              </a:extLst>
            </p:cNvPr>
            <p:cNvGrpSpPr/>
            <p:nvPr/>
          </p:nvGrpSpPr>
          <p:grpSpPr>
            <a:xfrm>
              <a:off x="9361793" y="3693806"/>
              <a:ext cx="593115" cy="636569"/>
              <a:chOff x="564114" y="441325"/>
              <a:chExt cx="593115" cy="636569"/>
            </a:xfrm>
          </p:grpSpPr>
          <p:grpSp>
            <p:nvGrpSpPr>
              <p:cNvPr id="574" name="Group 573">
                <a:extLst>
                  <a:ext uri="{FF2B5EF4-FFF2-40B4-BE49-F238E27FC236}">
                    <a16:creationId xmlns:a16="http://schemas.microsoft.com/office/drawing/2014/main" id="{F7C2D59A-ED5A-96EC-9434-54255283678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79" name="Rectangle: Rounded Corners 578">
                  <a:extLst>
                    <a:ext uri="{FF2B5EF4-FFF2-40B4-BE49-F238E27FC236}">
                      <a16:creationId xmlns:a16="http://schemas.microsoft.com/office/drawing/2014/main" id="{96A85BAD-E87E-AA27-D1DC-9835A74A70A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0" name="Rectangle: Rounded Corners 579">
                  <a:extLst>
                    <a:ext uri="{FF2B5EF4-FFF2-40B4-BE49-F238E27FC236}">
                      <a16:creationId xmlns:a16="http://schemas.microsoft.com/office/drawing/2014/main" id="{833F16F4-C911-7820-498D-67AB5EB20B7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75" name="Group 574">
                <a:extLst>
                  <a:ext uri="{FF2B5EF4-FFF2-40B4-BE49-F238E27FC236}">
                    <a16:creationId xmlns:a16="http://schemas.microsoft.com/office/drawing/2014/main" id="{1B24811D-06F3-785D-4C3A-72B8C2007FF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76" name="TextBox 575">
                  <a:extLst>
                    <a:ext uri="{FF2B5EF4-FFF2-40B4-BE49-F238E27FC236}">
                      <a16:creationId xmlns:a16="http://schemas.microsoft.com/office/drawing/2014/main" id="{9EE39BC6-2560-5BFA-6CEB-357D7E8DFEB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Bi</a:t>
                  </a:r>
                </a:p>
              </p:txBody>
            </p:sp>
            <p:sp>
              <p:nvSpPr>
                <p:cNvPr id="577" name="TextBox 576">
                  <a:extLst>
                    <a:ext uri="{FF2B5EF4-FFF2-40B4-BE49-F238E27FC236}">
                      <a16:creationId xmlns:a16="http://schemas.microsoft.com/office/drawing/2014/main" id="{F889B381-9A1F-7E08-6431-177DA096635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83</a:t>
                  </a:r>
                </a:p>
              </p:txBody>
            </p:sp>
            <p:sp>
              <p:nvSpPr>
                <p:cNvPr id="578" name="TextBox 577">
                  <a:extLst>
                    <a:ext uri="{FF2B5EF4-FFF2-40B4-BE49-F238E27FC236}">
                      <a16:creationId xmlns:a16="http://schemas.microsoft.com/office/drawing/2014/main" id="{C77CF5E9-D9A7-D2ED-F554-E9BBD8E99C6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209.0</a:t>
                  </a:r>
                </a:p>
              </p:txBody>
            </p:sp>
          </p:grp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DAF607DA-4453-FC03-88C7-7D74D7FF2FF2}"/>
                </a:ext>
              </a:extLst>
            </p:cNvPr>
            <p:cNvGrpSpPr/>
            <p:nvPr/>
          </p:nvGrpSpPr>
          <p:grpSpPr>
            <a:xfrm>
              <a:off x="9361793" y="4371060"/>
              <a:ext cx="593115" cy="636569"/>
              <a:chOff x="564114" y="441325"/>
              <a:chExt cx="593115" cy="636569"/>
            </a:xfrm>
          </p:grpSpPr>
          <p:grpSp>
            <p:nvGrpSpPr>
              <p:cNvPr id="582" name="Group 581">
                <a:extLst>
                  <a:ext uri="{FF2B5EF4-FFF2-40B4-BE49-F238E27FC236}">
                    <a16:creationId xmlns:a16="http://schemas.microsoft.com/office/drawing/2014/main" id="{3576B18A-B681-3890-A2AD-7508FF39C7E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87" name="Rectangle: Rounded Corners 586">
                  <a:extLst>
                    <a:ext uri="{FF2B5EF4-FFF2-40B4-BE49-F238E27FC236}">
                      <a16:creationId xmlns:a16="http://schemas.microsoft.com/office/drawing/2014/main" id="{8A44FA73-321C-29BA-27D1-750134922DC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8" name="Rectangle: Rounded Corners 587">
                  <a:extLst>
                    <a:ext uri="{FF2B5EF4-FFF2-40B4-BE49-F238E27FC236}">
                      <a16:creationId xmlns:a16="http://schemas.microsoft.com/office/drawing/2014/main" id="{C426C0C8-3038-9DBC-9B93-9D1F378F880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83" name="Group 582">
                <a:extLst>
                  <a:ext uri="{FF2B5EF4-FFF2-40B4-BE49-F238E27FC236}">
                    <a16:creationId xmlns:a16="http://schemas.microsoft.com/office/drawing/2014/main" id="{9BEC5160-91EC-74BD-C720-EA65964CD93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84" name="TextBox 583">
                  <a:extLst>
                    <a:ext uri="{FF2B5EF4-FFF2-40B4-BE49-F238E27FC236}">
                      <a16:creationId xmlns:a16="http://schemas.microsoft.com/office/drawing/2014/main" id="{96F965DF-1B25-ADF5-7A6B-AAB7F52EC19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Mc</a:t>
                  </a:r>
                </a:p>
              </p:txBody>
            </p:sp>
            <p:sp>
              <p:nvSpPr>
                <p:cNvPr id="585" name="TextBox 584">
                  <a:extLst>
                    <a:ext uri="{FF2B5EF4-FFF2-40B4-BE49-F238E27FC236}">
                      <a16:creationId xmlns:a16="http://schemas.microsoft.com/office/drawing/2014/main" id="{54C8C1E3-81CC-0D39-89CC-0D799B22CC1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115</a:t>
                  </a:r>
                </a:p>
              </p:txBody>
            </p:sp>
            <p:sp>
              <p:nvSpPr>
                <p:cNvPr id="586" name="TextBox 585">
                  <a:extLst>
                    <a:ext uri="{FF2B5EF4-FFF2-40B4-BE49-F238E27FC236}">
                      <a16:creationId xmlns:a16="http://schemas.microsoft.com/office/drawing/2014/main" id="{FEEA1F90-DCD7-C3BB-13CD-B5A347AE849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(288)</a:t>
                  </a:r>
                </a:p>
              </p:txBody>
            </p:sp>
          </p:grp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1BA75094-C863-E857-D749-1280FDFA7193}"/>
                </a:ext>
              </a:extLst>
            </p:cNvPr>
            <p:cNvGrpSpPr/>
            <p:nvPr/>
          </p:nvGrpSpPr>
          <p:grpSpPr>
            <a:xfrm>
              <a:off x="10009493" y="984790"/>
              <a:ext cx="593115" cy="636569"/>
              <a:chOff x="564114" y="441325"/>
              <a:chExt cx="593115" cy="636569"/>
            </a:xfrm>
          </p:grpSpPr>
          <p:grpSp>
            <p:nvGrpSpPr>
              <p:cNvPr id="590" name="Group 589">
                <a:extLst>
                  <a:ext uri="{FF2B5EF4-FFF2-40B4-BE49-F238E27FC236}">
                    <a16:creationId xmlns:a16="http://schemas.microsoft.com/office/drawing/2014/main" id="{CD0239F4-130B-77B3-A2DF-FE251EAB65AC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595" name="Rectangle: Rounded Corners 594">
                  <a:extLst>
                    <a:ext uri="{FF2B5EF4-FFF2-40B4-BE49-F238E27FC236}">
                      <a16:creationId xmlns:a16="http://schemas.microsoft.com/office/drawing/2014/main" id="{677812EB-7306-2C98-3594-513B2A93ADA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6" name="Rectangle: Rounded Corners 595">
                  <a:extLst>
                    <a:ext uri="{FF2B5EF4-FFF2-40B4-BE49-F238E27FC236}">
                      <a16:creationId xmlns:a16="http://schemas.microsoft.com/office/drawing/2014/main" id="{60FC82BC-B395-0609-A13C-6283B49FF6B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91" name="Group 590">
                <a:extLst>
                  <a:ext uri="{FF2B5EF4-FFF2-40B4-BE49-F238E27FC236}">
                    <a16:creationId xmlns:a16="http://schemas.microsoft.com/office/drawing/2014/main" id="{7D639A0D-63AE-9904-93E1-01010831C70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592" name="TextBox 591">
                  <a:extLst>
                    <a:ext uri="{FF2B5EF4-FFF2-40B4-BE49-F238E27FC236}">
                      <a16:creationId xmlns:a16="http://schemas.microsoft.com/office/drawing/2014/main" id="{5F70358B-7B91-0C1C-FF93-7D9F80FCF42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O</a:t>
                  </a:r>
                </a:p>
              </p:txBody>
            </p:sp>
            <p:sp>
              <p:nvSpPr>
                <p:cNvPr id="593" name="TextBox 592">
                  <a:extLst>
                    <a:ext uri="{FF2B5EF4-FFF2-40B4-BE49-F238E27FC236}">
                      <a16:creationId xmlns:a16="http://schemas.microsoft.com/office/drawing/2014/main" id="{83B53CD2-0FF5-F8C2-81BB-1F5EBD6637B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</a:t>
                  </a:r>
                </a:p>
              </p:txBody>
            </p:sp>
            <p:sp>
              <p:nvSpPr>
                <p:cNvPr id="594" name="TextBox 593">
                  <a:extLst>
                    <a:ext uri="{FF2B5EF4-FFF2-40B4-BE49-F238E27FC236}">
                      <a16:creationId xmlns:a16="http://schemas.microsoft.com/office/drawing/2014/main" id="{04D6BC27-578D-26F9-A663-895DC5924A8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15.99</a:t>
                  </a:r>
                </a:p>
              </p:txBody>
            </p:sp>
          </p:grpSp>
        </p:grpSp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9F211C95-9FD9-0366-3C25-8684F3BE1CA1}"/>
                </a:ext>
              </a:extLst>
            </p:cNvPr>
            <p:cNvGrpSpPr/>
            <p:nvPr/>
          </p:nvGrpSpPr>
          <p:grpSpPr>
            <a:xfrm>
              <a:off x="10009493" y="1662044"/>
              <a:ext cx="593115" cy="636569"/>
              <a:chOff x="564114" y="441325"/>
              <a:chExt cx="593115" cy="636569"/>
            </a:xfrm>
          </p:grpSpPr>
          <p:grpSp>
            <p:nvGrpSpPr>
              <p:cNvPr id="598" name="Group 597">
                <a:extLst>
                  <a:ext uri="{FF2B5EF4-FFF2-40B4-BE49-F238E27FC236}">
                    <a16:creationId xmlns:a16="http://schemas.microsoft.com/office/drawing/2014/main" id="{3A9311E4-561F-DEFF-3BB8-7C36B1D644A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03" name="Rectangle: Rounded Corners 602">
                  <a:extLst>
                    <a:ext uri="{FF2B5EF4-FFF2-40B4-BE49-F238E27FC236}">
                      <a16:creationId xmlns:a16="http://schemas.microsoft.com/office/drawing/2014/main" id="{5B509AE3-7A4A-07D5-2570-B55529D0A7B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4" name="Rectangle: Rounded Corners 603">
                  <a:extLst>
                    <a:ext uri="{FF2B5EF4-FFF2-40B4-BE49-F238E27FC236}">
                      <a16:creationId xmlns:a16="http://schemas.microsoft.com/office/drawing/2014/main" id="{C191EE4E-5923-8EFB-5836-DD4C1F8DDA0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99" name="Group 598">
                <a:extLst>
                  <a:ext uri="{FF2B5EF4-FFF2-40B4-BE49-F238E27FC236}">
                    <a16:creationId xmlns:a16="http://schemas.microsoft.com/office/drawing/2014/main" id="{30A9B41C-678F-C3B2-970B-FC53F1121B85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00" name="TextBox 599">
                  <a:extLst>
                    <a:ext uri="{FF2B5EF4-FFF2-40B4-BE49-F238E27FC236}">
                      <a16:creationId xmlns:a16="http://schemas.microsoft.com/office/drawing/2014/main" id="{425657F5-B3A5-AE59-70CF-0DA13C096B8D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</a:t>
                  </a:r>
                </a:p>
              </p:txBody>
            </p:sp>
            <p:sp>
              <p:nvSpPr>
                <p:cNvPr id="601" name="TextBox 600">
                  <a:extLst>
                    <a:ext uri="{FF2B5EF4-FFF2-40B4-BE49-F238E27FC236}">
                      <a16:creationId xmlns:a16="http://schemas.microsoft.com/office/drawing/2014/main" id="{1D56F8D3-6FC5-185B-7300-7FBB0CF6544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16</a:t>
                  </a:r>
                </a:p>
              </p:txBody>
            </p:sp>
            <p:sp>
              <p:nvSpPr>
                <p:cNvPr id="602" name="TextBox 601">
                  <a:extLst>
                    <a:ext uri="{FF2B5EF4-FFF2-40B4-BE49-F238E27FC236}">
                      <a16:creationId xmlns:a16="http://schemas.microsoft.com/office/drawing/2014/main" id="{6C442055-0666-4DF1-BB4D-D0448828438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32.06</a:t>
                  </a:r>
                </a:p>
              </p:txBody>
            </p:sp>
          </p:grpSp>
        </p:grpSp>
        <p:grpSp>
          <p:nvGrpSpPr>
            <p:cNvPr id="605" name="Group 604">
              <a:extLst>
                <a:ext uri="{FF2B5EF4-FFF2-40B4-BE49-F238E27FC236}">
                  <a16:creationId xmlns:a16="http://schemas.microsoft.com/office/drawing/2014/main" id="{DFA90860-07E8-CF17-1120-8215A2579ED8}"/>
                </a:ext>
              </a:extLst>
            </p:cNvPr>
            <p:cNvGrpSpPr/>
            <p:nvPr/>
          </p:nvGrpSpPr>
          <p:grpSpPr>
            <a:xfrm>
              <a:off x="10009493" y="2339298"/>
              <a:ext cx="593115" cy="636569"/>
              <a:chOff x="564114" y="441325"/>
              <a:chExt cx="593115" cy="636569"/>
            </a:xfrm>
          </p:grpSpPr>
          <p:grpSp>
            <p:nvGrpSpPr>
              <p:cNvPr id="606" name="Group 605">
                <a:extLst>
                  <a:ext uri="{FF2B5EF4-FFF2-40B4-BE49-F238E27FC236}">
                    <a16:creationId xmlns:a16="http://schemas.microsoft.com/office/drawing/2014/main" id="{83898297-125F-27CC-BF9A-0F7687A9587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11" name="Rectangle: Rounded Corners 610">
                  <a:extLst>
                    <a:ext uri="{FF2B5EF4-FFF2-40B4-BE49-F238E27FC236}">
                      <a16:creationId xmlns:a16="http://schemas.microsoft.com/office/drawing/2014/main" id="{8C94BEBB-6671-5BE0-4E6B-1EAA5F96C87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96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2" name="Rectangle: Rounded Corners 611">
                  <a:extLst>
                    <a:ext uri="{FF2B5EF4-FFF2-40B4-BE49-F238E27FC236}">
                      <a16:creationId xmlns:a16="http://schemas.microsoft.com/office/drawing/2014/main" id="{B52965B6-D4B7-94D9-F125-55B72BEE975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48CA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07" name="Group 606">
                <a:extLst>
                  <a:ext uri="{FF2B5EF4-FFF2-40B4-BE49-F238E27FC236}">
                    <a16:creationId xmlns:a16="http://schemas.microsoft.com/office/drawing/2014/main" id="{DD205418-E40D-87F3-D7A5-FC48C16F2BA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08" name="TextBox 607">
                  <a:extLst>
                    <a:ext uri="{FF2B5EF4-FFF2-40B4-BE49-F238E27FC236}">
                      <a16:creationId xmlns:a16="http://schemas.microsoft.com/office/drawing/2014/main" id="{E9DCDBBA-A7DB-5321-BC32-6857793689F8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Se</a:t>
                  </a:r>
                </a:p>
              </p:txBody>
            </p:sp>
            <p:sp>
              <p:nvSpPr>
                <p:cNvPr id="609" name="TextBox 608">
                  <a:extLst>
                    <a:ext uri="{FF2B5EF4-FFF2-40B4-BE49-F238E27FC236}">
                      <a16:creationId xmlns:a16="http://schemas.microsoft.com/office/drawing/2014/main" id="{C88E819D-C50E-58E4-75F2-8FE4FAB1D0D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34</a:t>
                  </a:r>
                </a:p>
              </p:txBody>
            </p:sp>
            <p:sp>
              <p:nvSpPr>
                <p:cNvPr id="610" name="TextBox 609">
                  <a:extLst>
                    <a:ext uri="{FF2B5EF4-FFF2-40B4-BE49-F238E27FC236}">
                      <a16:creationId xmlns:a16="http://schemas.microsoft.com/office/drawing/2014/main" id="{8C584C6E-CB56-984B-D71B-CE11272897A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78.96</a:t>
                  </a:r>
                </a:p>
              </p:txBody>
            </p:sp>
          </p:grpSp>
        </p:grpSp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F8E00F7F-4F17-F346-4A7A-8818708A7096}"/>
                </a:ext>
              </a:extLst>
            </p:cNvPr>
            <p:cNvGrpSpPr/>
            <p:nvPr/>
          </p:nvGrpSpPr>
          <p:grpSpPr>
            <a:xfrm>
              <a:off x="10009493" y="3016552"/>
              <a:ext cx="593115" cy="636569"/>
              <a:chOff x="564114" y="441325"/>
              <a:chExt cx="593115" cy="636569"/>
            </a:xfrm>
          </p:grpSpPr>
          <p:grpSp>
            <p:nvGrpSpPr>
              <p:cNvPr id="614" name="Group 613">
                <a:extLst>
                  <a:ext uri="{FF2B5EF4-FFF2-40B4-BE49-F238E27FC236}">
                    <a16:creationId xmlns:a16="http://schemas.microsoft.com/office/drawing/2014/main" id="{45EFB9ED-57C9-D630-7DC0-E9EE1D175FC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19" name="Rectangle: Rounded Corners 618">
                  <a:extLst>
                    <a:ext uri="{FF2B5EF4-FFF2-40B4-BE49-F238E27FC236}">
                      <a16:creationId xmlns:a16="http://schemas.microsoft.com/office/drawing/2014/main" id="{37D8D968-AC0A-93BC-FA8B-63B8E0BB8B9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0" name="Rectangle: Rounded Corners 619">
                  <a:extLst>
                    <a:ext uri="{FF2B5EF4-FFF2-40B4-BE49-F238E27FC236}">
                      <a16:creationId xmlns:a16="http://schemas.microsoft.com/office/drawing/2014/main" id="{6D4E0627-4B77-2710-DC25-745B7F3821B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15" name="Group 614">
                <a:extLst>
                  <a:ext uri="{FF2B5EF4-FFF2-40B4-BE49-F238E27FC236}">
                    <a16:creationId xmlns:a16="http://schemas.microsoft.com/office/drawing/2014/main" id="{202E3E88-FC21-D6D9-53BE-F1A990CF725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16" name="TextBox 615">
                  <a:extLst>
                    <a:ext uri="{FF2B5EF4-FFF2-40B4-BE49-F238E27FC236}">
                      <a16:creationId xmlns:a16="http://schemas.microsoft.com/office/drawing/2014/main" id="{61490DAD-0490-C9C3-8E6C-7FBA1F514B9A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Te</a:t>
                  </a:r>
                </a:p>
              </p:txBody>
            </p:sp>
            <p:sp>
              <p:nvSpPr>
                <p:cNvPr id="617" name="TextBox 616">
                  <a:extLst>
                    <a:ext uri="{FF2B5EF4-FFF2-40B4-BE49-F238E27FC236}">
                      <a16:creationId xmlns:a16="http://schemas.microsoft.com/office/drawing/2014/main" id="{E99AE85C-6438-7D56-9D55-F815455340A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52</a:t>
                  </a:r>
                </a:p>
              </p:txBody>
            </p:sp>
            <p:sp>
              <p:nvSpPr>
                <p:cNvPr id="618" name="TextBox 617">
                  <a:extLst>
                    <a:ext uri="{FF2B5EF4-FFF2-40B4-BE49-F238E27FC236}">
                      <a16:creationId xmlns:a16="http://schemas.microsoft.com/office/drawing/2014/main" id="{FE74355C-EB17-9AEA-6E1E-5970A74CADE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127.6</a:t>
                  </a:r>
                </a:p>
              </p:txBody>
            </p:sp>
          </p:grpSp>
        </p:grpSp>
        <p:grpSp>
          <p:nvGrpSpPr>
            <p:cNvPr id="621" name="Group 620">
              <a:extLst>
                <a:ext uri="{FF2B5EF4-FFF2-40B4-BE49-F238E27FC236}">
                  <a16:creationId xmlns:a16="http://schemas.microsoft.com/office/drawing/2014/main" id="{1DE41C38-D304-0551-789C-3673DA58E33B}"/>
                </a:ext>
              </a:extLst>
            </p:cNvPr>
            <p:cNvGrpSpPr/>
            <p:nvPr/>
          </p:nvGrpSpPr>
          <p:grpSpPr>
            <a:xfrm>
              <a:off x="10009493" y="3693806"/>
              <a:ext cx="593115" cy="636569"/>
              <a:chOff x="564114" y="441325"/>
              <a:chExt cx="593115" cy="636569"/>
            </a:xfrm>
          </p:grpSpPr>
          <p:grpSp>
            <p:nvGrpSpPr>
              <p:cNvPr id="622" name="Group 621">
                <a:extLst>
                  <a:ext uri="{FF2B5EF4-FFF2-40B4-BE49-F238E27FC236}">
                    <a16:creationId xmlns:a16="http://schemas.microsoft.com/office/drawing/2014/main" id="{37728F63-3853-053B-BE0E-B84B927F03B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27" name="Rectangle: Rounded Corners 626">
                  <a:extLst>
                    <a:ext uri="{FF2B5EF4-FFF2-40B4-BE49-F238E27FC236}">
                      <a16:creationId xmlns:a16="http://schemas.microsoft.com/office/drawing/2014/main" id="{6BF47414-9812-48CA-A5B4-181056DA00D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44D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8" name="Rectangle: Rounded Corners 627">
                  <a:extLst>
                    <a:ext uri="{FF2B5EF4-FFF2-40B4-BE49-F238E27FC236}">
                      <a16:creationId xmlns:a16="http://schemas.microsoft.com/office/drawing/2014/main" id="{B725538D-8C94-13C9-7AD3-BEF8AADADF8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736C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23" name="Group 622">
                <a:extLst>
                  <a:ext uri="{FF2B5EF4-FFF2-40B4-BE49-F238E27FC236}">
                    <a16:creationId xmlns:a16="http://schemas.microsoft.com/office/drawing/2014/main" id="{C8371BDE-CA50-C7AD-781F-C4836216409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24" name="TextBox 623">
                  <a:extLst>
                    <a:ext uri="{FF2B5EF4-FFF2-40B4-BE49-F238E27FC236}">
                      <a16:creationId xmlns:a16="http://schemas.microsoft.com/office/drawing/2014/main" id="{0C3C8224-F351-03F8-1741-28AE5196C17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Po</a:t>
                  </a:r>
                </a:p>
              </p:txBody>
            </p:sp>
            <p:sp>
              <p:nvSpPr>
                <p:cNvPr id="625" name="TextBox 624">
                  <a:extLst>
                    <a:ext uri="{FF2B5EF4-FFF2-40B4-BE49-F238E27FC236}">
                      <a16:creationId xmlns:a16="http://schemas.microsoft.com/office/drawing/2014/main" id="{8609BBCA-0B93-525B-BB7C-62968214E92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84</a:t>
                  </a:r>
                </a:p>
              </p:txBody>
            </p:sp>
            <p:sp>
              <p:nvSpPr>
                <p:cNvPr id="626" name="TextBox 625">
                  <a:extLst>
                    <a:ext uri="{FF2B5EF4-FFF2-40B4-BE49-F238E27FC236}">
                      <a16:creationId xmlns:a16="http://schemas.microsoft.com/office/drawing/2014/main" id="{5AE73BE2-E8BE-DB07-374C-338F6B3DA5D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(209)</a:t>
                  </a:r>
                </a:p>
              </p:txBody>
            </p:sp>
          </p:grpSp>
        </p:grpSp>
        <p:grpSp>
          <p:nvGrpSpPr>
            <p:cNvPr id="629" name="Group 628">
              <a:extLst>
                <a:ext uri="{FF2B5EF4-FFF2-40B4-BE49-F238E27FC236}">
                  <a16:creationId xmlns:a16="http://schemas.microsoft.com/office/drawing/2014/main" id="{766E4534-85A6-AEF2-1D7C-D83E46903672}"/>
                </a:ext>
              </a:extLst>
            </p:cNvPr>
            <p:cNvGrpSpPr/>
            <p:nvPr/>
          </p:nvGrpSpPr>
          <p:grpSpPr>
            <a:xfrm>
              <a:off x="10009493" y="4371060"/>
              <a:ext cx="593115" cy="636569"/>
              <a:chOff x="564114" y="441325"/>
              <a:chExt cx="593115" cy="636569"/>
            </a:xfrm>
          </p:grpSpPr>
          <p:grpSp>
            <p:nvGrpSpPr>
              <p:cNvPr id="630" name="Group 629">
                <a:extLst>
                  <a:ext uri="{FF2B5EF4-FFF2-40B4-BE49-F238E27FC236}">
                    <a16:creationId xmlns:a16="http://schemas.microsoft.com/office/drawing/2014/main" id="{1FF4DDE9-69B7-8A5D-1031-F1CC604F03C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35" name="Rectangle: Rounded Corners 634">
                  <a:extLst>
                    <a:ext uri="{FF2B5EF4-FFF2-40B4-BE49-F238E27FC236}">
                      <a16:creationId xmlns:a16="http://schemas.microsoft.com/office/drawing/2014/main" id="{FA7296D3-826D-E0CC-2FD5-7087A6AD0CD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5764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6" name="Rectangle: Rounded Corners 635">
                  <a:extLst>
                    <a:ext uri="{FF2B5EF4-FFF2-40B4-BE49-F238E27FC236}">
                      <a16:creationId xmlns:a16="http://schemas.microsoft.com/office/drawing/2014/main" id="{24FA5E73-112F-BAAD-8956-D9B929C2D73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8D99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1" name="Group 630">
                <a:extLst>
                  <a:ext uri="{FF2B5EF4-FFF2-40B4-BE49-F238E27FC236}">
                    <a16:creationId xmlns:a16="http://schemas.microsoft.com/office/drawing/2014/main" id="{DCAC67D3-502A-AFBA-4635-F45D805C2968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32" name="TextBox 631">
                  <a:extLst>
                    <a:ext uri="{FF2B5EF4-FFF2-40B4-BE49-F238E27FC236}">
                      <a16:creationId xmlns:a16="http://schemas.microsoft.com/office/drawing/2014/main" id="{BD07A3F5-F9B2-2B17-C515-5F531425173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Lv</a:t>
                  </a:r>
                </a:p>
              </p:txBody>
            </p:sp>
            <p:sp>
              <p:nvSpPr>
                <p:cNvPr id="633" name="TextBox 632">
                  <a:extLst>
                    <a:ext uri="{FF2B5EF4-FFF2-40B4-BE49-F238E27FC236}">
                      <a16:creationId xmlns:a16="http://schemas.microsoft.com/office/drawing/2014/main" id="{2DCC3FA3-4C59-98FA-06C8-F094B516C03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116</a:t>
                  </a:r>
                </a:p>
              </p:txBody>
            </p:sp>
            <p:sp>
              <p:nvSpPr>
                <p:cNvPr id="634" name="TextBox 633">
                  <a:extLst>
                    <a:ext uri="{FF2B5EF4-FFF2-40B4-BE49-F238E27FC236}">
                      <a16:creationId xmlns:a16="http://schemas.microsoft.com/office/drawing/2014/main" id="{FDBE8431-6101-60FA-95BD-413E4A9D0E2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(293)</a:t>
                  </a:r>
                </a:p>
              </p:txBody>
            </p:sp>
          </p:grpSp>
        </p:grpSp>
        <p:grpSp>
          <p:nvGrpSpPr>
            <p:cNvPr id="637" name="Group 636">
              <a:extLst>
                <a:ext uri="{FF2B5EF4-FFF2-40B4-BE49-F238E27FC236}">
                  <a16:creationId xmlns:a16="http://schemas.microsoft.com/office/drawing/2014/main" id="{71D113E5-2D4A-2E7C-91B7-71C5EB6FAF81}"/>
                </a:ext>
              </a:extLst>
            </p:cNvPr>
            <p:cNvGrpSpPr/>
            <p:nvPr/>
          </p:nvGrpSpPr>
          <p:grpSpPr>
            <a:xfrm>
              <a:off x="10657193" y="984790"/>
              <a:ext cx="593115" cy="636569"/>
              <a:chOff x="564114" y="441325"/>
              <a:chExt cx="593115" cy="636569"/>
            </a:xfrm>
          </p:grpSpPr>
          <p:grpSp>
            <p:nvGrpSpPr>
              <p:cNvPr id="638" name="Group 637">
                <a:extLst>
                  <a:ext uri="{FF2B5EF4-FFF2-40B4-BE49-F238E27FC236}">
                    <a16:creationId xmlns:a16="http://schemas.microsoft.com/office/drawing/2014/main" id="{05603644-3587-17D4-AF25-3AF8DC31451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43" name="Rectangle: Rounded Corners 642">
                  <a:extLst>
                    <a:ext uri="{FF2B5EF4-FFF2-40B4-BE49-F238E27FC236}">
                      <a16:creationId xmlns:a16="http://schemas.microsoft.com/office/drawing/2014/main" id="{652B3207-1730-30ED-EDF6-491A580E8E9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Rectangle: Rounded Corners 643">
                  <a:extLst>
                    <a:ext uri="{FF2B5EF4-FFF2-40B4-BE49-F238E27FC236}">
                      <a16:creationId xmlns:a16="http://schemas.microsoft.com/office/drawing/2014/main" id="{3F50B8DA-8939-6B0B-5F1F-A9A2772AD2D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9" name="Group 638">
                <a:extLst>
                  <a:ext uri="{FF2B5EF4-FFF2-40B4-BE49-F238E27FC236}">
                    <a16:creationId xmlns:a16="http://schemas.microsoft.com/office/drawing/2014/main" id="{197F24C6-5C07-7DB7-6A48-2F136924D54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40" name="TextBox 639">
                  <a:extLst>
                    <a:ext uri="{FF2B5EF4-FFF2-40B4-BE49-F238E27FC236}">
                      <a16:creationId xmlns:a16="http://schemas.microsoft.com/office/drawing/2014/main" id="{23157FCF-CD5A-EE88-14FD-C567B0DC337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F</a:t>
                  </a:r>
                </a:p>
              </p:txBody>
            </p:sp>
            <p:sp>
              <p:nvSpPr>
                <p:cNvPr id="641" name="TextBox 640">
                  <a:extLst>
                    <a:ext uri="{FF2B5EF4-FFF2-40B4-BE49-F238E27FC236}">
                      <a16:creationId xmlns:a16="http://schemas.microsoft.com/office/drawing/2014/main" id="{29705A41-A5D4-5F49-0264-18B8B07C767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</a:t>
                  </a:r>
                </a:p>
              </p:txBody>
            </p:sp>
            <p:sp>
              <p:nvSpPr>
                <p:cNvPr id="642" name="TextBox 641">
                  <a:extLst>
                    <a:ext uri="{FF2B5EF4-FFF2-40B4-BE49-F238E27FC236}">
                      <a16:creationId xmlns:a16="http://schemas.microsoft.com/office/drawing/2014/main" id="{29C1B0CD-C1BC-2DD1-A6B1-9135FA5F3FF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18.99</a:t>
                  </a:r>
                </a:p>
              </p:txBody>
            </p:sp>
          </p:grpSp>
        </p:grpSp>
        <p:grpSp>
          <p:nvGrpSpPr>
            <p:cNvPr id="645" name="Group 644">
              <a:extLst>
                <a:ext uri="{FF2B5EF4-FFF2-40B4-BE49-F238E27FC236}">
                  <a16:creationId xmlns:a16="http://schemas.microsoft.com/office/drawing/2014/main" id="{B50B63B8-D8F4-75E3-0153-13D2E25CF659}"/>
                </a:ext>
              </a:extLst>
            </p:cNvPr>
            <p:cNvGrpSpPr/>
            <p:nvPr/>
          </p:nvGrpSpPr>
          <p:grpSpPr>
            <a:xfrm>
              <a:off x="10657193" y="1662044"/>
              <a:ext cx="593115" cy="636569"/>
              <a:chOff x="564114" y="441325"/>
              <a:chExt cx="593115" cy="636569"/>
            </a:xfrm>
          </p:grpSpPr>
          <p:grpSp>
            <p:nvGrpSpPr>
              <p:cNvPr id="646" name="Group 645">
                <a:extLst>
                  <a:ext uri="{FF2B5EF4-FFF2-40B4-BE49-F238E27FC236}">
                    <a16:creationId xmlns:a16="http://schemas.microsoft.com/office/drawing/2014/main" id="{1FFD78A1-296F-0B1E-F006-A140487DFAF0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51" name="Rectangle: Rounded Corners 650">
                  <a:extLst>
                    <a:ext uri="{FF2B5EF4-FFF2-40B4-BE49-F238E27FC236}">
                      <a16:creationId xmlns:a16="http://schemas.microsoft.com/office/drawing/2014/main" id="{5F888CDE-EF54-1578-1826-9B1D78A7A65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2" name="Rectangle: Rounded Corners 651">
                  <a:extLst>
                    <a:ext uri="{FF2B5EF4-FFF2-40B4-BE49-F238E27FC236}">
                      <a16:creationId xmlns:a16="http://schemas.microsoft.com/office/drawing/2014/main" id="{2B012351-E546-F5C9-D974-50C45D24D86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7" name="Group 646">
                <a:extLst>
                  <a:ext uri="{FF2B5EF4-FFF2-40B4-BE49-F238E27FC236}">
                    <a16:creationId xmlns:a16="http://schemas.microsoft.com/office/drawing/2014/main" id="{745BDE22-5904-0A78-F45F-78C4897BE53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48" name="TextBox 647">
                  <a:extLst>
                    <a:ext uri="{FF2B5EF4-FFF2-40B4-BE49-F238E27FC236}">
                      <a16:creationId xmlns:a16="http://schemas.microsoft.com/office/drawing/2014/main" id="{5C2164AA-4EB8-DE87-F475-98D37CA375DD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Cl</a:t>
                  </a:r>
                </a:p>
              </p:txBody>
            </p:sp>
            <p:sp>
              <p:nvSpPr>
                <p:cNvPr id="649" name="TextBox 648">
                  <a:extLst>
                    <a:ext uri="{FF2B5EF4-FFF2-40B4-BE49-F238E27FC236}">
                      <a16:creationId xmlns:a16="http://schemas.microsoft.com/office/drawing/2014/main" id="{6D75A4B8-6C62-03B9-9C94-34AC4552E36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17</a:t>
                  </a:r>
                </a:p>
              </p:txBody>
            </p:sp>
            <p:sp>
              <p:nvSpPr>
                <p:cNvPr id="650" name="TextBox 649">
                  <a:extLst>
                    <a:ext uri="{FF2B5EF4-FFF2-40B4-BE49-F238E27FC236}">
                      <a16:creationId xmlns:a16="http://schemas.microsoft.com/office/drawing/2014/main" id="{4DE6C935-C954-3052-84E3-DD79197EEC5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35.45</a:t>
                  </a:r>
                </a:p>
              </p:txBody>
            </p:sp>
          </p:grpSp>
        </p:grpSp>
        <p:grpSp>
          <p:nvGrpSpPr>
            <p:cNvPr id="653" name="Group 652">
              <a:extLst>
                <a:ext uri="{FF2B5EF4-FFF2-40B4-BE49-F238E27FC236}">
                  <a16:creationId xmlns:a16="http://schemas.microsoft.com/office/drawing/2014/main" id="{96F4A719-252A-5E69-8E60-076B9F3CE58D}"/>
                </a:ext>
              </a:extLst>
            </p:cNvPr>
            <p:cNvGrpSpPr/>
            <p:nvPr/>
          </p:nvGrpSpPr>
          <p:grpSpPr>
            <a:xfrm>
              <a:off x="10657193" y="2339298"/>
              <a:ext cx="593115" cy="636569"/>
              <a:chOff x="564114" y="441325"/>
              <a:chExt cx="593115" cy="636569"/>
            </a:xfrm>
          </p:grpSpPr>
          <p:grpSp>
            <p:nvGrpSpPr>
              <p:cNvPr id="654" name="Group 653">
                <a:extLst>
                  <a:ext uri="{FF2B5EF4-FFF2-40B4-BE49-F238E27FC236}">
                    <a16:creationId xmlns:a16="http://schemas.microsoft.com/office/drawing/2014/main" id="{561C4A62-36D8-610D-24BE-037ED3482BB0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59" name="Rectangle: Rounded Corners 658">
                  <a:extLst>
                    <a:ext uri="{FF2B5EF4-FFF2-40B4-BE49-F238E27FC236}">
                      <a16:creationId xmlns:a16="http://schemas.microsoft.com/office/drawing/2014/main" id="{A4580547-8C83-E65A-CF9F-DC4E7234A63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0" name="Rectangle: Rounded Corners 659">
                  <a:extLst>
                    <a:ext uri="{FF2B5EF4-FFF2-40B4-BE49-F238E27FC236}">
                      <a16:creationId xmlns:a16="http://schemas.microsoft.com/office/drawing/2014/main" id="{7AA7C41D-7463-B133-D489-9708D1C96BA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55" name="Group 654">
                <a:extLst>
                  <a:ext uri="{FF2B5EF4-FFF2-40B4-BE49-F238E27FC236}">
                    <a16:creationId xmlns:a16="http://schemas.microsoft.com/office/drawing/2014/main" id="{844C2C21-4A16-85C5-B5C6-E141476C62C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56" name="TextBox 655">
                  <a:extLst>
                    <a:ext uri="{FF2B5EF4-FFF2-40B4-BE49-F238E27FC236}">
                      <a16:creationId xmlns:a16="http://schemas.microsoft.com/office/drawing/2014/main" id="{9ADEDB14-0C7C-7782-B8FE-AC39F3E79FE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Br</a:t>
                  </a:r>
                </a:p>
              </p:txBody>
            </p:sp>
            <p:sp>
              <p:nvSpPr>
                <p:cNvPr id="657" name="TextBox 656">
                  <a:extLst>
                    <a:ext uri="{FF2B5EF4-FFF2-40B4-BE49-F238E27FC236}">
                      <a16:creationId xmlns:a16="http://schemas.microsoft.com/office/drawing/2014/main" id="{D0FCDA90-8D84-EF8B-C1D8-F3FD25D01AA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35</a:t>
                  </a:r>
                </a:p>
              </p:txBody>
            </p:sp>
            <p:sp>
              <p:nvSpPr>
                <p:cNvPr id="658" name="TextBox 657">
                  <a:extLst>
                    <a:ext uri="{FF2B5EF4-FFF2-40B4-BE49-F238E27FC236}">
                      <a16:creationId xmlns:a16="http://schemas.microsoft.com/office/drawing/2014/main" id="{315CB8C2-617F-6EA9-B2E3-F41041DE781B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79.90</a:t>
                  </a:r>
                </a:p>
              </p:txBody>
            </p:sp>
          </p:grpSp>
        </p:grpSp>
        <p:grpSp>
          <p:nvGrpSpPr>
            <p:cNvPr id="661" name="Group 660">
              <a:extLst>
                <a:ext uri="{FF2B5EF4-FFF2-40B4-BE49-F238E27FC236}">
                  <a16:creationId xmlns:a16="http://schemas.microsoft.com/office/drawing/2014/main" id="{B7B86109-8977-7D24-060A-555EB50FFF56}"/>
                </a:ext>
              </a:extLst>
            </p:cNvPr>
            <p:cNvGrpSpPr/>
            <p:nvPr/>
          </p:nvGrpSpPr>
          <p:grpSpPr>
            <a:xfrm>
              <a:off x="10657193" y="3016552"/>
              <a:ext cx="593115" cy="636569"/>
              <a:chOff x="564114" y="441325"/>
              <a:chExt cx="593115" cy="636569"/>
            </a:xfrm>
          </p:grpSpPr>
          <p:grpSp>
            <p:nvGrpSpPr>
              <p:cNvPr id="662" name="Group 661">
                <a:extLst>
                  <a:ext uri="{FF2B5EF4-FFF2-40B4-BE49-F238E27FC236}">
                    <a16:creationId xmlns:a16="http://schemas.microsoft.com/office/drawing/2014/main" id="{A13824DC-C95A-5084-18D6-5B27463160E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67" name="Rectangle: Rounded Corners 666">
                  <a:extLst>
                    <a:ext uri="{FF2B5EF4-FFF2-40B4-BE49-F238E27FC236}">
                      <a16:creationId xmlns:a16="http://schemas.microsoft.com/office/drawing/2014/main" id="{22DFD25F-4A9C-83C3-10E8-7F276D55521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8" name="Rectangle: Rounded Corners 667">
                  <a:extLst>
                    <a:ext uri="{FF2B5EF4-FFF2-40B4-BE49-F238E27FC236}">
                      <a16:creationId xmlns:a16="http://schemas.microsoft.com/office/drawing/2014/main" id="{87162498-EA78-656E-9B7B-ECCF3A7295C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63" name="Group 662">
                <a:extLst>
                  <a:ext uri="{FF2B5EF4-FFF2-40B4-BE49-F238E27FC236}">
                    <a16:creationId xmlns:a16="http://schemas.microsoft.com/office/drawing/2014/main" id="{AEDF6805-2E61-DEF1-18F7-AA96788B933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64" name="TextBox 663">
                  <a:extLst>
                    <a:ext uri="{FF2B5EF4-FFF2-40B4-BE49-F238E27FC236}">
                      <a16:creationId xmlns:a16="http://schemas.microsoft.com/office/drawing/2014/main" id="{C3677948-2517-D153-70EE-26323248DB8B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I</a:t>
                  </a:r>
                </a:p>
              </p:txBody>
            </p:sp>
            <p:sp>
              <p:nvSpPr>
                <p:cNvPr id="665" name="TextBox 664">
                  <a:extLst>
                    <a:ext uri="{FF2B5EF4-FFF2-40B4-BE49-F238E27FC236}">
                      <a16:creationId xmlns:a16="http://schemas.microsoft.com/office/drawing/2014/main" id="{9C65D954-665D-A55A-E82E-85676AC03F83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53</a:t>
                  </a:r>
                </a:p>
              </p:txBody>
            </p:sp>
            <p:sp>
              <p:nvSpPr>
                <p:cNvPr id="666" name="TextBox 665">
                  <a:extLst>
                    <a:ext uri="{FF2B5EF4-FFF2-40B4-BE49-F238E27FC236}">
                      <a16:creationId xmlns:a16="http://schemas.microsoft.com/office/drawing/2014/main" id="{52A45F1F-7C21-DE3E-58E0-B82626A01BB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126.9</a:t>
                  </a:r>
                </a:p>
              </p:txBody>
            </p:sp>
          </p:grpSp>
        </p:grpSp>
        <p:grpSp>
          <p:nvGrpSpPr>
            <p:cNvPr id="669" name="Group 668">
              <a:extLst>
                <a:ext uri="{FF2B5EF4-FFF2-40B4-BE49-F238E27FC236}">
                  <a16:creationId xmlns:a16="http://schemas.microsoft.com/office/drawing/2014/main" id="{92F5F7C1-08D4-41C7-D301-35E8BE796322}"/>
                </a:ext>
              </a:extLst>
            </p:cNvPr>
            <p:cNvGrpSpPr/>
            <p:nvPr/>
          </p:nvGrpSpPr>
          <p:grpSpPr>
            <a:xfrm>
              <a:off x="10657193" y="3693806"/>
              <a:ext cx="593115" cy="636569"/>
              <a:chOff x="564114" y="441325"/>
              <a:chExt cx="593115" cy="636569"/>
            </a:xfrm>
          </p:grpSpPr>
          <p:grpSp>
            <p:nvGrpSpPr>
              <p:cNvPr id="670" name="Group 669">
                <a:extLst>
                  <a:ext uri="{FF2B5EF4-FFF2-40B4-BE49-F238E27FC236}">
                    <a16:creationId xmlns:a16="http://schemas.microsoft.com/office/drawing/2014/main" id="{3F2C6DF2-BDAA-E37B-D296-4FF478F2078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75" name="Rectangle: Rounded Corners 674">
                  <a:extLst>
                    <a:ext uri="{FF2B5EF4-FFF2-40B4-BE49-F238E27FC236}">
                      <a16:creationId xmlns:a16="http://schemas.microsoft.com/office/drawing/2014/main" id="{12531768-BAB1-6C5D-CE15-34F91104B2E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6" name="Rectangle: Rounded Corners 675">
                  <a:extLst>
                    <a:ext uri="{FF2B5EF4-FFF2-40B4-BE49-F238E27FC236}">
                      <a16:creationId xmlns:a16="http://schemas.microsoft.com/office/drawing/2014/main" id="{C35A9F97-BBC7-C21B-5829-FA7C23DE2A3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71" name="Group 670">
                <a:extLst>
                  <a:ext uri="{FF2B5EF4-FFF2-40B4-BE49-F238E27FC236}">
                    <a16:creationId xmlns:a16="http://schemas.microsoft.com/office/drawing/2014/main" id="{A556FBA3-97E7-6468-F171-485E05CD77A9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72" name="TextBox 671">
                  <a:extLst>
                    <a:ext uri="{FF2B5EF4-FFF2-40B4-BE49-F238E27FC236}">
                      <a16:creationId xmlns:a16="http://schemas.microsoft.com/office/drawing/2014/main" id="{368DE660-29F1-4C69-EF8A-C95145431A5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At</a:t>
                  </a:r>
                </a:p>
              </p:txBody>
            </p:sp>
            <p:sp>
              <p:nvSpPr>
                <p:cNvPr id="673" name="TextBox 672">
                  <a:extLst>
                    <a:ext uri="{FF2B5EF4-FFF2-40B4-BE49-F238E27FC236}">
                      <a16:creationId xmlns:a16="http://schemas.microsoft.com/office/drawing/2014/main" id="{48AF206F-2ABD-49DE-7BA4-C4ABD97D221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85</a:t>
                  </a:r>
                </a:p>
              </p:txBody>
            </p:sp>
            <p:sp>
              <p:nvSpPr>
                <p:cNvPr id="674" name="TextBox 673">
                  <a:extLst>
                    <a:ext uri="{FF2B5EF4-FFF2-40B4-BE49-F238E27FC236}">
                      <a16:creationId xmlns:a16="http://schemas.microsoft.com/office/drawing/2014/main" id="{A2CE91ED-AB35-2E9E-C909-DA8DEF869E4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(210)</a:t>
                  </a:r>
                </a:p>
              </p:txBody>
            </p:sp>
          </p:grpSp>
        </p:grpSp>
        <p:grpSp>
          <p:nvGrpSpPr>
            <p:cNvPr id="677" name="Group 676">
              <a:extLst>
                <a:ext uri="{FF2B5EF4-FFF2-40B4-BE49-F238E27FC236}">
                  <a16:creationId xmlns:a16="http://schemas.microsoft.com/office/drawing/2014/main" id="{450C88D1-BDAD-C206-C912-4F08E547F463}"/>
                </a:ext>
              </a:extLst>
            </p:cNvPr>
            <p:cNvGrpSpPr/>
            <p:nvPr/>
          </p:nvGrpSpPr>
          <p:grpSpPr>
            <a:xfrm>
              <a:off x="10657193" y="4371060"/>
              <a:ext cx="593115" cy="636569"/>
              <a:chOff x="564114" y="441325"/>
              <a:chExt cx="593115" cy="636569"/>
            </a:xfrm>
          </p:grpSpPr>
          <p:grpSp>
            <p:nvGrpSpPr>
              <p:cNvPr id="678" name="Group 677">
                <a:extLst>
                  <a:ext uri="{FF2B5EF4-FFF2-40B4-BE49-F238E27FC236}">
                    <a16:creationId xmlns:a16="http://schemas.microsoft.com/office/drawing/2014/main" id="{D5F0E042-FB1F-25EF-3B76-7686B267842D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83" name="Rectangle: Rounded Corners 682">
                  <a:extLst>
                    <a:ext uri="{FF2B5EF4-FFF2-40B4-BE49-F238E27FC236}">
                      <a16:creationId xmlns:a16="http://schemas.microsoft.com/office/drawing/2014/main" id="{0DF29CA4-BA87-E366-DC7D-403B2B975FC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FF296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4" name="Rectangle: Rounded Corners 683">
                  <a:extLst>
                    <a:ext uri="{FF2B5EF4-FFF2-40B4-BE49-F238E27FC236}">
                      <a16:creationId xmlns:a16="http://schemas.microsoft.com/office/drawing/2014/main" id="{F564BAFC-3255-614F-B212-6734D237675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FF63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79" name="Group 678">
                <a:extLst>
                  <a:ext uri="{FF2B5EF4-FFF2-40B4-BE49-F238E27FC236}">
                    <a16:creationId xmlns:a16="http://schemas.microsoft.com/office/drawing/2014/main" id="{71C2D3A6-694D-1479-A848-2F59DCE037F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80" name="TextBox 679">
                  <a:extLst>
                    <a:ext uri="{FF2B5EF4-FFF2-40B4-BE49-F238E27FC236}">
                      <a16:creationId xmlns:a16="http://schemas.microsoft.com/office/drawing/2014/main" id="{2216DE9E-7A9B-AFAB-65B0-7CE4CF564E51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Ts</a:t>
                  </a:r>
                </a:p>
              </p:txBody>
            </p:sp>
            <p:sp>
              <p:nvSpPr>
                <p:cNvPr id="681" name="TextBox 680">
                  <a:extLst>
                    <a:ext uri="{FF2B5EF4-FFF2-40B4-BE49-F238E27FC236}">
                      <a16:creationId xmlns:a16="http://schemas.microsoft.com/office/drawing/2014/main" id="{AD4A6D2A-FC6E-0657-8994-45980B02256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117</a:t>
                  </a:r>
                </a:p>
              </p:txBody>
            </p:sp>
            <p:sp>
              <p:nvSpPr>
                <p:cNvPr id="682" name="TextBox 681">
                  <a:extLst>
                    <a:ext uri="{FF2B5EF4-FFF2-40B4-BE49-F238E27FC236}">
                      <a16:creationId xmlns:a16="http://schemas.microsoft.com/office/drawing/2014/main" id="{287D0B5D-8BF7-FAF7-F330-B41052F7DF8C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(294)</a:t>
                  </a:r>
                </a:p>
              </p:txBody>
            </p:sp>
          </p:grpSp>
        </p:grpSp>
        <p:grpSp>
          <p:nvGrpSpPr>
            <p:cNvPr id="685" name="Group 684">
              <a:extLst>
                <a:ext uri="{FF2B5EF4-FFF2-40B4-BE49-F238E27FC236}">
                  <a16:creationId xmlns:a16="http://schemas.microsoft.com/office/drawing/2014/main" id="{AAC8D148-9E84-583E-14FF-7F4F4C01B5A2}"/>
                </a:ext>
              </a:extLst>
            </p:cNvPr>
            <p:cNvGrpSpPr/>
            <p:nvPr/>
          </p:nvGrpSpPr>
          <p:grpSpPr>
            <a:xfrm>
              <a:off x="11304893" y="307536"/>
              <a:ext cx="593115" cy="636569"/>
              <a:chOff x="564114" y="441325"/>
              <a:chExt cx="593115" cy="636569"/>
            </a:xfrm>
          </p:grpSpPr>
          <p:grpSp>
            <p:nvGrpSpPr>
              <p:cNvPr id="686" name="Group 685">
                <a:extLst>
                  <a:ext uri="{FF2B5EF4-FFF2-40B4-BE49-F238E27FC236}">
                    <a16:creationId xmlns:a16="http://schemas.microsoft.com/office/drawing/2014/main" id="{CA8F97CA-71D5-2C50-082C-2D5F0B4B423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91" name="Rectangle: Rounded Corners 690">
                  <a:extLst>
                    <a:ext uri="{FF2B5EF4-FFF2-40B4-BE49-F238E27FC236}">
                      <a16:creationId xmlns:a16="http://schemas.microsoft.com/office/drawing/2014/main" id="{07C29AB3-9FEA-554E-FC45-392D5B9369E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2" name="Rectangle: Rounded Corners 691">
                  <a:extLst>
                    <a:ext uri="{FF2B5EF4-FFF2-40B4-BE49-F238E27FC236}">
                      <a16:creationId xmlns:a16="http://schemas.microsoft.com/office/drawing/2014/main" id="{D9A9E7F8-0C5E-14B2-88B9-016DB3595F7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87" name="Group 686">
                <a:extLst>
                  <a:ext uri="{FF2B5EF4-FFF2-40B4-BE49-F238E27FC236}">
                    <a16:creationId xmlns:a16="http://schemas.microsoft.com/office/drawing/2014/main" id="{29690635-2912-F9A1-8634-45E9F645129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88" name="TextBox 687">
                  <a:extLst>
                    <a:ext uri="{FF2B5EF4-FFF2-40B4-BE49-F238E27FC236}">
                      <a16:creationId xmlns:a16="http://schemas.microsoft.com/office/drawing/2014/main" id="{859E64F8-4E34-AC78-D2A8-7F5D70BA974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He</a:t>
                  </a:r>
                </a:p>
              </p:txBody>
            </p:sp>
            <p:sp>
              <p:nvSpPr>
                <p:cNvPr id="689" name="TextBox 688">
                  <a:extLst>
                    <a:ext uri="{FF2B5EF4-FFF2-40B4-BE49-F238E27FC236}">
                      <a16:creationId xmlns:a16="http://schemas.microsoft.com/office/drawing/2014/main" id="{5617BE7D-1F5B-7775-646A-0AB70208499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</a:t>
                  </a:r>
                </a:p>
              </p:txBody>
            </p:sp>
            <p:sp>
              <p:nvSpPr>
                <p:cNvPr id="690" name="TextBox 689">
                  <a:extLst>
                    <a:ext uri="{FF2B5EF4-FFF2-40B4-BE49-F238E27FC236}">
                      <a16:creationId xmlns:a16="http://schemas.microsoft.com/office/drawing/2014/main" id="{093634B5-D1BF-909F-EDE3-1EA9A703865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4.003</a:t>
                  </a:r>
                </a:p>
              </p:txBody>
            </p:sp>
          </p:grpSp>
        </p:grpSp>
        <p:grpSp>
          <p:nvGrpSpPr>
            <p:cNvPr id="693" name="Group 692">
              <a:extLst>
                <a:ext uri="{FF2B5EF4-FFF2-40B4-BE49-F238E27FC236}">
                  <a16:creationId xmlns:a16="http://schemas.microsoft.com/office/drawing/2014/main" id="{C51A5A40-1CFB-9C1B-0277-28D3CA05E6BA}"/>
                </a:ext>
              </a:extLst>
            </p:cNvPr>
            <p:cNvGrpSpPr/>
            <p:nvPr/>
          </p:nvGrpSpPr>
          <p:grpSpPr>
            <a:xfrm>
              <a:off x="11304893" y="984790"/>
              <a:ext cx="593115" cy="636569"/>
              <a:chOff x="564114" y="441325"/>
              <a:chExt cx="593115" cy="636569"/>
            </a:xfrm>
          </p:grpSpPr>
          <p:grpSp>
            <p:nvGrpSpPr>
              <p:cNvPr id="694" name="Group 693">
                <a:extLst>
                  <a:ext uri="{FF2B5EF4-FFF2-40B4-BE49-F238E27FC236}">
                    <a16:creationId xmlns:a16="http://schemas.microsoft.com/office/drawing/2014/main" id="{86463F84-F96D-D371-002A-53EE6B226DC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699" name="Rectangle: Rounded Corners 698">
                  <a:extLst>
                    <a:ext uri="{FF2B5EF4-FFF2-40B4-BE49-F238E27FC236}">
                      <a16:creationId xmlns:a16="http://schemas.microsoft.com/office/drawing/2014/main" id="{54B0AA58-5A91-D06E-24E7-1B2B45C042A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0" name="Rectangle: Rounded Corners 699">
                  <a:extLst>
                    <a:ext uri="{FF2B5EF4-FFF2-40B4-BE49-F238E27FC236}">
                      <a16:creationId xmlns:a16="http://schemas.microsoft.com/office/drawing/2014/main" id="{65BCF35B-630D-98F4-6A8E-C81BA66063A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95" name="Group 694">
                <a:extLst>
                  <a:ext uri="{FF2B5EF4-FFF2-40B4-BE49-F238E27FC236}">
                    <a16:creationId xmlns:a16="http://schemas.microsoft.com/office/drawing/2014/main" id="{290B6231-AF3B-ECF3-6DBC-FB12D70574A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696" name="TextBox 695">
                  <a:extLst>
                    <a:ext uri="{FF2B5EF4-FFF2-40B4-BE49-F238E27FC236}">
                      <a16:creationId xmlns:a16="http://schemas.microsoft.com/office/drawing/2014/main" id="{A50F5E0D-7041-FB57-46A3-44BEF666E32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Ne</a:t>
                  </a:r>
                </a:p>
              </p:txBody>
            </p:sp>
            <p:sp>
              <p:nvSpPr>
                <p:cNvPr id="697" name="TextBox 696">
                  <a:extLst>
                    <a:ext uri="{FF2B5EF4-FFF2-40B4-BE49-F238E27FC236}">
                      <a16:creationId xmlns:a16="http://schemas.microsoft.com/office/drawing/2014/main" id="{99BD9638-8563-9BDA-AA45-DE9EDF3A4FE3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</a:t>
                  </a:r>
                </a:p>
              </p:txBody>
            </p:sp>
            <p:sp>
              <p:nvSpPr>
                <p:cNvPr id="698" name="TextBox 697">
                  <a:extLst>
                    <a:ext uri="{FF2B5EF4-FFF2-40B4-BE49-F238E27FC236}">
                      <a16:creationId xmlns:a16="http://schemas.microsoft.com/office/drawing/2014/main" id="{D6911001-5550-35C2-8102-DA350394E06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20.18</a:t>
                  </a:r>
                </a:p>
              </p:txBody>
            </p:sp>
          </p:grpSp>
        </p:grpSp>
        <p:grpSp>
          <p:nvGrpSpPr>
            <p:cNvPr id="701" name="Group 700">
              <a:extLst>
                <a:ext uri="{FF2B5EF4-FFF2-40B4-BE49-F238E27FC236}">
                  <a16:creationId xmlns:a16="http://schemas.microsoft.com/office/drawing/2014/main" id="{8C4D6E1E-4692-5E43-503F-317715ECBD32}"/>
                </a:ext>
              </a:extLst>
            </p:cNvPr>
            <p:cNvGrpSpPr/>
            <p:nvPr/>
          </p:nvGrpSpPr>
          <p:grpSpPr>
            <a:xfrm>
              <a:off x="11304893" y="1662044"/>
              <a:ext cx="593115" cy="636569"/>
              <a:chOff x="564114" y="441325"/>
              <a:chExt cx="593115" cy="636569"/>
            </a:xfrm>
          </p:grpSpPr>
          <p:grpSp>
            <p:nvGrpSpPr>
              <p:cNvPr id="702" name="Group 701">
                <a:extLst>
                  <a:ext uri="{FF2B5EF4-FFF2-40B4-BE49-F238E27FC236}">
                    <a16:creationId xmlns:a16="http://schemas.microsoft.com/office/drawing/2014/main" id="{5DB5355B-819F-F368-A031-D304066A4BB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07" name="Rectangle: Rounded Corners 706">
                  <a:extLst>
                    <a:ext uri="{FF2B5EF4-FFF2-40B4-BE49-F238E27FC236}">
                      <a16:creationId xmlns:a16="http://schemas.microsoft.com/office/drawing/2014/main" id="{907BFFBB-F215-0C69-ABC2-8B0AB532D17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8" name="Rectangle: Rounded Corners 707">
                  <a:extLst>
                    <a:ext uri="{FF2B5EF4-FFF2-40B4-BE49-F238E27FC236}">
                      <a16:creationId xmlns:a16="http://schemas.microsoft.com/office/drawing/2014/main" id="{F822E0B3-BB5B-3EE1-70F3-80500BE6ADE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03" name="Group 702">
                <a:extLst>
                  <a:ext uri="{FF2B5EF4-FFF2-40B4-BE49-F238E27FC236}">
                    <a16:creationId xmlns:a16="http://schemas.microsoft.com/office/drawing/2014/main" id="{A3097D44-6F96-A412-8FF9-3F1A47A4A98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04" name="TextBox 703">
                  <a:extLst>
                    <a:ext uri="{FF2B5EF4-FFF2-40B4-BE49-F238E27FC236}">
                      <a16:creationId xmlns:a16="http://schemas.microsoft.com/office/drawing/2014/main" id="{6A4E926E-5DDD-F117-7E46-857524DFC58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Ar</a:t>
                  </a:r>
                </a:p>
              </p:txBody>
            </p:sp>
            <p:sp>
              <p:nvSpPr>
                <p:cNvPr id="705" name="TextBox 704">
                  <a:extLst>
                    <a:ext uri="{FF2B5EF4-FFF2-40B4-BE49-F238E27FC236}">
                      <a16:creationId xmlns:a16="http://schemas.microsoft.com/office/drawing/2014/main" id="{26AEA8FB-F7DE-1352-D0E0-C801345D64F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18</a:t>
                  </a:r>
                </a:p>
              </p:txBody>
            </p:sp>
            <p:sp>
              <p:nvSpPr>
                <p:cNvPr id="706" name="TextBox 705">
                  <a:extLst>
                    <a:ext uri="{FF2B5EF4-FFF2-40B4-BE49-F238E27FC236}">
                      <a16:creationId xmlns:a16="http://schemas.microsoft.com/office/drawing/2014/main" id="{3307BD48-0640-048F-7443-47BA487A32B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39.95</a:t>
                  </a:r>
                </a:p>
              </p:txBody>
            </p:sp>
          </p:grpSp>
        </p:grpSp>
        <p:grpSp>
          <p:nvGrpSpPr>
            <p:cNvPr id="709" name="Group 708">
              <a:extLst>
                <a:ext uri="{FF2B5EF4-FFF2-40B4-BE49-F238E27FC236}">
                  <a16:creationId xmlns:a16="http://schemas.microsoft.com/office/drawing/2014/main" id="{72D3934A-29FD-E706-B3DF-1538A408D6DD}"/>
                </a:ext>
              </a:extLst>
            </p:cNvPr>
            <p:cNvGrpSpPr/>
            <p:nvPr/>
          </p:nvGrpSpPr>
          <p:grpSpPr>
            <a:xfrm>
              <a:off x="11304893" y="2339298"/>
              <a:ext cx="593115" cy="636569"/>
              <a:chOff x="564114" y="441325"/>
              <a:chExt cx="593115" cy="636569"/>
            </a:xfrm>
          </p:grpSpPr>
          <p:grpSp>
            <p:nvGrpSpPr>
              <p:cNvPr id="710" name="Group 709">
                <a:extLst>
                  <a:ext uri="{FF2B5EF4-FFF2-40B4-BE49-F238E27FC236}">
                    <a16:creationId xmlns:a16="http://schemas.microsoft.com/office/drawing/2014/main" id="{6F9549AA-995E-4831-DBD8-2BD5E291F9E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15" name="Rectangle: Rounded Corners 714">
                  <a:extLst>
                    <a:ext uri="{FF2B5EF4-FFF2-40B4-BE49-F238E27FC236}">
                      <a16:creationId xmlns:a16="http://schemas.microsoft.com/office/drawing/2014/main" id="{61D6AA61-D1D3-EB21-6B62-95B166B5F61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" name="Rectangle: Rounded Corners 715">
                  <a:extLst>
                    <a:ext uri="{FF2B5EF4-FFF2-40B4-BE49-F238E27FC236}">
                      <a16:creationId xmlns:a16="http://schemas.microsoft.com/office/drawing/2014/main" id="{32DAC13F-274C-C618-5828-86B4765D482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1" name="Group 710">
                <a:extLst>
                  <a:ext uri="{FF2B5EF4-FFF2-40B4-BE49-F238E27FC236}">
                    <a16:creationId xmlns:a16="http://schemas.microsoft.com/office/drawing/2014/main" id="{3A81CB57-BFE8-D200-1675-FDE1692F2F3E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12" name="TextBox 711">
                  <a:extLst>
                    <a:ext uri="{FF2B5EF4-FFF2-40B4-BE49-F238E27FC236}">
                      <a16:creationId xmlns:a16="http://schemas.microsoft.com/office/drawing/2014/main" id="{AAAF538F-0E34-1883-8215-06E909A20E4B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Kr</a:t>
                  </a:r>
                </a:p>
              </p:txBody>
            </p:sp>
            <p:sp>
              <p:nvSpPr>
                <p:cNvPr id="713" name="TextBox 712">
                  <a:extLst>
                    <a:ext uri="{FF2B5EF4-FFF2-40B4-BE49-F238E27FC236}">
                      <a16:creationId xmlns:a16="http://schemas.microsoft.com/office/drawing/2014/main" id="{E975DAF9-A929-AEA7-226E-2014F89CED0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36</a:t>
                  </a:r>
                </a:p>
              </p:txBody>
            </p:sp>
            <p:sp>
              <p:nvSpPr>
                <p:cNvPr id="714" name="TextBox 713">
                  <a:extLst>
                    <a:ext uri="{FF2B5EF4-FFF2-40B4-BE49-F238E27FC236}">
                      <a16:creationId xmlns:a16="http://schemas.microsoft.com/office/drawing/2014/main" id="{F1C80F24-8A25-281E-7D10-CC3BA069E69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83.79</a:t>
                  </a:r>
                </a:p>
              </p:txBody>
            </p:sp>
          </p:grpSp>
        </p:grpSp>
        <p:grpSp>
          <p:nvGrpSpPr>
            <p:cNvPr id="717" name="Group 716">
              <a:extLst>
                <a:ext uri="{FF2B5EF4-FFF2-40B4-BE49-F238E27FC236}">
                  <a16:creationId xmlns:a16="http://schemas.microsoft.com/office/drawing/2014/main" id="{0AB9ED39-E84A-FE3C-AFF9-ABD41AF1F4CF}"/>
                </a:ext>
              </a:extLst>
            </p:cNvPr>
            <p:cNvGrpSpPr/>
            <p:nvPr/>
          </p:nvGrpSpPr>
          <p:grpSpPr>
            <a:xfrm>
              <a:off x="11304893" y="3016552"/>
              <a:ext cx="593115" cy="636569"/>
              <a:chOff x="564114" y="441325"/>
              <a:chExt cx="593115" cy="636569"/>
            </a:xfrm>
          </p:grpSpPr>
          <p:grpSp>
            <p:nvGrpSpPr>
              <p:cNvPr id="718" name="Group 717">
                <a:extLst>
                  <a:ext uri="{FF2B5EF4-FFF2-40B4-BE49-F238E27FC236}">
                    <a16:creationId xmlns:a16="http://schemas.microsoft.com/office/drawing/2014/main" id="{AB92CCE6-9EEB-2E21-7A01-C0C3DE0B1427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23" name="Rectangle: Rounded Corners 722">
                  <a:extLst>
                    <a:ext uri="{FF2B5EF4-FFF2-40B4-BE49-F238E27FC236}">
                      <a16:creationId xmlns:a16="http://schemas.microsoft.com/office/drawing/2014/main" id="{7008A9CA-34DB-6AD6-34B4-4814852CF03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" name="Rectangle: Rounded Corners 723">
                  <a:extLst>
                    <a:ext uri="{FF2B5EF4-FFF2-40B4-BE49-F238E27FC236}">
                      <a16:creationId xmlns:a16="http://schemas.microsoft.com/office/drawing/2014/main" id="{FE337A05-BC54-3AFE-6996-1B2C10083CF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9" name="Group 718">
                <a:extLst>
                  <a:ext uri="{FF2B5EF4-FFF2-40B4-BE49-F238E27FC236}">
                    <a16:creationId xmlns:a16="http://schemas.microsoft.com/office/drawing/2014/main" id="{9D3F80DA-DAD7-F5EB-96CD-3E911AA14FD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20" name="TextBox 719">
                  <a:extLst>
                    <a:ext uri="{FF2B5EF4-FFF2-40B4-BE49-F238E27FC236}">
                      <a16:creationId xmlns:a16="http://schemas.microsoft.com/office/drawing/2014/main" id="{406C5F29-B167-73A9-380B-B42AADD167C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Xe</a:t>
                  </a:r>
                </a:p>
              </p:txBody>
            </p:sp>
            <p:sp>
              <p:nvSpPr>
                <p:cNvPr id="721" name="TextBox 720">
                  <a:extLst>
                    <a:ext uri="{FF2B5EF4-FFF2-40B4-BE49-F238E27FC236}">
                      <a16:creationId xmlns:a16="http://schemas.microsoft.com/office/drawing/2014/main" id="{5423E8A0-6EC2-8829-41A1-90AED512363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54</a:t>
                  </a:r>
                </a:p>
              </p:txBody>
            </p:sp>
            <p:sp>
              <p:nvSpPr>
                <p:cNvPr id="722" name="TextBox 721">
                  <a:extLst>
                    <a:ext uri="{FF2B5EF4-FFF2-40B4-BE49-F238E27FC236}">
                      <a16:creationId xmlns:a16="http://schemas.microsoft.com/office/drawing/2014/main" id="{3646EBB0-0CDA-AEB5-5BDD-C37B839727A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131.3</a:t>
                  </a:r>
                </a:p>
              </p:txBody>
            </p:sp>
          </p:grp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42106BE8-4DF5-5A7E-7389-BE088B155C16}"/>
                </a:ext>
              </a:extLst>
            </p:cNvPr>
            <p:cNvGrpSpPr/>
            <p:nvPr/>
          </p:nvGrpSpPr>
          <p:grpSpPr>
            <a:xfrm>
              <a:off x="11304893" y="3693806"/>
              <a:ext cx="593115" cy="636569"/>
              <a:chOff x="564114" y="441325"/>
              <a:chExt cx="593115" cy="636569"/>
            </a:xfrm>
          </p:grpSpPr>
          <p:grpSp>
            <p:nvGrpSpPr>
              <p:cNvPr id="726" name="Group 725">
                <a:extLst>
                  <a:ext uri="{FF2B5EF4-FFF2-40B4-BE49-F238E27FC236}">
                    <a16:creationId xmlns:a16="http://schemas.microsoft.com/office/drawing/2014/main" id="{49F51D63-BE04-F610-6240-805A07726B4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31" name="Rectangle: Rounded Corners 730">
                  <a:extLst>
                    <a:ext uri="{FF2B5EF4-FFF2-40B4-BE49-F238E27FC236}">
                      <a16:creationId xmlns:a16="http://schemas.microsoft.com/office/drawing/2014/main" id="{4940D462-F9BE-2CB5-5416-54F3657D1E2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" name="Rectangle: Rounded Corners 731">
                  <a:extLst>
                    <a:ext uri="{FF2B5EF4-FFF2-40B4-BE49-F238E27FC236}">
                      <a16:creationId xmlns:a16="http://schemas.microsoft.com/office/drawing/2014/main" id="{4BF63CB9-D1B8-493D-E82D-F9BCF09E425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27" name="Group 726">
                <a:extLst>
                  <a:ext uri="{FF2B5EF4-FFF2-40B4-BE49-F238E27FC236}">
                    <a16:creationId xmlns:a16="http://schemas.microsoft.com/office/drawing/2014/main" id="{E08EE0D4-4912-01BC-12C8-07850B182C7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28" name="TextBox 727">
                  <a:extLst>
                    <a:ext uri="{FF2B5EF4-FFF2-40B4-BE49-F238E27FC236}">
                      <a16:creationId xmlns:a16="http://schemas.microsoft.com/office/drawing/2014/main" id="{8BB04053-18E2-3C25-C75A-2E8CC94BB4A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Rn</a:t>
                  </a:r>
                </a:p>
              </p:txBody>
            </p:sp>
            <p:sp>
              <p:nvSpPr>
                <p:cNvPr id="729" name="TextBox 728">
                  <a:extLst>
                    <a:ext uri="{FF2B5EF4-FFF2-40B4-BE49-F238E27FC236}">
                      <a16:creationId xmlns:a16="http://schemas.microsoft.com/office/drawing/2014/main" id="{DD85AE4B-B15F-607E-29C4-3243F7A7048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86</a:t>
                  </a:r>
                </a:p>
              </p:txBody>
            </p:sp>
            <p:sp>
              <p:nvSpPr>
                <p:cNvPr id="730" name="TextBox 729">
                  <a:extLst>
                    <a:ext uri="{FF2B5EF4-FFF2-40B4-BE49-F238E27FC236}">
                      <a16:creationId xmlns:a16="http://schemas.microsoft.com/office/drawing/2014/main" id="{4AEF34EA-6828-4D65-2D41-77EFEBE998F0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(222)</a:t>
                  </a:r>
                </a:p>
              </p:txBody>
            </p:sp>
          </p:grp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B1AFBF77-51B7-F4CE-C830-2938CF1D1EAC}"/>
                </a:ext>
              </a:extLst>
            </p:cNvPr>
            <p:cNvGrpSpPr/>
            <p:nvPr/>
          </p:nvGrpSpPr>
          <p:grpSpPr>
            <a:xfrm>
              <a:off x="11304893" y="4371060"/>
              <a:ext cx="593115" cy="636569"/>
              <a:chOff x="564114" y="441325"/>
              <a:chExt cx="593115" cy="636569"/>
            </a:xfrm>
          </p:grpSpPr>
          <p:grpSp>
            <p:nvGrpSpPr>
              <p:cNvPr id="734" name="Group 733">
                <a:extLst>
                  <a:ext uri="{FF2B5EF4-FFF2-40B4-BE49-F238E27FC236}">
                    <a16:creationId xmlns:a16="http://schemas.microsoft.com/office/drawing/2014/main" id="{6B7F1CE4-2179-05C0-3862-FEDAA6D98CA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39" name="Rectangle: Rounded Corners 738">
                  <a:extLst>
                    <a:ext uri="{FF2B5EF4-FFF2-40B4-BE49-F238E27FC236}">
                      <a16:creationId xmlns:a16="http://schemas.microsoft.com/office/drawing/2014/main" id="{9DEEA70D-26C1-1A00-1E9B-5915A57664D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849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" name="Rectangle: Rounded Corners 739">
                  <a:extLst>
                    <a:ext uri="{FF2B5EF4-FFF2-40B4-BE49-F238E27FC236}">
                      <a16:creationId xmlns:a16="http://schemas.microsoft.com/office/drawing/2014/main" id="{D0C5AD30-FA6F-D028-788B-3913AB444A7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A5B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5" name="Group 734">
                <a:extLst>
                  <a:ext uri="{FF2B5EF4-FFF2-40B4-BE49-F238E27FC236}">
                    <a16:creationId xmlns:a16="http://schemas.microsoft.com/office/drawing/2014/main" id="{A224C7A7-A574-BB88-B88E-369396F0A37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36" name="TextBox 735">
                  <a:extLst>
                    <a:ext uri="{FF2B5EF4-FFF2-40B4-BE49-F238E27FC236}">
                      <a16:creationId xmlns:a16="http://schemas.microsoft.com/office/drawing/2014/main" id="{EE33600E-0622-5510-ADB4-03F6A3E566B3}"/>
                    </a:ext>
                  </a:extLst>
                </p:cNvPr>
                <p:cNvSpPr txBox="1"/>
                <p:nvPr/>
              </p:nvSpPr>
              <p:spPr>
                <a:xfrm>
                  <a:off x="1925427" y="5538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Og</a:t>
                  </a:r>
                </a:p>
              </p:txBody>
            </p:sp>
            <p:sp>
              <p:nvSpPr>
                <p:cNvPr id="737" name="TextBox 736">
                  <a:extLst>
                    <a:ext uri="{FF2B5EF4-FFF2-40B4-BE49-F238E27FC236}">
                      <a16:creationId xmlns:a16="http://schemas.microsoft.com/office/drawing/2014/main" id="{C974035D-3FB3-66A5-621A-19602701200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118</a:t>
                  </a:r>
                </a:p>
              </p:txBody>
            </p:sp>
            <p:sp>
              <p:nvSpPr>
                <p:cNvPr id="738" name="TextBox 737">
                  <a:extLst>
                    <a:ext uri="{FF2B5EF4-FFF2-40B4-BE49-F238E27FC236}">
                      <a16:creationId xmlns:a16="http://schemas.microsoft.com/office/drawing/2014/main" id="{7302CA52-6330-CC1E-ADB4-4E7400E704D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(294)</a:t>
                  </a:r>
                </a:p>
              </p:txBody>
            </p:sp>
          </p:grpSp>
        </p:grpSp>
        <p:grpSp>
          <p:nvGrpSpPr>
            <p:cNvPr id="741" name="Group 740">
              <a:extLst>
                <a:ext uri="{FF2B5EF4-FFF2-40B4-BE49-F238E27FC236}">
                  <a16:creationId xmlns:a16="http://schemas.microsoft.com/office/drawing/2014/main" id="{F3A19232-CAAE-64AC-D048-4FBF01786DB1}"/>
                </a:ext>
              </a:extLst>
            </p:cNvPr>
            <p:cNvGrpSpPr/>
            <p:nvPr/>
          </p:nvGrpSpPr>
          <p:grpSpPr>
            <a:xfrm>
              <a:off x="1589393" y="5236642"/>
              <a:ext cx="593115" cy="636569"/>
              <a:chOff x="564114" y="441325"/>
              <a:chExt cx="593115" cy="636569"/>
            </a:xfrm>
          </p:grpSpPr>
          <p:grpSp>
            <p:nvGrpSpPr>
              <p:cNvPr id="742" name="Group 741">
                <a:extLst>
                  <a:ext uri="{FF2B5EF4-FFF2-40B4-BE49-F238E27FC236}">
                    <a16:creationId xmlns:a16="http://schemas.microsoft.com/office/drawing/2014/main" id="{74BEE870-5EFA-4630-64CE-5F6CF870154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47" name="Rectangle: Rounded Corners 746">
                  <a:extLst>
                    <a:ext uri="{FF2B5EF4-FFF2-40B4-BE49-F238E27FC236}">
                      <a16:creationId xmlns:a16="http://schemas.microsoft.com/office/drawing/2014/main" id="{643E70A3-A9ED-A846-5DD1-C514F8CFD87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8" name="Rectangle: Rounded Corners 747">
                  <a:extLst>
                    <a:ext uri="{FF2B5EF4-FFF2-40B4-BE49-F238E27FC236}">
                      <a16:creationId xmlns:a16="http://schemas.microsoft.com/office/drawing/2014/main" id="{66ADA268-75AE-6634-C244-9D3956D56617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3" name="Group 742">
                <a:extLst>
                  <a:ext uri="{FF2B5EF4-FFF2-40B4-BE49-F238E27FC236}">
                    <a16:creationId xmlns:a16="http://schemas.microsoft.com/office/drawing/2014/main" id="{E9B72405-2CC7-7BC6-DBE4-6F20A28E657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44" name="TextBox 743">
                  <a:extLst>
                    <a:ext uri="{FF2B5EF4-FFF2-40B4-BE49-F238E27FC236}">
                      <a16:creationId xmlns:a16="http://schemas.microsoft.com/office/drawing/2014/main" id="{1A5AFC57-1CC0-DAB9-A13B-AE76E82907A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La</a:t>
                  </a:r>
                </a:p>
              </p:txBody>
            </p:sp>
            <p:sp>
              <p:nvSpPr>
                <p:cNvPr id="745" name="TextBox 744">
                  <a:extLst>
                    <a:ext uri="{FF2B5EF4-FFF2-40B4-BE49-F238E27FC236}">
                      <a16:creationId xmlns:a16="http://schemas.microsoft.com/office/drawing/2014/main" id="{11757952-BB4C-E11F-7A52-ACA01362EBF3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57</a:t>
                  </a:r>
                </a:p>
              </p:txBody>
            </p:sp>
            <p:sp>
              <p:nvSpPr>
                <p:cNvPr id="746" name="TextBox 745">
                  <a:extLst>
                    <a:ext uri="{FF2B5EF4-FFF2-40B4-BE49-F238E27FC236}">
                      <a16:creationId xmlns:a16="http://schemas.microsoft.com/office/drawing/2014/main" id="{C808DB05-F52E-DEED-299F-0FC43B76145D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138.9</a:t>
                  </a:r>
                </a:p>
              </p:txBody>
            </p:sp>
          </p:grpSp>
        </p:grpSp>
        <p:grpSp>
          <p:nvGrpSpPr>
            <p:cNvPr id="749" name="Group 748">
              <a:extLst>
                <a:ext uri="{FF2B5EF4-FFF2-40B4-BE49-F238E27FC236}">
                  <a16:creationId xmlns:a16="http://schemas.microsoft.com/office/drawing/2014/main" id="{813692A6-566B-A566-7D34-185D2A9D7427}"/>
                </a:ext>
              </a:extLst>
            </p:cNvPr>
            <p:cNvGrpSpPr/>
            <p:nvPr/>
          </p:nvGrpSpPr>
          <p:grpSpPr>
            <a:xfrm>
              <a:off x="1589393" y="5913896"/>
              <a:ext cx="593115" cy="636569"/>
              <a:chOff x="564114" y="441325"/>
              <a:chExt cx="593115" cy="636569"/>
            </a:xfrm>
          </p:grpSpPr>
          <p:grpSp>
            <p:nvGrpSpPr>
              <p:cNvPr id="750" name="Group 749">
                <a:extLst>
                  <a:ext uri="{FF2B5EF4-FFF2-40B4-BE49-F238E27FC236}">
                    <a16:creationId xmlns:a16="http://schemas.microsoft.com/office/drawing/2014/main" id="{44004BD0-F4DF-9959-A902-3282C0AA7C7C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55" name="Rectangle: Rounded Corners 754">
                  <a:extLst>
                    <a:ext uri="{FF2B5EF4-FFF2-40B4-BE49-F238E27FC236}">
                      <a16:creationId xmlns:a16="http://schemas.microsoft.com/office/drawing/2014/main" id="{B00ACA73-4309-FD11-BA0D-604C26F7E85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6" name="Rectangle: Rounded Corners 755">
                  <a:extLst>
                    <a:ext uri="{FF2B5EF4-FFF2-40B4-BE49-F238E27FC236}">
                      <a16:creationId xmlns:a16="http://schemas.microsoft.com/office/drawing/2014/main" id="{90EEBC05-6E34-3B54-4925-D2CDE0BB11E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1" name="Group 750">
                <a:extLst>
                  <a:ext uri="{FF2B5EF4-FFF2-40B4-BE49-F238E27FC236}">
                    <a16:creationId xmlns:a16="http://schemas.microsoft.com/office/drawing/2014/main" id="{A1008FEF-0BCB-A8E8-C9D4-BC2C854B7CD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52" name="TextBox 751">
                  <a:extLst>
                    <a:ext uri="{FF2B5EF4-FFF2-40B4-BE49-F238E27FC236}">
                      <a16:creationId xmlns:a16="http://schemas.microsoft.com/office/drawing/2014/main" id="{5D3B7816-0C39-D3C2-A6C5-FB7E06C097C6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Ac</a:t>
                  </a:r>
                </a:p>
              </p:txBody>
            </p:sp>
            <p:sp>
              <p:nvSpPr>
                <p:cNvPr id="753" name="TextBox 752">
                  <a:extLst>
                    <a:ext uri="{FF2B5EF4-FFF2-40B4-BE49-F238E27FC236}">
                      <a16:creationId xmlns:a16="http://schemas.microsoft.com/office/drawing/2014/main" id="{447F14CB-E358-5FD2-3AA1-5066F5DAC52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89</a:t>
                  </a:r>
                </a:p>
              </p:txBody>
            </p:sp>
            <p:sp>
              <p:nvSpPr>
                <p:cNvPr id="754" name="TextBox 753">
                  <a:extLst>
                    <a:ext uri="{FF2B5EF4-FFF2-40B4-BE49-F238E27FC236}">
                      <a16:creationId xmlns:a16="http://schemas.microsoft.com/office/drawing/2014/main" id="{FFFAE9DC-A4A3-BCA3-44C4-472DFC9F94A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(227)</a:t>
                  </a:r>
                </a:p>
              </p:txBody>
            </p:sp>
          </p:grpSp>
        </p:grpSp>
        <p:grpSp>
          <p:nvGrpSpPr>
            <p:cNvPr id="757" name="Group 756">
              <a:extLst>
                <a:ext uri="{FF2B5EF4-FFF2-40B4-BE49-F238E27FC236}">
                  <a16:creationId xmlns:a16="http://schemas.microsoft.com/office/drawing/2014/main" id="{1C652901-B6AA-234F-2408-C604DCC70D98}"/>
                </a:ext>
              </a:extLst>
            </p:cNvPr>
            <p:cNvGrpSpPr/>
            <p:nvPr/>
          </p:nvGrpSpPr>
          <p:grpSpPr>
            <a:xfrm>
              <a:off x="2237093" y="5236642"/>
              <a:ext cx="593115" cy="636569"/>
              <a:chOff x="564114" y="441325"/>
              <a:chExt cx="593115" cy="636569"/>
            </a:xfrm>
          </p:grpSpPr>
          <p:grpSp>
            <p:nvGrpSpPr>
              <p:cNvPr id="758" name="Group 757">
                <a:extLst>
                  <a:ext uri="{FF2B5EF4-FFF2-40B4-BE49-F238E27FC236}">
                    <a16:creationId xmlns:a16="http://schemas.microsoft.com/office/drawing/2014/main" id="{CC3C4A1F-E2A8-C957-4128-8B4841D91A0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63" name="Rectangle: Rounded Corners 762">
                  <a:extLst>
                    <a:ext uri="{FF2B5EF4-FFF2-40B4-BE49-F238E27FC236}">
                      <a16:creationId xmlns:a16="http://schemas.microsoft.com/office/drawing/2014/main" id="{0BC29082-E3FE-D189-9E4C-328EF73BE07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4" name="Rectangle: Rounded Corners 763">
                  <a:extLst>
                    <a:ext uri="{FF2B5EF4-FFF2-40B4-BE49-F238E27FC236}">
                      <a16:creationId xmlns:a16="http://schemas.microsoft.com/office/drawing/2014/main" id="{E33BC3B1-D75C-48BB-BE19-A6B739E2CD0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9" name="Group 758">
                <a:extLst>
                  <a:ext uri="{FF2B5EF4-FFF2-40B4-BE49-F238E27FC236}">
                    <a16:creationId xmlns:a16="http://schemas.microsoft.com/office/drawing/2014/main" id="{5AC9447A-65B5-21DD-8888-E28FB6B42A9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60" name="TextBox 759">
                  <a:extLst>
                    <a:ext uri="{FF2B5EF4-FFF2-40B4-BE49-F238E27FC236}">
                      <a16:creationId xmlns:a16="http://schemas.microsoft.com/office/drawing/2014/main" id="{A931FDBB-3B80-C9A6-5708-6BEE5C2138D3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Ce</a:t>
                  </a:r>
                </a:p>
              </p:txBody>
            </p:sp>
            <p:sp>
              <p:nvSpPr>
                <p:cNvPr id="761" name="TextBox 760">
                  <a:extLst>
                    <a:ext uri="{FF2B5EF4-FFF2-40B4-BE49-F238E27FC236}">
                      <a16:creationId xmlns:a16="http://schemas.microsoft.com/office/drawing/2014/main" id="{619412D8-44C1-6543-B6DA-5DA1DFEB85A2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58</a:t>
                  </a:r>
                </a:p>
              </p:txBody>
            </p:sp>
            <p:sp>
              <p:nvSpPr>
                <p:cNvPr id="762" name="TextBox 761">
                  <a:extLst>
                    <a:ext uri="{FF2B5EF4-FFF2-40B4-BE49-F238E27FC236}">
                      <a16:creationId xmlns:a16="http://schemas.microsoft.com/office/drawing/2014/main" id="{C6950D63-0D17-2577-BE54-7747EE74A3F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140.1</a:t>
                  </a:r>
                </a:p>
              </p:txBody>
            </p:sp>
          </p:grpSp>
        </p:grpSp>
        <p:grpSp>
          <p:nvGrpSpPr>
            <p:cNvPr id="765" name="Group 764">
              <a:extLst>
                <a:ext uri="{FF2B5EF4-FFF2-40B4-BE49-F238E27FC236}">
                  <a16:creationId xmlns:a16="http://schemas.microsoft.com/office/drawing/2014/main" id="{63C803F1-983D-28A3-12B9-064235D087CF}"/>
                </a:ext>
              </a:extLst>
            </p:cNvPr>
            <p:cNvGrpSpPr/>
            <p:nvPr/>
          </p:nvGrpSpPr>
          <p:grpSpPr>
            <a:xfrm>
              <a:off x="2237093" y="5913896"/>
              <a:ext cx="593115" cy="636569"/>
              <a:chOff x="564114" y="441325"/>
              <a:chExt cx="593115" cy="636569"/>
            </a:xfrm>
          </p:grpSpPr>
          <p:grpSp>
            <p:nvGrpSpPr>
              <p:cNvPr id="766" name="Group 765">
                <a:extLst>
                  <a:ext uri="{FF2B5EF4-FFF2-40B4-BE49-F238E27FC236}">
                    <a16:creationId xmlns:a16="http://schemas.microsoft.com/office/drawing/2014/main" id="{250512B2-8014-8D01-4195-8CA878273BC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71" name="Rectangle: Rounded Corners 770">
                  <a:extLst>
                    <a:ext uri="{FF2B5EF4-FFF2-40B4-BE49-F238E27FC236}">
                      <a16:creationId xmlns:a16="http://schemas.microsoft.com/office/drawing/2014/main" id="{994C571C-83A0-5B53-8F9C-59ADF4260A8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2" name="Rectangle: Rounded Corners 771">
                  <a:extLst>
                    <a:ext uri="{FF2B5EF4-FFF2-40B4-BE49-F238E27FC236}">
                      <a16:creationId xmlns:a16="http://schemas.microsoft.com/office/drawing/2014/main" id="{869384B1-E6E6-051F-DD2A-33F3FB2BB18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7" name="Group 766">
                <a:extLst>
                  <a:ext uri="{FF2B5EF4-FFF2-40B4-BE49-F238E27FC236}">
                    <a16:creationId xmlns:a16="http://schemas.microsoft.com/office/drawing/2014/main" id="{104D627B-8019-8D39-A07D-9BD60346CE2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68" name="TextBox 767">
                  <a:extLst>
                    <a:ext uri="{FF2B5EF4-FFF2-40B4-BE49-F238E27FC236}">
                      <a16:creationId xmlns:a16="http://schemas.microsoft.com/office/drawing/2014/main" id="{3D331436-50C4-EE07-58C7-5981E0C8B97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Th</a:t>
                  </a:r>
                </a:p>
              </p:txBody>
            </p:sp>
            <p:sp>
              <p:nvSpPr>
                <p:cNvPr id="769" name="TextBox 768">
                  <a:extLst>
                    <a:ext uri="{FF2B5EF4-FFF2-40B4-BE49-F238E27FC236}">
                      <a16:creationId xmlns:a16="http://schemas.microsoft.com/office/drawing/2014/main" id="{8850A8F2-8036-3A05-A367-06B97E3A1528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90</a:t>
                  </a:r>
                </a:p>
              </p:txBody>
            </p:sp>
            <p:sp>
              <p:nvSpPr>
                <p:cNvPr id="770" name="TextBox 769">
                  <a:extLst>
                    <a:ext uri="{FF2B5EF4-FFF2-40B4-BE49-F238E27FC236}">
                      <a16:creationId xmlns:a16="http://schemas.microsoft.com/office/drawing/2014/main" id="{062FE3DC-FBCC-3725-BFCF-5E162E8779F0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232.0</a:t>
                  </a:r>
                </a:p>
              </p:txBody>
            </p:sp>
          </p:grpSp>
        </p:grpSp>
        <p:grpSp>
          <p:nvGrpSpPr>
            <p:cNvPr id="773" name="Group 772">
              <a:extLst>
                <a:ext uri="{FF2B5EF4-FFF2-40B4-BE49-F238E27FC236}">
                  <a16:creationId xmlns:a16="http://schemas.microsoft.com/office/drawing/2014/main" id="{39049F4A-9754-761E-061F-65421EA7D94B}"/>
                </a:ext>
              </a:extLst>
            </p:cNvPr>
            <p:cNvGrpSpPr/>
            <p:nvPr/>
          </p:nvGrpSpPr>
          <p:grpSpPr>
            <a:xfrm>
              <a:off x="2884793" y="5236642"/>
              <a:ext cx="593115" cy="636569"/>
              <a:chOff x="564114" y="441325"/>
              <a:chExt cx="593115" cy="636569"/>
            </a:xfrm>
          </p:grpSpPr>
          <p:grpSp>
            <p:nvGrpSpPr>
              <p:cNvPr id="774" name="Group 773">
                <a:extLst>
                  <a:ext uri="{FF2B5EF4-FFF2-40B4-BE49-F238E27FC236}">
                    <a16:creationId xmlns:a16="http://schemas.microsoft.com/office/drawing/2014/main" id="{F81DD8E6-46A9-6F84-0236-C2FA13AAE485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79" name="Rectangle: Rounded Corners 778">
                  <a:extLst>
                    <a:ext uri="{FF2B5EF4-FFF2-40B4-BE49-F238E27FC236}">
                      <a16:creationId xmlns:a16="http://schemas.microsoft.com/office/drawing/2014/main" id="{B67F24DF-68A4-F9F0-97E5-A69F859F61E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0" name="Rectangle: Rounded Corners 779">
                  <a:extLst>
                    <a:ext uri="{FF2B5EF4-FFF2-40B4-BE49-F238E27FC236}">
                      <a16:creationId xmlns:a16="http://schemas.microsoft.com/office/drawing/2014/main" id="{67389ED5-5ADA-AE82-3E9F-AC5E433C516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5" name="Group 774">
                <a:extLst>
                  <a:ext uri="{FF2B5EF4-FFF2-40B4-BE49-F238E27FC236}">
                    <a16:creationId xmlns:a16="http://schemas.microsoft.com/office/drawing/2014/main" id="{330F9740-D9E1-D628-D9F9-E28125ED38E3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76" name="TextBox 775">
                  <a:extLst>
                    <a:ext uri="{FF2B5EF4-FFF2-40B4-BE49-F238E27FC236}">
                      <a16:creationId xmlns:a16="http://schemas.microsoft.com/office/drawing/2014/main" id="{74C91132-2775-CE17-398E-D36E1E068D4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Pr</a:t>
                  </a:r>
                </a:p>
              </p:txBody>
            </p:sp>
            <p:sp>
              <p:nvSpPr>
                <p:cNvPr id="777" name="TextBox 776">
                  <a:extLst>
                    <a:ext uri="{FF2B5EF4-FFF2-40B4-BE49-F238E27FC236}">
                      <a16:creationId xmlns:a16="http://schemas.microsoft.com/office/drawing/2014/main" id="{E431826B-5A85-A639-B86C-7202C55C32C3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59</a:t>
                  </a:r>
                </a:p>
              </p:txBody>
            </p:sp>
            <p:sp>
              <p:nvSpPr>
                <p:cNvPr id="778" name="TextBox 777">
                  <a:extLst>
                    <a:ext uri="{FF2B5EF4-FFF2-40B4-BE49-F238E27FC236}">
                      <a16:creationId xmlns:a16="http://schemas.microsoft.com/office/drawing/2014/main" id="{1BA11984-07A7-605F-A343-19DA88D9BFC7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140.9</a:t>
                  </a:r>
                </a:p>
              </p:txBody>
            </p:sp>
          </p:grpSp>
        </p:grpSp>
        <p:grpSp>
          <p:nvGrpSpPr>
            <p:cNvPr id="781" name="Group 780">
              <a:extLst>
                <a:ext uri="{FF2B5EF4-FFF2-40B4-BE49-F238E27FC236}">
                  <a16:creationId xmlns:a16="http://schemas.microsoft.com/office/drawing/2014/main" id="{EDF8FBC2-8BE4-329B-0296-D936CB28DB5F}"/>
                </a:ext>
              </a:extLst>
            </p:cNvPr>
            <p:cNvGrpSpPr/>
            <p:nvPr/>
          </p:nvGrpSpPr>
          <p:grpSpPr>
            <a:xfrm>
              <a:off x="2884793" y="5913896"/>
              <a:ext cx="593115" cy="636569"/>
              <a:chOff x="564114" y="441325"/>
              <a:chExt cx="593115" cy="636569"/>
            </a:xfrm>
          </p:grpSpPr>
          <p:grpSp>
            <p:nvGrpSpPr>
              <p:cNvPr id="782" name="Group 781">
                <a:extLst>
                  <a:ext uri="{FF2B5EF4-FFF2-40B4-BE49-F238E27FC236}">
                    <a16:creationId xmlns:a16="http://schemas.microsoft.com/office/drawing/2014/main" id="{4570A626-9436-F772-9ABC-FEAD5B0DF370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87" name="Rectangle: Rounded Corners 786">
                  <a:extLst>
                    <a:ext uri="{FF2B5EF4-FFF2-40B4-BE49-F238E27FC236}">
                      <a16:creationId xmlns:a16="http://schemas.microsoft.com/office/drawing/2014/main" id="{68810241-BF18-B658-AA6D-BB019A5BF3B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8" name="Rectangle: Rounded Corners 787">
                  <a:extLst>
                    <a:ext uri="{FF2B5EF4-FFF2-40B4-BE49-F238E27FC236}">
                      <a16:creationId xmlns:a16="http://schemas.microsoft.com/office/drawing/2014/main" id="{4D58CBF0-40F6-1F0B-B001-03AEDC2BCBA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3" name="Group 782">
                <a:extLst>
                  <a:ext uri="{FF2B5EF4-FFF2-40B4-BE49-F238E27FC236}">
                    <a16:creationId xmlns:a16="http://schemas.microsoft.com/office/drawing/2014/main" id="{DC08E5E6-A13B-C7DF-A04F-5AF8CEA10B34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84" name="TextBox 783">
                  <a:extLst>
                    <a:ext uri="{FF2B5EF4-FFF2-40B4-BE49-F238E27FC236}">
                      <a16:creationId xmlns:a16="http://schemas.microsoft.com/office/drawing/2014/main" id="{BCBF898E-B4DA-6E7D-4E63-2AEF667F13D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Pa</a:t>
                  </a:r>
                </a:p>
              </p:txBody>
            </p:sp>
            <p:sp>
              <p:nvSpPr>
                <p:cNvPr id="785" name="TextBox 784">
                  <a:extLst>
                    <a:ext uri="{FF2B5EF4-FFF2-40B4-BE49-F238E27FC236}">
                      <a16:creationId xmlns:a16="http://schemas.microsoft.com/office/drawing/2014/main" id="{AFDA7C1E-342B-186E-B7B9-40AE526E3EA1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91</a:t>
                  </a:r>
                </a:p>
              </p:txBody>
            </p:sp>
            <p:sp>
              <p:nvSpPr>
                <p:cNvPr id="786" name="TextBox 785">
                  <a:extLst>
                    <a:ext uri="{FF2B5EF4-FFF2-40B4-BE49-F238E27FC236}">
                      <a16:creationId xmlns:a16="http://schemas.microsoft.com/office/drawing/2014/main" id="{4B00C6FA-EDA6-8712-F53C-A45336A822F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231.0</a:t>
                  </a:r>
                </a:p>
              </p:txBody>
            </p:sp>
          </p:grpSp>
        </p:grpSp>
        <p:grpSp>
          <p:nvGrpSpPr>
            <p:cNvPr id="789" name="Group 788">
              <a:extLst>
                <a:ext uri="{FF2B5EF4-FFF2-40B4-BE49-F238E27FC236}">
                  <a16:creationId xmlns:a16="http://schemas.microsoft.com/office/drawing/2014/main" id="{E4BA31C9-A896-1A57-ACFF-4CC5B3C21EE3}"/>
                </a:ext>
              </a:extLst>
            </p:cNvPr>
            <p:cNvGrpSpPr/>
            <p:nvPr/>
          </p:nvGrpSpPr>
          <p:grpSpPr>
            <a:xfrm>
              <a:off x="3532493" y="5236642"/>
              <a:ext cx="593115" cy="636569"/>
              <a:chOff x="564114" y="441325"/>
              <a:chExt cx="593115" cy="636569"/>
            </a:xfrm>
          </p:grpSpPr>
          <p:grpSp>
            <p:nvGrpSpPr>
              <p:cNvPr id="790" name="Group 789">
                <a:extLst>
                  <a:ext uri="{FF2B5EF4-FFF2-40B4-BE49-F238E27FC236}">
                    <a16:creationId xmlns:a16="http://schemas.microsoft.com/office/drawing/2014/main" id="{9F142C7B-CF4B-E30D-6217-3B44D49BEE0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795" name="Rectangle: Rounded Corners 794">
                  <a:extLst>
                    <a:ext uri="{FF2B5EF4-FFF2-40B4-BE49-F238E27FC236}">
                      <a16:creationId xmlns:a16="http://schemas.microsoft.com/office/drawing/2014/main" id="{638B5CE8-8265-911A-AFFD-C0C95870339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6" name="Rectangle: Rounded Corners 795">
                  <a:extLst>
                    <a:ext uri="{FF2B5EF4-FFF2-40B4-BE49-F238E27FC236}">
                      <a16:creationId xmlns:a16="http://schemas.microsoft.com/office/drawing/2014/main" id="{438EABE8-B175-02E8-BAF4-3502F5DAE25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1" name="Group 790">
                <a:extLst>
                  <a:ext uri="{FF2B5EF4-FFF2-40B4-BE49-F238E27FC236}">
                    <a16:creationId xmlns:a16="http://schemas.microsoft.com/office/drawing/2014/main" id="{8F7B07FC-3DFD-E9B1-FB84-A5A2A3E900B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792" name="TextBox 791">
                  <a:extLst>
                    <a:ext uri="{FF2B5EF4-FFF2-40B4-BE49-F238E27FC236}">
                      <a16:creationId xmlns:a16="http://schemas.microsoft.com/office/drawing/2014/main" id="{F409D0D8-FC18-3D95-FBDD-86DC3848EDD6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Nd</a:t>
                  </a:r>
                </a:p>
              </p:txBody>
            </p:sp>
            <p:sp>
              <p:nvSpPr>
                <p:cNvPr id="793" name="TextBox 792">
                  <a:extLst>
                    <a:ext uri="{FF2B5EF4-FFF2-40B4-BE49-F238E27FC236}">
                      <a16:creationId xmlns:a16="http://schemas.microsoft.com/office/drawing/2014/main" id="{E291C7F0-E3AD-9339-1D37-9950F17AB69F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60</a:t>
                  </a:r>
                </a:p>
              </p:txBody>
            </p:sp>
            <p:sp>
              <p:nvSpPr>
                <p:cNvPr id="794" name="TextBox 793">
                  <a:extLst>
                    <a:ext uri="{FF2B5EF4-FFF2-40B4-BE49-F238E27FC236}">
                      <a16:creationId xmlns:a16="http://schemas.microsoft.com/office/drawing/2014/main" id="{A17B4E42-B445-AA55-2737-B481AFDD1F5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144.2</a:t>
                  </a:r>
                </a:p>
              </p:txBody>
            </p:sp>
          </p:grpSp>
        </p:grpSp>
        <p:grpSp>
          <p:nvGrpSpPr>
            <p:cNvPr id="797" name="Group 796">
              <a:extLst>
                <a:ext uri="{FF2B5EF4-FFF2-40B4-BE49-F238E27FC236}">
                  <a16:creationId xmlns:a16="http://schemas.microsoft.com/office/drawing/2014/main" id="{31C589E7-E88F-CE38-E81D-9FA05D0AD096}"/>
                </a:ext>
              </a:extLst>
            </p:cNvPr>
            <p:cNvGrpSpPr/>
            <p:nvPr/>
          </p:nvGrpSpPr>
          <p:grpSpPr>
            <a:xfrm>
              <a:off x="3532493" y="5913896"/>
              <a:ext cx="593115" cy="636569"/>
              <a:chOff x="564114" y="441325"/>
              <a:chExt cx="593115" cy="636569"/>
            </a:xfrm>
          </p:grpSpPr>
          <p:grpSp>
            <p:nvGrpSpPr>
              <p:cNvPr id="798" name="Group 797">
                <a:extLst>
                  <a:ext uri="{FF2B5EF4-FFF2-40B4-BE49-F238E27FC236}">
                    <a16:creationId xmlns:a16="http://schemas.microsoft.com/office/drawing/2014/main" id="{01DD8937-A0D9-E0FC-0D06-C9C4DEAE46F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03" name="Rectangle: Rounded Corners 802">
                  <a:extLst>
                    <a:ext uri="{FF2B5EF4-FFF2-40B4-BE49-F238E27FC236}">
                      <a16:creationId xmlns:a16="http://schemas.microsoft.com/office/drawing/2014/main" id="{1BEF8120-4686-051D-DCEA-B201CF9BDF1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4" name="Rectangle: Rounded Corners 803">
                  <a:extLst>
                    <a:ext uri="{FF2B5EF4-FFF2-40B4-BE49-F238E27FC236}">
                      <a16:creationId xmlns:a16="http://schemas.microsoft.com/office/drawing/2014/main" id="{4098E043-75C7-52D8-7D60-D4A275D406A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9" name="Group 798">
                <a:extLst>
                  <a:ext uri="{FF2B5EF4-FFF2-40B4-BE49-F238E27FC236}">
                    <a16:creationId xmlns:a16="http://schemas.microsoft.com/office/drawing/2014/main" id="{3A631C7C-A452-8D35-80A0-351C86A146C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00" name="TextBox 799">
                  <a:extLst>
                    <a:ext uri="{FF2B5EF4-FFF2-40B4-BE49-F238E27FC236}">
                      <a16:creationId xmlns:a16="http://schemas.microsoft.com/office/drawing/2014/main" id="{612FE7E6-61EF-23E7-A096-CADB006EE1F6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U</a:t>
                  </a:r>
                </a:p>
              </p:txBody>
            </p:sp>
            <p:sp>
              <p:nvSpPr>
                <p:cNvPr id="801" name="TextBox 800">
                  <a:extLst>
                    <a:ext uri="{FF2B5EF4-FFF2-40B4-BE49-F238E27FC236}">
                      <a16:creationId xmlns:a16="http://schemas.microsoft.com/office/drawing/2014/main" id="{98B85FC1-410A-9592-EC67-75BDF0DCAF6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92</a:t>
                  </a:r>
                </a:p>
              </p:txBody>
            </p:sp>
            <p:sp>
              <p:nvSpPr>
                <p:cNvPr id="802" name="TextBox 801">
                  <a:extLst>
                    <a:ext uri="{FF2B5EF4-FFF2-40B4-BE49-F238E27FC236}">
                      <a16:creationId xmlns:a16="http://schemas.microsoft.com/office/drawing/2014/main" id="{26BC6FBE-923F-7A7B-B31D-3F4E85896981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238.0</a:t>
                  </a:r>
                </a:p>
              </p:txBody>
            </p:sp>
          </p:grpSp>
        </p:grpSp>
        <p:grpSp>
          <p:nvGrpSpPr>
            <p:cNvPr id="805" name="Group 804">
              <a:extLst>
                <a:ext uri="{FF2B5EF4-FFF2-40B4-BE49-F238E27FC236}">
                  <a16:creationId xmlns:a16="http://schemas.microsoft.com/office/drawing/2014/main" id="{9F05AFAF-FFD9-0340-1FA5-B08BEAC905C4}"/>
                </a:ext>
              </a:extLst>
            </p:cNvPr>
            <p:cNvGrpSpPr/>
            <p:nvPr/>
          </p:nvGrpSpPr>
          <p:grpSpPr>
            <a:xfrm>
              <a:off x="41801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06" name="Group 805">
                <a:extLst>
                  <a:ext uri="{FF2B5EF4-FFF2-40B4-BE49-F238E27FC236}">
                    <a16:creationId xmlns:a16="http://schemas.microsoft.com/office/drawing/2014/main" id="{9D81F51D-7009-7DE7-8DE0-0E0BA99DF6F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11" name="Rectangle: Rounded Corners 810">
                  <a:extLst>
                    <a:ext uri="{FF2B5EF4-FFF2-40B4-BE49-F238E27FC236}">
                      <a16:creationId xmlns:a16="http://schemas.microsoft.com/office/drawing/2014/main" id="{B03F5DCE-5050-D6A2-AD1D-070A6A0D90AE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2" name="Rectangle: Rounded Corners 811">
                  <a:extLst>
                    <a:ext uri="{FF2B5EF4-FFF2-40B4-BE49-F238E27FC236}">
                      <a16:creationId xmlns:a16="http://schemas.microsoft.com/office/drawing/2014/main" id="{178F1368-6416-FF91-4176-53B836AD3812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7" name="Group 806">
                <a:extLst>
                  <a:ext uri="{FF2B5EF4-FFF2-40B4-BE49-F238E27FC236}">
                    <a16:creationId xmlns:a16="http://schemas.microsoft.com/office/drawing/2014/main" id="{B33E79F6-E0CC-FB68-4F18-60172389374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08" name="TextBox 807">
                  <a:extLst>
                    <a:ext uri="{FF2B5EF4-FFF2-40B4-BE49-F238E27FC236}">
                      <a16:creationId xmlns:a16="http://schemas.microsoft.com/office/drawing/2014/main" id="{CE843146-8240-CBFF-5472-D0B2A2BB4929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Pm</a:t>
                  </a:r>
                </a:p>
              </p:txBody>
            </p:sp>
            <p:sp>
              <p:nvSpPr>
                <p:cNvPr id="809" name="TextBox 808">
                  <a:extLst>
                    <a:ext uri="{FF2B5EF4-FFF2-40B4-BE49-F238E27FC236}">
                      <a16:creationId xmlns:a16="http://schemas.microsoft.com/office/drawing/2014/main" id="{0C13FAD7-B292-B094-1A70-4E2581C623A9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61</a:t>
                  </a:r>
                </a:p>
              </p:txBody>
            </p:sp>
            <p:sp>
              <p:nvSpPr>
                <p:cNvPr id="810" name="TextBox 809">
                  <a:extLst>
                    <a:ext uri="{FF2B5EF4-FFF2-40B4-BE49-F238E27FC236}">
                      <a16:creationId xmlns:a16="http://schemas.microsoft.com/office/drawing/2014/main" id="{623AB7E4-E481-357E-2AAB-1A0E6E757D8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(145)</a:t>
                  </a:r>
                </a:p>
              </p:txBody>
            </p:sp>
          </p:grpSp>
        </p:grpSp>
        <p:grpSp>
          <p:nvGrpSpPr>
            <p:cNvPr id="813" name="Group 812">
              <a:extLst>
                <a:ext uri="{FF2B5EF4-FFF2-40B4-BE49-F238E27FC236}">
                  <a16:creationId xmlns:a16="http://schemas.microsoft.com/office/drawing/2014/main" id="{31C8BCBE-CF62-1453-295B-1646211AF4DC}"/>
                </a:ext>
              </a:extLst>
            </p:cNvPr>
            <p:cNvGrpSpPr/>
            <p:nvPr/>
          </p:nvGrpSpPr>
          <p:grpSpPr>
            <a:xfrm>
              <a:off x="41801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14" name="Group 813">
                <a:extLst>
                  <a:ext uri="{FF2B5EF4-FFF2-40B4-BE49-F238E27FC236}">
                    <a16:creationId xmlns:a16="http://schemas.microsoft.com/office/drawing/2014/main" id="{D718C9A2-734C-B942-249E-73D61EC2FD1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19" name="Rectangle: Rounded Corners 818">
                  <a:extLst>
                    <a:ext uri="{FF2B5EF4-FFF2-40B4-BE49-F238E27FC236}">
                      <a16:creationId xmlns:a16="http://schemas.microsoft.com/office/drawing/2014/main" id="{84FE650F-0FE2-AA69-CC8F-F6F88CAB35A3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0" name="Rectangle: Rounded Corners 819">
                  <a:extLst>
                    <a:ext uri="{FF2B5EF4-FFF2-40B4-BE49-F238E27FC236}">
                      <a16:creationId xmlns:a16="http://schemas.microsoft.com/office/drawing/2014/main" id="{BEF1A6C7-6F45-82C0-8B16-B9D886CD86C3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5" name="Group 814">
                <a:extLst>
                  <a:ext uri="{FF2B5EF4-FFF2-40B4-BE49-F238E27FC236}">
                    <a16:creationId xmlns:a16="http://schemas.microsoft.com/office/drawing/2014/main" id="{35EC96F2-1D14-01AE-C767-79FAB85971B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16" name="TextBox 815">
                  <a:extLst>
                    <a:ext uri="{FF2B5EF4-FFF2-40B4-BE49-F238E27FC236}">
                      <a16:creationId xmlns:a16="http://schemas.microsoft.com/office/drawing/2014/main" id="{F2DF8BD7-1AE5-CD69-63A2-61D52EA8269D}"/>
                    </a:ext>
                  </a:extLst>
                </p:cNvPr>
                <p:cNvSpPr txBox="1"/>
                <p:nvPr/>
              </p:nvSpPr>
              <p:spPr>
                <a:xfrm>
                  <a:off x="1925427" y="56021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Np</a:t>
                  </a:r>
                </a:p>
              </p:txBody>
            </p:sp>
            <p:sp>
              <p:nvSpPr>
                <p:cNvPr id="817" name="TextBox 816">
                  <a:extLst>
                    <a:ext uri="{FF2B5EF4-FFF2-40B4-BE49-F238E27FC236}">
                      <a16:creationId xmlns:a16="http://schemas.microsoft.com/office/drawing/2014/main" id="{5A17F23D-DF07-B787-9E15-678CC0C8218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93</a:t>
                  </a:r>
                </a:p>
              </p:txBody>
            </p:sp>
            <p:sp>
              <p:nvSpPr>
                <p:cNvPr id="818" name="TextBox 817">
                  <a:extLst>
                    <a:ext uri="{FF2B5EF4-FFF2-40B4-BE49-F238E27FC236}">
                      <a16:creationId xmlns:a16="http://schemas.microsoft.com/office/drawing/2014/main" id="{80E2BF32-714F-33C7-74E7-95A6AACF81D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(237)</a:t>
                  </a:r>
                </a:p>
              </p:txBody>
            </p:sp>
          </p:grpSp>
        </p:grpSp>
        <p:grpSp>
          <p:nvGrpSpPr>
            <p:cNvPr id="821" name="Group 820">
              <a:extLst>
                <a:ext uri="{FF2B5EF4-FFF2-40B4-BE49-F238E27FC236}">
                  <a16:creationId xmlns:a16="http://schemas.microsoft.com/office/drawing/2014/main" id="{B49D8921-A2E2-5A34-2A58-DDE466C71203}"/>
                </a:ext>
              </a:extLst>
            </p:cNvPr>
            <p:cNvGrpSpPr/>
            <p:nvPr/>
          </p:nvGrpSpPr>
          <p:grpSpPr>
            <a:xfrm>
              <a:off x="48278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22" name="Group 821">
                <a:extLst>
                  <a:ext uri="{FF2B5EF4-FFF2-40B4-BE49-F238E27FC236}">
                    <a16:creationId xmlns:a16="http://schemas.microsoft.com/office/drawing/2014/main" id="{DC7560CB-CD8A-1167-E1B7-BF183C17812A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27" name="Rectangle: Rounded Corners 826">
                  <a:extLst>
                    <a:ext uri="{FF2B5EF4-FFF2-40B4-BE49-F238E27FC236}">
                      <a16:creationId xmlns:a16="http://schemas.microsoft.com/office/drawing/2014/main" id="{04CFF935-1093-0993-86FC-83E66537010D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8" name="Rectangle: Rounded Corners 827">
                  <a:extLst>
                    <a:ext uri="{FF2B5EF4-FFF2-40B4-BE49-F238E27FC236}">
                      <a16:creationId xmlns:a16="http://schemas.microsoft.com/office/drawing/2014/main" id="{77BC9FE1-3695-A020-CB3B-57D2D07A7F8D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1CEC8AD7-21EA-4BB3-4C70-002003E62F50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24" name="TextBox 823">
                  <a:extLst>
                    <a:ext uri="{FF2B5EF4-FFF2-40B4-BE49-F238E27FC236}">
                      <a16:creationId xmlns:a16="http://schemas.microsoft.com/office/drawing/2014/main" id="{21F1C53E-3D15-6FA4-0461-889F76B077A8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Sm</a:t>
                  </a:r>
                </a:p>
              </p:txBody>
            </p:sp>
            <p:sp>
              <p:nvSpPr>
                <p:cNvPr id="825" name="TextBox 824">
                  <a:extLst>
                    <a:ext uri="{FF2B5EF4-FFF2-40B4-BE49-F238E27FC236}">
                      <a16:creationId xmlns:a16="http://schemas.microsoft.com/office/drawing/2014/main" id="{259AD26D-1C51-CB28-EE29-0DD7952D70B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62</a:t>
                  </a:r>
                </a:p>
              </p:txBody>
            </p:sp>
            <p:sp>
              <p:nvSpPr>
                <p:cNvPr id="826" name="TextBox 825">
                  <a:extLst>
                    <a:ext uri="{FF2B5EF4-FFF2-40B4-BE49-F238E27FC236}">
                      <a16:creationId xmlns:a16="http://schemas.microsoft.com/office/drawing/2014/main" id="{481C7DDB-BE64-3A7D-D656-D25810C1031F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150.4</a:t>
                  </a:r>
                </a:p>
              </p:txBody>
            </p:sp>
          </p:grpSp>
        </p:grpSp>
        <p:grpSp>
          <p:nvGrpSpPr>
            <p:cNvPr id="829" name="Group 828">
              <a:extLst>
                <a:ext uri="{FF2B5EF4-FFF2-40B4-BE49-F238E27FC236}">
                  <a16:creationId xmlns:a16="http://schemas.microsoft.com/office/drawing/2014/main" id="{449386CC-008E-3A11-9C52-E4E0B22ED81E}"/>
                </a:ext>
              </a:extLst>
            </p:cNvPr>
            <p:cNvGrpSpPr/>
            <p:nvPr/>
          </p:nvGrpSpPr>
          <p:grpSpPr>
            <a:xfrm>
              <a:off x="48278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6109E2E7-AEBC-213A-F2CF-9EDE0CD8913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35" name="Rectangle: Rounded Corners 834">
                  <a:extLst>
                    <a:ext uri="{FF2B5EF4-FFF2-40B4-BE49-F238E27FC236}">
                      <a16:creationId xmlns:a16="http://schemas.microsoft.com/office/drawing/2014/main" id="{D1CC1BD9-C307-4B09-C1A0-D288D8F45CC2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6" name="Rectangle: Rounded Corners 835">
                  <a:extLst>
                    <a:ext uri="{FF2B5EF4-FFF2-40B4-BE49-F238E27FC236}">
                      <a16:creationId xmlns:a16="http://schemas.microsoft.com/office/drawing/2014/main" id="{9A7B70C7-609E-8A8C-BBA1-CAEAA10BCC3B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ADF6BF14-7511-8CD1-B50B-ACF17EDE8FA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32" name="TextBox 831">
                  <a:extLst>
                    <a:ext uri="{FF2B5EF4-FFF2-40B4-BE49-F238E27FC236}">
                      <a16:creationId xmlns:a16="http://schemas.microsoft.com/office/drawing/2014/main" id="{56DB394B-7A35-51D6-6D81-EF1CD9D7EB0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Pu</a:t>
                  </a:r>
                </a:p>
              </p:txBody>
            </p:sp>
            <p:sp>
              <p:nvSpPr>
                <p:cNvPr id="833" name="TextBox 832">
                  <a:extLst>
                    <a:ext uri="{FF2B5EF4-FFF2-40B4-BE49-F238E27FC236}">
                      <a16:creationId xmlns:a16="http://schemas.microsoft.com/office/drawing/2014/main" id="{E4BDE37F-D221-E85C-26EB-B23FA0B9BB2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94</a:t>
                  </a:r>
                </a:p>
              </p:txBody>
            </p:sp>
            <p:sp>
              <p:nvSpPr>
                <p:cNvPr id="834" name="TextBox 833">
                  <a:extLst>
                    <a:ext uri="{FF2B5EF4-FFF2-40B4-BE49-F238E27FC236}">
                      <a16:creationId xmlns:a16="http://schemas.microsoft.com/office/drawing/2014/main" id="{6190B32C-639F-E9FC-2726-3B833679C8DE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(244)</a:t>
                  </a:r>
                </a:p>
              </p:txBody>
            </p:sp>
          </p:grpSp>
        </p:grpSp>
        <p:grpSp>
          <p:nvGrpSpPr>
            <p:cNvPr id="837" name="Group 836">
              <a:extLst>
                <a:ext uri="{FF2B5EF4-FFF2-40B4-BE49-F238E27FC236}">
                  <a16:creationId xmlns:a16="http://schemas.microsoft.com/office/drawing/2014/main" id="{8C233EC5-B52F-3D78-FD26-86A67DE4C479}"/>
                </a:ext>
              </a:extLst>
            </p:cNvPr>
            <p:cNvGrpSpPr/>
            <p:nvPr/>
          </p:nvGrpSpPr>
          <p:grpSpPr>
            <a:xfrm>
              <a:off x="54755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2D6CD436-BD59-CACE-46E4-C8AB30E0D20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43" name="Rectangle: Rounded Corners 842">
                  <a:extLst>
                    <a:ext uri="{FF2B5EF4-FFF2-40B4-BE49-F238E27FC236}">
                      <a16:creationId xmlns:a16="http://schemas.microsoft.com/office/drawing/2014/main" id="{8DA819BD-E57E-C5E6-D7AE-A6B42FFF092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4" name="Rectangle: Rounded Corners 843">
                  <a:extLst>
                    <a:ext uri="{FF2B5EF4-FFF2-40B4-BE49-F238E27FC236}">
                      <a16:creationId xmlns:a16="http://schemas.microsoft.com/office/drawing/2014/main" id="{A743FE5D-4C98-4DED-7A2B-8971C14FBE8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5A17FFF7-BCC6-8D7A-8706-8F0F9ABED1AA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40" name="TextBox 839">
                  <a:extLst>
                    <a:ext uri="{FF2B5EF4-FFF2-40B4-BE49-F238E27FC236}">
                      <a16:creationId xmlns:a16="http://schemas.microsoft.com/office/drawing/2014/main" id="{0B3FA994-7CCD-A8DA-BAD9-A0C56F50103E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Eu</a:t>
                  </a:r>
                </a:p>
              </p:txBody>
            </p:sp>
            <p:sp>
              <p:nvSpPr>
                <p:cNvPr id="841" name="TextBox 840">
                  <a:extLst>
                    <a:ext uri="{FF2B5EF4-FFF2-40B4-BE49-F238E27FC236}">
                      <a16:creationId xmlns:a16="http://schemas.microsoft.com/office/drawing/2014/main" id="{05EBD4D8-1C8F-7A68-5CCE-AF3962395F0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63</a:t>
                  </a:r>
                </a:p>
              </p:txBody>
            </p:sp>
            <p:sp>
              <p:nvSpPr>
                <p:cNvPr id="842" name="TextBox 841">
                  <a:extLst>
                    <a:ext uri="{FF2B5EF4-FFF2-40B4-BE49-F238E27FC236}">
                      <a16:creationId xmlns:a16="http://schemas.microsoft.com/office/drawing/2014/main" id="{AFCF31BC-F85B-E476-BCF4-21CCB603258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152.0</a:t>
                  </a:r>
                </a:p>
              </p:txBody>
            </p:sp>
          </p:grpSp>
        </p:grpSp>
        <p:grpSp>
          <p:nvGrpSpPr>
            <p:cNvPr id="845" name="Group 844">
              <a:extLst>
                <a:ext uri="{FF2B5EF4-FFF2-40B4-BE49-F238E27FC236}">
                  <a16:creationId xmlns:a16="http://schemas.microsoft.com/office/drawing/2014/main" id="{51AA8C4F-855E-1058-82CE-1DED8F3CAE67}"/>
                </a:ext>
              </a:extLst>
            </p:cNvPr>
            <p:cNvGrpSpPr/>
            <p:nvPr/>
          </p:nvGrpSpPr>
          <p:grpSpPr>
            <a:xfrm>
              <a:off x="54755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46" name="Group 845">
                <a:extLst>
                  <a:ext uri="{FF2B5EF4-FFF2-40B4-BE49-F238E27FC236}">
                    <a16:creationId xmlns:a16="http://schemas.microsoft.com/office/drawing/2014/main" id="{8AAEABC0-6E8E-DD13-C292-1235D7F403D0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51" name="Rectangle: Rounded Corners 850">
                  <a:extLst>
                    <a:ext uri="{FF2B5EF4-FFF2-40B4-BE49-F238E27FC236}">
                      <a16:creationId xmlns:a16="http://schemas.microsoft.com/office/drawing/2014/main" id="{8352460F-427D-F652-C22A-02B58FE6241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2" name="Rectangle: Rounded Corners 851">
                  <a:extLst>
                    <a:ext uri="{FF2B5EF4-FFF2-40B4-BE49-F238E27FC236}">
                      <a16:creationId xmlns:a16="http://schemas.microsoft.com/office/drawing/2014/main" id="{F9EE5323-B0C3-C51A-6A88-1258358CC5E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47" name="Group 846">
                <a:extLst>
                  <a:ext uri="{FF2B5EF4-FFF2-40B4-BE49-F238E27FC236}">
                    <a16:creationId xmlns:a16="http://schemas.microsoft.com/office/drawing/2014/main" id="{691901F5-25FA-0989-E57E-4B34D220136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48" name="TextBox 847">
                  <a:extLst>
                    <a:ext uri="{FF2B5EF4-FFF2-40B4-BE49-F238E27FC236}">
                      <a16:creationId xmlns:a16="http://schemas.microsoft.com/office/drawing/2014/main" id="{D9E2573A-5B03-A578-A828-F854EE213878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Am</a:t>
                  </a:r>
                </a:p>
              </p:txBody>
            </p:sp>
            <p:sp>
              <p:nvSpPr>
                <p:cNvPr id="849" name="TextBox 848">
                  <a:extLst>
                    <a:ext uri="{FF2B5EF4-FFF2-40B4-BE49-F238E27FC236}">
                      <a16:creationId xmlns:a16="http://schemas.microsoft.com/office/drawing/2014/main" id="{7C582D18-66DA-BBE7-5FD7-D20BCAB7318E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95</a:t>
                  </a:r>
                </a:p>
              </p:txBody>
            </p:sp>
            <p:sp>
              <p:nvSpPr>
                <p:cNvPr id="850" name="TextBox 849">
                  <a:extLst>
                    <a:ext uri="{FF2B5EF4-FFF2-40B4-BE49-F238E27FC236}">
                      <a16:creationId xmlns:a16="http://schemas.microsoft.com/office/drawing/2014/main" id="{B3092E0F-4E7F-967E-8A75-B7B942B3CE5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(243)</a:t>
                  </a:r>
                </a:p>
              </p:txBody>
            </p:sp>
          </p:grpSp>
        </p:grpSp>
        <p:grpSp>
          <p:nvGrpSpPr>
            <p:cNvPr id="853" name="Group 852">
              <a:extLst>
                <a:ext uri="{FF2B5EF4-FFF2-40B4-BE49-F238E27FC236}">
                  <a16:creationId xmlns:a16="http://schemas.microsoft.com/office/drawing/2014/main" id="{87F5AE3A-508E-6AB4-0995-892DFE0D1853}"/>
                </a:ext>
              </a:extLst>
            </p:cNvPr>
            <p:cNvGrpSpPr/>
            <p:nvPr/>
          </p:nvGrpSpPr>
          <p:grpSpPr>
            <a:xfrm>
              <a:off x="61232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54" name="Group 853">
                <a:extLst>
                  <a:ext uri="{FF2B5EF4-FFF2-40B4-BE49-F238E27FC236}">
                    <a16:creationId xmlns:a16="http://schemas.microsoft.com/office/drawing/2014/main" id="{E1AFADD1-03A3-8DE5-4347-43C31037F94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59" name="Rectangle: Rounded Corners 858">
                  <a:extLst>
                    <a:ext uri="{FF2B5EF4-FFF2-40B4-BE49-F238E27FC236}">
                      <a16:creationId xmlns:a16="http://schemas.microsoft.com/office/drawing/2014/main" id="{4B2C2C6F-9777-8274-85D1-8BD6E5F38395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0" name="Rectangle: Rounded Corners 859">
                  <a:extLst>
                    <a:ext uri="{FF2B5EF4-FFF2-40B4-BE49-F238E27FC236}">
                      <a16:creationId xmlns:a16="http://schemas.microsoft.com/office/drawing/2014/main" id="{113E641E-F2AC-72A7-CAE4-6E2E49614FB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5" name="Group 854">
                <a:extLst>
                  <a:ext uri="{FF2B5EF4-FFF2-40B4-BE49-F238E27FC236}">
                    <a16:creationId xmlns:a16="http://schemas.microsoft.com/office/drawing/2014/main" id="{ABB0BAD4-F4CE-C61A-D286-B398C09E65E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56" name="TextBox 855">
                  <a:extLst>
                    <a:ext uri="{FF2B5EF4-FFF2-40B4-BE49-F238E27FC236}">
                      <a16:creationId xmlns:a16="http://schemas.microsoft.com/office/drawing/2014/main" id="{B7E5AA92-0038-03F8-3325-C0CC745A6770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Gd</a:t>
                  </a:r>
                </a:p>
              </p:txBody>
            </p:sp>
            <p:sp>
              <p:nvSpPr>
                <p:cNvPr id="857" name="TextBox 856">
                  <a:extLst>
                    <a:ext uri="{FF2B5EF4-FFF2-40B4-BE49-F238E27FC236}">
                      <a16:creationId xmlns:a16="http://schemas.microsoft.com/office/drawing/2014/main" id="{8A61B901-D3DD-E22D-D1F1-87196462B47B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64</a:t>
                  </a:r>
                </a:p>
              </p:txBody>
            </p:sp>
            <p:sp>
              <p:nvSpPr>
                <p:cNvPr id="858" name="TextBox 857">
                  <a:extLst>
                    <a:ext uri="{FF2B5EF4-FFF2-40B4-BE49-F238E27FC236}">
                      <a16:creationId xmlns:a16="http://schemas.microsoft.com/office/drawing/2014/main" id="{55E18202-261B-FC45-6199-B4C90D1AC900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157.2</a:t>
                  </a:r>
                </a:p>
              </p:txBody>
            </p:sp>
          </p:grpSp>
        </p:grpSp>
        <p:grpSp>
          <p:nvGrpSpPr>
            <p:cNvPr id="861" name="Group 860">
              <a:extLst>
                <a:ext uri="{FF2B5EF4-FFF2-40B4-BE49-F238E27FC236}">
                  <a16:creationId xmlns:a16="http://schemas.microsoft.com/office/drawing/2014/main" id="{05AE61CF-7C94-F799-FB36-68EAFDE51F97}"/>
                </a:ext>
              </a:extLst>
            </p:cNvPr>
            <p:cNvGrpSpPr/>
            <p:nvPr/>
          </p:nvGrpSpPr>
          <p:grpSpPr>
            <a:xfrm>
              <a:off x="61232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62" name="Group 861">
                <a:extLst>
                  <a:ext uri="{FF2B5EF4-FFF2-40B4-BE49-F238E27FC236}">
                    <a16:creationId xmlns:a16="http://schemas.microsoft.com/office/drawing/2014/main" id="{40584D4B-C525-42E8-6554-64C3E762DE1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67" name="Rectangle: Rounded Corners 866">
                  <a:extLst>
                    <a:ext uri="{FF2B5EF4-FFF2-40B4-BE49-F238E27FC236}">
                      <a16:creationId xmlns:a16="http://schemas.microsoft.com/office/drawing/2014/main" id="{7713B887-76F6-BF52-248D-A5D5795BD08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8" name="Rectangle: Rounded Corners 867">
                  <a:extLst>
                    <a:ext uri="{FF2B5EF4-FFF2-40B4-BE49-F238E27FC236}">
                      <a16:creationId xmlns:a16="http://schemas.microsoft.com/office/drawing/2014/main" id="{81DD9CF1-B902-AD35-42EB-F8713522BFE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63" name="Group 862">
                <a:extLst>
                  <a:ext uri="{FF2B5EF4-FFF2-40B4-BE49-F238E27FC236}">
                    <a16:creationId xmlns:a16="http://schemas.microsoft.com/office/drawing/2014/main" id="{5EF57B0B-CBA3-F3BF-5071-60882B13599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64" name="TextBox 863">
                  <a:extLst>
                    <a:ext uri="{FF2B5EF4-FFF2-40B4-BE49-F238E27FC236}">
                      <a16:creationId xmlns:a16="http://schemas.microsoft.com/office/drawing/2014/main" id="{B3B1EF48-23ED-17AD-9BC9-724146F25F8C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Cm</a:t>
                  </a:r>
                </a:p>
              </p:txBody>
            </p:sp>
            <p:sp>
              <p:nvSpPr>
                <p:cNvPr id="865" name="TextBox 864">
                  <a:extLst>
                    <a:ext uri="{FF2B5EF4-FFF2-40B4-BE49-F238E27FC236}">
                      <a16:creationId xmlns:a16="http://schemas.microsoft.com/office/drawing/2014/main" id="{C203EF49-ED49-2FB6-8FF2-7E36A3F36960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96</a:t>
                  </a: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45EDF704-3528-9376-0381-571C81465929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(247)</a:t>
                  </a:r>
                </a:p>
              </p:txBody>
            </p:sp>
          </p:grpSp>
        </p:grpSp>
        <p:grpSp>
          <p:nvGrpSpPr>
            <p:cNvPr id="869" name="Group 868">
              <a:extLst>
                <a:ext uri="{FF2B5EF4-FFF2-40B4-BE49-F238E27FC236}">
                  <a16:creationId xmlns:a16="http://schemas.microsoft.com/office/drawing/2014/main" id="{27A82420-D25C-D362-6434-1B08E3E6DDAE}"/>
                </a:ext>
              </a:extLst>
            </p:cNvPr>
            <p:cNvGrpSpPr/>
            <p:nvPr/>
          </p:nvGrpSpPr>
          <p:grpSpPr>
            <a:xfrm>
              <a:off x="67709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70" name="Group 869">
                <a:extLst>
                  <a:ext uri="{FF2B5EF4-FFF2-40B4-BE49-F238E27FC236}">
                    <a16:creationId xmlns:a16="http://schemas.microsoft.com/office/drawing/2014/main" id="{0B1E53C0-B4EB-866C-66D5-60849C94335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75" name="Rectangle: Rounded Corners 874">
                  <a:extLst>
                    <a:ext uri="{FF2B5EF4-FFF2-40B4-BE49-F238E27FC236}">
                      <a16:creationId xmlns:a16="http://schemas.microsoft.com/office/drawing/2014/main" id="{AEB01663-8D5E-9064-DB97-8CD27FDC8FD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6" name="Rectangle: Rounded Corners 875">
                  <a:extLst>
                    <a:ext uri="{FF2B5EF4-FFF2-40B4-BE49-F238E27FC236}">
                      <a16:creationId xmlns:a16="http://schemas.microsoft.com/office/drawing/2014/main" id="{C199FB6E-7D2E-6B6D-70FB-DD81324F9C8F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71" name="Group 870">
                <a:extLst>
                  <a:ext uri="{FF2B5EF4-FFF2-40B4-BE49-F238E27FC236}">
                    <a16:creationId xmlns:a16="http://schemas.microsoft.com/office/drawing/2014/main" id="{0464A4D7-39B5-1CB5-56DF-A73E1E484EDD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DAFE57CD-B357-1963-47EF-E34CA7B30EB2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Tb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AB4B7133-DA20-7998-DEE3-4D537EBB2228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65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A10FA422-5FF5-8E27-DC07-5A1394E0A52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158.9</a:t>
                  </a:r>
                </a:p>
              </p:txBody>
            </p:sp>
          </p:grpSp>
        </p:grpSp>
        <p:grpSp>
          <p:nvGrpSpPr>
            <p:cNvPr id="877" name="Group 876">
              <a:extLst>
                <a:ext uri="{FF2B5EF4-FFF2-40B4-BE49-F238E27FC236}">
                  <a16:creationId xmlns:a16="http://schemas.microsoft.com/office/drawing/2014/main" id="{3210C8E9-36EB-3787-9611-147B58CFC4C3}"/>
                </a:ext>
              </a:extLst>
            </p:cNvPr>
            <p:cNvGrpSpPr/>
            <p:nvPr/>
          </p:nvGrpSpPr>
          <p:grpSpPr>
            <a:xfrm>
              <a:off x="67709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78" name="Group 877">
                <a:extLst>
                  <a:ext uri="{FF2B5EF4-FFF2-40B4-BE49-F238E27FC236}">
                    <a16:creationId xmlns:a16="http://schemas.microsoft.com/office/drawing/2014/main" id="{915C6F44-53FD-5E67-9A5E-6BD21B9EE69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83" name="Rectangle: Rounded Corners 882">
                  <a:extLst>
                    <a:ext uri="{FF2B5EF4-FFF2-40B4-BE49-F238E27FC236}">
                      <a16:creationId xmlns:a16="http://schemas.microsoft.com/office/drawing/2014/main" id="{E3E01EB5-A6F6-EEC3-DB2C-401B1B08715A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4" name="Rectangle: Rounded Corners 883">
                  <a:extLst>
                    <a:ext uri="{FF2B5EF4-FFF2-40B4-BE49-F238E27FC236}">
                      <a16:creationId xmlns:a16="http://schemas.microsoft.com/office/drawing/2014/main" id="{BD9E4914-8568-46BF-C1D0-B450877701F5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79" name="Group 878">
                <a:extLst>
                  <a:ext uri="{FF2B5EF4-FFF2-40B4-BE49-F238E27FC236}">
                    <a16:creationId xmlns:a16="http://schemas.microsoft.com/office/drawing/2014/main" id="{80C155EB-2694-989C-A2D4-09F1CD34DFC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97600200-50E3-DBE1-D473-4A99DAFE77F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Bk</a:t>
                  </a: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C06CE3C9-35C4-85B4-060E-BEE888578EF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97</a:t>
                  </a: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0C6F8ED4-D421-CB76-CA7C-A7AE99EC295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(247)</a:t>
                  </a:r>
                </a:p>
              </p:txBody>
            </p:sp>
          </p:grpSp>
        </p:grpSp>
        <p:grpSp>
          <p:nvGrpSpPr>
            <p:cNvPr id="885" name="Group 884">
              <a:extLst>
                <a:ext uri="{FF2B5EF4-FFF2-40B4-BE49-F238E27FC236}">
                  <a16:creationId xmlns:a16="http://schemas.microsoft.com/office/drawing/2014/main" id="{24BD8A77-1D4A-9664-8249-AFA9FCC54D7E}"/>
                </a:ext>
              </a:extLst>
            </p:cNvPr>
            <p:cNvGrpSpPr/>
            <p:nvPr/>
          </p:nvGrpSpPr>
          <p:grpSpPr>
            <a:xfrm>
              <a:off x="7418693" y="5236642"/>
              <a:ext cx="593115" cy="636569"/>
              <a:chOff x="564114" y="441325"/>
              <a:chExt cx="593115" cy="636569"/>
            </a:xfrm>
          </p:grpSpPr>
          <p:grpSp>
            <p:nvGrpSpPr>
              <p:cNvPr id="886" name="Group 885">
                <a:extLst>
                  <a:ext uri="{FF2B5EF4-FFF2-40B4-BE49-F238E27FC236}">
                    <a16:creationId xmlns:a16="http://schemas.microsoft.com/office/drawing/2014/main" id="{F87DEA9C-EE4F-9D90-E1C3-3C457A5122AF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91" name="Rectangle: Rounded Corners 890">
                  <a:extLst>
                    <a:ext uri="{FF2B5EF4-FFF2-40B4-BE49-F238E27FC236}">
                      <a16:creationId xmlns:a16="http://schemas.microsoft.com/office/drawing/2014/main" id="{3168EAB6-D74A-9758-1BAD-6946FFDC2A5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2" name="Rectangle: Rounded Corners 891">
                  <a:extLst>
                    <a:ext uri="{FF2B5EF4-FFF2-40B4-BE49-F238E27FC236}">
                      <a16:creationId xmlns:a16="http://schemas.microsoft.com/office/drawing/2014/main" id="{924E8887-82D5-633D-7580-DB931BAEEFA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87" name="Group 886">
                <a:extLst>
                  <a:ext uri="{FF2B5EF4-FFF2-40B4-BE49-F238E27FC236}">
                    <a16:creationId xmlns:a16="http://schemas.microsoft.com/office/drawing/2014/main" id="{D2A54F06-4DCE-BBE6-3712-E838648CDB8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7E8FCDE2-9550-FD2D-4679-62043278AFDC}"/>
                    </a:ext>
                  </a:extLst>
                </p:cNvPr>
                <p:cNvSpPr txBox="1"/>
                <p:nvPr/>
              </p:nvSpPr>
              <p:spPr>
                <a:xfrm>
                  <a:off x="1925427" y="56402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Dy</a:t>
                  </a: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AF8E97DF-B8A2-C5A7-A4EA-DFFC6B08A18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66</a:t>
                  </a:r>
                </a:p>
              </p:txBody>
            </p:sp>
            <p:sp>
              <p:nvSpPr>
                <p:cNvPr id="890" name="TextBox 889">
                  <a:extLst>
                    <a:ext uri="{FF2B5EF4-FFF2-40B4-BE49-F238E27FC236}">
                      <a16:creationId xmlns:a16="http://schemas.microsoft.com/office/drawing/2014/main" id="{996ED98B-A7B7-FA52-D390-29EF6F6301D3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162.5</a:t>
                  </a:r>
                </a:p>
              </p:txBody>
            </p:sp>
          </p:grpSp>
        </p:grpSp>
        <p:grpSp>
          <p:nvGrpSpPr>
            <p:cNvPr id="893" name="Group 892">
              <a:extLst>
                <a:ext uri="{FF2B5EF4-FFF2-40B4-BE49-F238E27FC236}">
                  <a16:creationId xmlns:a16="http://schemas.microsoft.com/office/drawing/2014/main" id="{24BDC704-BC61-10B6-3833-838805ED1B96}"/>
                </a:ext>
              </a:extLst>
            </p:cNvPr>
            <p:cNvGrpSpPr/>
            <p:nvPr/>
          </p:nvGrpSpPr>
          <p:grpSpPr>
            <a:xfrm>
              <a:off x="7418693" y="5913896"/>
              <a:ext cx="593115" cy="636569"/>
              <a:chOff x="564114" y="441325"/>
              <a:chExt cx="593115" cy="636569"/>
            </a:xfrm>
          </p:grpSpPr>
          <p:grpSp>
            <p:nvGrpSpPr>
              <p:cNvPr id="894" name="Group 893">
                <a:extLst>
                  <a:ext uri="{FF2B5EF4-FFF2-40B4-BE49-F238E27FC236}">
                    <a16:creationId xmlns:a16="http://schemas.microsoft.com/office/drawing/2014/main" id="{73A694E7-874B-1A32-AB3B-82F229A17102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899" name="Rectangle: Rounded Corners 898">
                  <a:extLst>
                    <a:ext uri="{FF2B5EF4-FFF2-40B4-BE49-F238E27FC236}">
                      <a16:creationId xmlns:a16="http://schemas.microsoft.com/office/drawing/2014/main" id="{B39B4F08-CAE7-416E-10F5-4710109DCBBF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0" name="Rectangle: Rounded Corners 899">
                  <a:extLst>
                    <a:ext uri="{FF2B5EF4-FFF2-40B4-BE49-F238E27FC236}">
                      <a16:creationId xmlns:a16="http://schemas.microsoft.com/office/drawing/2014/main" id="{6715A12D-C635-53F5-0BD5-9970FF2F41F1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95" name="Group 894">
                <a:extLst>
                  <a:ext uri="{FF2B5EF4-FFF2-40B4-BE49-F238E27FC236}">
                    <a16:creationId xmlns:a16="http://schemas.microsoft.com/office/drawing/2014/main" id="{CE7AA01D-2945-018D-3528-331A8A2683A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C8C7701C-7FD1-7764-F0CB-0C96B958B7B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Cf</a:t>
                  </a: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F1D1F90D-0F7E-EBF8-094E-92DBC1C4E2D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98</a:t>
                  </a: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272981D1-4B18-A394-97AF-E33CD1DF4C2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(251)</a:t>
                  </a:r>
                </a:p>
              </p:txBody>
            </p:sp>
          </p:grpSp>
        </p:grpSp>
        <p:grpSp>
          <p:nvGrpSpPr>
            <p:cNvPr id="901" name="Group 900">
              <a:extLst>
                <a:ext uri="{FF2B5EF4-FFF2-40B4-BE49-F238E27FC236}">
                  <a16:creationId xmlns:a16="http://schemas.microsoft.com/office/drawing/2014/main" id="{50C9E48C-C28F-0734-A88E-ED866189651F}"/>
                </a:ext>
              </a:extLst>
            </p:cNvPr>
            <p:cNvGrpSpPr/>
            <p:nvPr/>
          </p:nvGrpSpPr>
          <p:grpSpPr>
            <a:xfrm>
              <a:off x="8066393" y="5236642"/>
              <a:ext cx="593115" cy="636569"/>
              <a:chOff x="564114" y="441325"/>
              <a:chExt cx="593115" cy="636569"/>
            </a:xfrm>
          </p:grpSpPr>
          <p:grpSp>
            <p:nvGrpSpPr>
              <p:cNvPr id="902" name="Group 901">
                <a:extLst>
                  <a:ext uri="{FF2B5EF4-FFF2-40B4-BE49-F238E27FC236}">
                    <a16:creationId xmlns:a16="http://schemas.microsoft.com/office/drawing/2014/main" id="{64DE4559-4385-2499-12BD-4857ED7590C9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07" name="Rectangle: Rounded Corners 906">
                  <a:extLst>
                    <a:ext uri="{FF2B5EF4-FFF2-40B4-BE49-F238E27FC236}">
                      <a16:creationId xmlns:a16="http://schemas.microsoft.com/office/drawing/2014/main" id="{6E6F0220-6E84-53E1-1764-F41C4E4B1A68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8" name="Rectangle: Rounded Corners 907">
                  <a:extLst>
                    <a:ext uri="{FF2B5EF4-FFF2-40B4-BE49-F238E27FC236}">
                      <a16:creationId xmlns:a16="http://schemas.microsoft.com/office/drawing/2014/main" id="{53C7F32D-2358-5FBB-8E0F-92BACF624BE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03" name="Group 902">
                <a:extLst>
                  <a:ext uri="{FF2B5EF4-FFF2-40B4-BE49-F238E27FC236}">
                    <a16:creationId xmlns:a16="http://schemas.microsoft.com/office/drawing/2014/main" id="{53391B9B-CE28-F5E8-5605-E32E7215D36C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FEAB6939-7CDA-0F74-26D5-839F334DC39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Ho</a:t>
                  </a: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E8C44016-B95A-604B-4284-4EF89FE74FF4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67</a:t>
                  </a:r>
                </a:p>
              </p:txBody>
            </p:sp>
            <p:sp>
              <p:nvSpPr>
                <p:cNvPr id="906" name="TextBox 905">
                  <a:extLst>
                    <a:ext uri="{FF2B5EF4-FFF2-40B4-BE49-F238E27FC236}">
                      <a16:creationId xmlns:a16="http://schemas.microsoft.com/office/drawing/2014/main" id="{6F2EB65F-10A2-E501-EF8F-FF54B9D5591B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164.9</a:t>
                  </a:r>
                </a:p>
              </p:txBody>
            </p:sp>
          </p:grpSp>
        </p:grpSp>
        <p:grpSp>
          <p:nvGrpSpPr>
            <p:cNvPr id="909" name="Group 908">
              <a:extLst>
                <a:ext uri="{FF2B5EF4-FFF2-40B4-BE49-F238E27FC236}">
                  <a16:creationId xmlns:a16="http://schemas.microsoft.com/office/drawing/2014/main" id="{202A347B-9DA1-3B17-FD41-BEAFA1515ECC}"/>
                </a:ext>
              </a:extLst>
            </p:cNvPr>
            <p:cNvGrpSpPr/>
            <p:nvPr/>
          </p:nvGrpSpPr>
          <p:grpSpPr>
            <a:xfrm>
              <a:off x="8066393" y="5913896"/>
              <a:ext cx="593115" cy="636569"/>
              <a:chOff x="564114" y="441325"/>
              <a:chExt cx="593115" cy="636569"/>
            </a:xfrm>
          </p:grpSpPr>
          <p:grpSp>
            <p:nvGrpSpPr>
              <p:cNvPr id="910" name="Group 909">
                <a:extLst>
                  <a:ext uri="{FF2B5EF4-FFF2-40B4-BE49-F238E27FC236}">
                    <a16:creationId xmlns:a16="http://schemas.microsoft.com/office/drawing/2014/main" id="{111A0B45-A13A-AD6B-D5F9-AE3FEA74398F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15" name="Rectangle: Rounded Corners 914">
                  <a:extLst>
                    <a:ext uri="{FF2B5EF4-FFF2-40B4-BE49-F238E27FC236}">
                      <a16:creationId xmlns:a16="http://schemas.microsoft.com/office/drawing/2014/main" id="{496E889B-0AF2-FCC2-E396-E6DAF735FBD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6" name="Rectangle: Rounded Corners 915">
                  <a:extLst>
                    <a:ext uri="{FF2B5EF4-FFF2-40B4-BE49-F238E27FC236}">
                      <a16:creationId xmlns:a16="http://schemas.microsoft.com/office/drawing/2014/main" id="{014580B4-CDB1-60F6-C9A0-AEFC5C0E560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11" name="Group 910">
                <a:extLst>
                  <a:ext uri="{FF2B5EF4-FFF2-40B4-BE49-F238E27FC236}">
                    <a16:creationId xmlns:a16="http://schemas.microsoft.com/office/drawing/2014/main" id="{EB074DD5-BE0A-991B-91F2-5A158192DDC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12" name="TextBox 911">
                  <a:extLst>
                    <a:ext uri="{FF2B5EF4-FFF2-40B4-BE49-F238E27FC236}">
                      <a16:creationId xmlns:a16="http://schemas.microsoft.com/office/drawing/2014/main" id="{C4C0DC2E-69D5-6D76-6A28-338BE1DF8023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Es</a:t>
                  </a:r>
                </a:p>
              </p:txBody>
            </p:sp>
            <p:sp>
              <p:nvSpPr>
                <p:cNvPr id="913" name="TextBox 912">
                  <a:extLst>
                    <a:ext uri="{FF2B5EF4-FFF2-40B4-BE49-F238E27FC236}">
                      <a16:creationId xmlns:a16="http://schemas.microsoft.com/office/drawing/2014/main" id="{FD221234-B876-1D7C-EA3A-C951F4E928B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99</a:t>
                  </a:r>
                </a:p>
              </p:txBody>
            </p:sp>
            <p:sp>
              <p:nvSpPr>
                <p:cNvPr id="914" name="TextBox 913">
                  <a:extLst>
                    <a:ext uri="{FF2B5EF4-FFF2-40B4-BE49-F238E27FC236}">
                      <a16:creationId xmlns:a16="http://schemas.microsoft.com/office/drawing/2014/main" id="{2E5C38C9-31B9-F33A-F7C4-523356CCCAC8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(252)</a:t>
                  </a:r>
                </a:p>
              </p:txBody>
            </p:sp>
          </p:grpSp>
        </p:grpSp>
        <p:grpSp>
          <p:nvGrpSpPr>
            <p:cNvPr id="917" name="Group 916">
              <a:extLst>
                <a:ext uri="{FF2B5EF4-FFF2-40B4-BE49-F238E27FC236}">
                  <a16:creationId xmlns:a16="http://schemas.microsoft.com/office/drawing/2014/main" id="{C8367293-020C-941D-8E21-F6541378463D}"/>
                </a:ext>
              </a:extLst>
            </p:cNvPr>
            <p:cNvGrpSpPr/>
            <p:nvPr/>
          </p:nvGrpSpPr>
          <p:grpSpPr>
            <a:xfrm>
              <a:off x="8714093" y="5236642"/>
              <a:ext cx="593115" cy="636569"/>
              <a:chOff x="564114" y="441325"/>
              <a:chExt cx="593115" cy="636569"/>
            </a:xfrm>
          </p:grpSpPr>
          <p:grpSp>
            <p:nvGrpSpPr>
              <p:cNvPr id="918" name="Group 917">
                <a:extLst>
                  <a:ext uri="{FF2B5EF4-FFF2-40B4-BE49-F238E27FC236}">
                    <a16:creationId xmlns:a16="http://schemas.microsoft.com/office/drawing/2014/main" id="{D440E05A-FA16-54D5-88A2-2B4E3CFD7396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23" name="Rectangle: Rounded Corners 922">
                  <a:extLst>
                    <a:ext uri="{FF2B5EF4-FFF2-40B4-BE49-F238E27FC236}">
                      <a16:creationId xmlns:a16="http://schemas.microsoft.com/office/drawing/2014/main" id="{3C955FFD-85D5-DBEA-25A6-B5C19679A81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4" name="Rectangle: Rounded Corners 923">
                  <a:extLst>
                    <a:ext uri="{FF2B5EF4-FFF2-40B4-BE49-F238E27FC236}">
                      <a16:creationId xmlns:a16="http://schemas.microsoft.com/office/drawing/2014/main" id="{B1F8718A-95D4-9C64-7BE4-8AE57707015E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19" name="Group 918">
                <a:extLst>
                  <a:ext uri="{FF2B5EF4-FFF2-40B4-BE49-F238E27FC236}">
                    <a16:creationId xmlns:a16="http://schemas.microsoft.com/office/drawing/2014/main" id="{24E3AA6B-5338-AD99-981F-CE601B723EBF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20" name="TextBox 919">
                  <a:extLst>
                    <a:ext uri="{FF2B5EF4-FFF2-40B4-BE49-F238E27FC236}">
                      <a16:creationId xmlns:a16="http://schemas.microsoft.com/office/drawing/2014/main" id="{87F9186F-75AC-B2E2-98B8-8D0E6325BC54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Er</a:t>
                  </a:r>
                </a:p>
              </p:txBody>
            </p:sp>
            <p:sp>
              <p:nvSpPr>
                <p:cNvPr id="921" name="TextBox 920">
                  <a:extLst>
                    <a:ext uri="{FF2B5EF4-FFF2-40B4-BE49-F238E27FC236}">
                      <a16:creationId xmlns:a16="http://schemas.microsoft.com/office/drawing/2014/main" id="{137A30D0-8078-19B6-A86F-EFCF67A5D475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68</a:t>
                  </a:r>
                </a:p>
              </p:txBody>
            </p:sp>
            <p:sp>
              <p:nvSpPr>
                <p:cNvPr id="922" name="TextBox 921">
                  <a:extLst>
                    <a:ext uri="{FF2B5EF4-FFF2-40B4-BE49-F238E27FC236}">
                      <a16:creationId xmlns:a16="http://schemas.microsoft.com/office/drawing/2014/main" id="{5B3D49DD-66CB-CBE3-30BD-4DC3AE25690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167.3</a:t>
                  </a:r>
                </a:p>
              </p:txBody>
            </p:sp>
          </p:grpSp>
        </p:grpSp>
        <p:grpSp>
          <p:nvGrpSpPr>
            <p:cNvPr id="925" name="Group 924">
              <a:extLst>
                <a:ext uri="{FF2B5EF4-FFF2-40B4-BE49-F238E27FC236}">
                  <a16:creationId xmlns:a16="http://schemas.microsoft.com/office/drawing/2014/main" id="{301C3E0B-BB7F-553F-003B-9EB58A98B011}"/>
                </a:ext>
              </a:extLst>
            </p:cNvPr>
            <p:cNvGrpSpPr/>
            <p:nvPr/>
          </p:nvGrpSpPr>
          <p:grpSpPr>
            <a:xfrm>
              <a:off x="8714093" y="5913896"/>
              <a:ext cx="593115" cy="636569"/>
              <a:chOff x="564114" y="441325"/>
              <a:chExt cx="593115" cy="636569"/>
            </a:xfrm>
          </p:grpSpPr>
          <p:grpSp>
            <p:nvGrpSpPr>
              <p:cNvPr id="926" name="Group 925">
                <a:extLst>
                  <a:ext uri="{FF2B5EF4-FFF2-40B4-BE49-F238E27FC236}">
                    <a16:creationId xmlns:a16="http://schemas.microsoft.com/office/drawing/2014/main" id="{F010A0DC-533E-C7A2-FD6E-2B3067135A48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31" name="Rectangle: Rounded Corners 930">
                  <a:extLst>
                    <a:ext uri="{FF2B5EF4-FFF2-40B4-BE49-F238E27FC236}">
                      <a16:creationId xmlns:a16="http://schemas.microsoft.com/office/drawing/2014/main" id="{4FE88CD3-AB13-8C63-8765-6CAF9273B1B9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2" name="Rectangle: Rounded Corners 931">
                  <a:extLst>
                    <a:ext uri="{FF2B5EF4-FFF2-40B4-BE49-F238E27FC236}">
                      <a16:creationId xmlns:a16="http://schemas.microsoft.com/office/drawing/2014/main" id="{FF824A29-C357-5587-0E56-2D7041B22946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27" name="Group 926">
                <a:extLst>
                  <a:ext uri="{FF2B5EF4-FFF2-40B4-BE49-F238E27FC236}">
                    <a16:creationId xmlns:a16="http://schemas.microsoft.com/office/drawing/2014/main" id="{3C9677FA-6D66-68AD-8CC4-2895254050A1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28" name="TextBox 927">
                  <a:extLst>
                    <a:ext uri="{FF2B5EF4-FFF2-40B4-BE49-F238E27FC236}">
                      <a16:creationId xmlns:a16="http://schemas.microsoft.com/office/drawing/2014/main" id="{ABCAA848-9455-C238-E724-5C0268682DD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Fm</a:t>
                  </a:r>
                </a:p>
              </p:txBody>
            </p:sp>
            <p:sp>
              <p:nvSpPr>
                <p:cNvPr id="929" name="TextBox 928">
                  <a:extLst>
                    <a:ext uri="{FF2B5EF4-FFF2-40B4-BE49-F238E27FC236}">
                      <a16:creationId xmlns:a16="http://schemas.microsoft.com/office/drawing/2014/main" id="{04678ABC-432D-6E7C-D419-21EDD563FC26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100</a:t>
                  </a:r>
                </a:p>
              </p:txBody>
            </p:sp>
            <p:sp>
              <p:nvSpPr>
                <p:cNvPr id="930" name="TextBox 929">
                  <a:extLst>
                    <a:ext uri="{FF2B5EF4-FFF2-40B4-BE49-F238E27FC236}">
                      <a16:creationId xmlns:a16="http://schemas.microsoft.com/office/drawing/2014/main" id="{511F5275-6895-2688-BEA2-CF0E2C3545C4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(257)</a:t>
                  </a:r>
                </a:p>
              </p:txBody>
            </p:sp>
          </p:grpSp>
        </p:grpSp>
        <p:grpSp>
          <p:nvGrpSpPr>
            <p:cNvPr id="933" name="Group 932">
              <a:extLst>
                <a:ext uri="{FF2B5EF4-FFF2-40B4-BE49-F238E27FC236}">
                  <a16:creationId xmlns:a16="http://schemas.microsoft.com/office/drawing/2014/main" id="{574DB5DA-F59F-E2FF-CC8B-47B454175734}"/>
                </a:ext>
              </a:extLst>
            </p:cNvPr>
            <p:cNvGrpSpPr/>
            <p:nvPr/>
          </p:nvGrpSpPr>
          <p:grpSpPr>
            <a:xfrm>
              <a:off x="9361793" y="5236642"/>
              <a:ext cx="593115" cy="636569"/>
              <a:chOff x="564114" y="441325"/>
              <a:chExt cx="593115" cy="636569"/>
            </a:xfrm>
          </p:grpSpPr>
          <p:grpSp>
            <p:nvGrpSpPr>
              <p:cNvPr id="934" name="Group 933">
                <a:extLst>
                  <a:ext uri="{FF2B5EF4-FFF2-40B4-BE49-F238E27FC236}">
                    <a16:creationId xmlns:a16="http://schemas.microsoft.com/office/drawing/2014/main" id="{57250618-D0F1-F5C1-6CA3-225B4B13E3C4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39" name="Rectangle: Rounded Corners 938">
                  <a:extLst>
                    <a:ext uri="{FF2B5EF4-FFF2-40B4-BE49-F238E27FC236}">
                      <a16:creationId xmlns:a16="http://schemas.microsoft.com/office/drawing/2014/main" id="{683762DF-4B72-CC40-0D4B-FFBB5E2DE56B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0" name="Rectangle: Rounded Corners 939">
                  <a:extLst>
                    <a:ext uri="{FF2B5EF4-FFF2-40B4-BE49-F238E27FC236}">
                      <a16:creationId xmlns:a16="http://schemas.microsoft.com/office/drawing/2014/main" id="{53190561-03DE-7101-608D-C119F6E8E1C9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35" name="Group 934">
                <a:extLst>
                  <a:ext uri="{FF2B5EF4-FFF2-40B4-BE49-F238E27FC236}">
                    <a16:creationId xmlns:a16="http://schemas.microsoft.com/office/drawing/2014/main" id="{DA6C6777-46D1-3ED1-CFFF-3284DACE93DB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36" name="TextBox 935">
                  <a:extLst>
                    <a:ext uri="{FF2B5EF4-FFF2-40B4-BE49-F238E27FC236}">
                      <a16:creationId xmlns:a16="http://schemas.microsoft.com/office/drawing/2014/main" id="{518D1A57-78EE-BB1D-29BC-0EDA66A63028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Tm</a:t>
                  </a:r>
                </a:p>
              </p:txBody>
            </p:sp>
            <p:sp>
              <p:nvSpPr>
                <p:cNvPr id="937" name="TextBox 936">
                  <a:extLst>
                    <a:ext uri="{FF2B5EF4-FFF2-40B4-BE49-F238E27FC236}">
                      <a16:creationId xmlns:a16="http://schemas.microsoft.com/office/drawing/2014/main" id="{C4B987B5-6CD3-9F0C-2152-8114A42DD2BC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69</a:t>
                  </a:r>
                </a:p>
              </p:txBody>
            </p:sp>
            <p:sp>
              <p:nvSpPr>
                <p:cNvPr id="938" name="TextBox 937">
                  <a:extLst>
                    <a:ext uri="{FF2B5EF4-FFF2-40B4-BE49-F238E27FC236}">
                      <a16:creationId xmlns:a16="http://schemas.microsoft.com/office/drawing/2014/main" id="{3FAFE20B-9031-263E-CF51-BCEC6476CC95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168.9</a:t>
                  </a:r>
                </a:p>
              </p:txBody>
            </p:sp>
          </p:grpSp>
        </p:grpSp>
        <p:grpSp>
          <p:nvGrpSpPr>
            <p:cNvPr id="941" name="Group 940">
              <a:extLst>
                <a:ext uri="{FF2B5EF4-FFF2-40B4-BE49-F238E27FC236}">
                  <a16:creationId xmlns:a16="http://schemas.microsoft.com/office/drawing/2014/main" id="{11DF1005-B65F-4BD8-7E69-CC6F1AA21C4E}"/>
                </a:ext>
              </a:extLst>
            </p:cNvPr>
            <p:cNvGrpSpPr/>
            <p:nvPr/>
          </p:nvGrpSpPr>
          <p:grpSpPr>
            <a:xfrm>
              <a:off x="9361793" y="5913896"/>
              <a:ext cx="593115" cy="636569"/>
              <a:chOff x="564114" y="441325"/>
              <a:chExt cx="593115" cy="636569"/>
            </a:xfrm>
          </p:grpSpPr>
          <p:grpSp>
            <p:nvGrpSpPr>
              <p:cNvPr id="942" name="Group 941">
                <a:extLst>
                  <a:ext uri="{FF2B5EF4-FFF2-40B4-BE49-F238E27FC236}">
                    <a16:creationId xmlns:a16="http://schemas.microsoft.com/office/drawing/2014/main" id="{EE5D3E63-CA43-6F01-130D-23C23E68FEFE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47" name="Rectangle: Rounded Corners 946">
                  <a:extLst>
                    <a:ext uri="{FF2B5EF4-FFF2-40B4-BE49-F238E27FC236}">
                      <a16:creationId xmlns:a16="http://schemas.microsoft.com/office/drawing/2014/main" id="{48B8B02F-CCE4-1BD0-6557-EDD1EEA15D3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8" name="Rectangle: Rounded Corners 947">
                  <a:extLst>
                    <a:ext uri="{FF2B5EF4-FFF2-40B4-BE49-F238E27FC236}">
                      <a16:creationId xmlns:a16="http://schemas.microsoft.com/office/drawing/2014/main" id="{182E24F2-5258-F2C8-230A-8326813C1888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43" name="Group 942">
                <a:extLst>
                  <a:ext uri="{FF2B5EF4-FFF2-40B4-BE49-F238E27FC236}">
                    <a16:creationId xmlns:a16="http://schemas.microsoft.com/office/drawing/2014/main" id="{8CB66BEB-C7A2-843D-C421-D35ED6CADAF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44" name="TextBox 943">
                  <a:extLst>
                    <a:ext uri="{FF2B5EF4-FFF2-40B4-BE49-F238E27FC236}">
                      <a16:creationId xmlns:a16="http://schemas.microsoft.com/office/drawing/2014/main" id="{569C3424-FF6E-04B9-0469-C056B0D420C7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Md</a:t>
                  </a:r>
                </a:p>
              </p:txBody>
            </p:sp>
            <p:sp>
              <p:nvSpPr>
                <p:cNvPr id="945" name="TextBox 944">
                  <a:extLst>
                    <a:ext uri="{FF2B5EF4-FFF2-40B4-BE49-F238E27FC236}">
                      <a16:creationId xmlns:a16="http://schemas.microsoft.com/office/drawing/2014/main" id="{2EE614BB-8268-A0CF-E37F-E008F28F498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101</a:t>
                  </a:r>
                </a:p>
              </p:txBody>
            </p:sp>
            <p:sp>
              <p:nvSpPr>
                <p:cNvPr id="946" name="TextBox 945">
                  <a:extLst>
                    <a:ext uri="{FF2B5EF4-FFF2-40B4-BE49-F238E27FC236}">
                      <a16:creationId xmlns:a16="http://schemas.microsoft.com/office/drawing/2014/main" id="{08AB2FA1-1436-AF57-4C8A-FC3D34944040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(258)</a:t>
                  </a:r>
                </a:p>
              </p:txBody>
            </p:sp>
          </p:grpSp>
        </p:grpSp>
        <p:grpSp>
          <p:nvGrpSpPr>
            <p:cNvPr id="949" name="Group 948">
              <a:extLst>
                <a:ext uri="{FF2B5EF4-FFF2-40B4-BE49-F238E27FC236}">
                  <a16:creationId xmlns:a16="http://schemas.microsoft.com/office/drawing/2014/main" id="{1B5B11AA-42D1-5DDC-5272-148C31ACA8DC}"/>
                </a:ext>
              </a:extLst>
            </p:cNvPr>
            <p:cNvGrpSpPr/>
            <p:nvPr/>
          </p:nvGrpSpPr>
          <p:grpSpPr>
            <a:xfrm>
              <a:off x="10009493" y="5236642"/>
              <a:ext cx="593115" cy="636569"/>
              <a:chOff x="564114" y="441325"/>
              <a:chExt cx="593115" cy="636569"/>
            </a:xfrm>
          </p:grpSpPr>
          <p:grpSp>
            <p:nvGrpSpPr>
              <p:cNvPr id="950" name="Group 949">
                <a:extLst>
                  <a:ext uri="{FF2B5EF4-FFF2-40B4-BE49-F238E27FC236}">
                    <a16:creationId xmlns:a16="http://schemas.microsoft.com/office/drawing/2014/main" id="{6E203710-FD4E-B385-078F-6F6177941BB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55" name="Rectangle: Rounded Corners 954">
                  <a:extLst>
                    <a:ext uri="{FF2B5EF4-FFF2-40B4-BE49-F238E27FC236}">
                      <a16:creationId xmlns:a16="http://schemas.microsoft.com/office/drawing/2014/main" id="{F2EEE67E-0F6E-EAED-2952-014BE5210FB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6" name="Rectangle: Rounded Corners 955">
                  <a:extLst>
                    <a:ext uri="{FF2B5EF4-FFF2-40B4-BE49-F238E27FC236}">
                      <a16:creationId xmlns:a16="http://schemas.microsoft.com/office/drawing/2014/main" id="{E6DB4033-7825-89F3-8567-28C27DF0E55A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38A3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51" name="Group 950">
                <a:extLst>
                  <a:ext uri="{FF2B5EF4-FFF2-40B4-BE49-F238E27FC236}">
                    <a16:creationId xmlns:a16="http://schemas.microsoft.com/office/drawing/2014/main" id="{0A3E7E29-3166-6AC3-DE0E-98ABA108B616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52" name="TextBox 951">
                  <a:extLst>
                    <a:ext uri="{FF2B5EF4-FFF2-40B4-BE49-F238E27FC236}">
                      <a16:creationId xmlns:a16="http://schemas.microsoft.com/office/drawing/2014/main" id="{6B37760E-911C-A6F8-AC77-4B9139609405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Yb</a:t>
                  </a:r>
                </a:p>
              </p:txBody>
            </p:sp>
            <p:sp>
              <p:nvSpPr>
                <p:cNvPr id="953" name="TextBox 952">
                  <a:extLst>
                    <a:ext uri="{FF2B5EF4-FFF2-40B4-BE49-F238E27FC236}">
                      <a16:creationId xmlns:a16="http://schemas.microsoft.com/office/drawing/2014/main" id="{BCB98B9D-5F25-4127-B2A7-5FB888C4908A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70</a:t>
                  </a:r>
                </a:p>
              </p:txBody>
            </p:sp>
            <p:sp>
              <p:nvSpPr>
                <p:cNvPr id="954" name="TextBox 953">
                  <a:extLst>
                    <a:ext uri="{FF2B5EF4-FFF2-40B4-BE49-F238E27FC236}">
                      <a16:creationId xmlns:a16="http://schemas.microsoft.com/office/drawing/2014/main" id="{8F19B6FF-589E-8912-194E-A1B8EE265B9B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173.0</a:t>
                  </a:r>
                </a:p>
              </p:txBody>
            </p:sp>
          </p:grpSp>
        </p:grpSp>
        <p:grpSp>
          <p:nvGrpSpPr>
            <p:cNvPr id="957" name="Group 956">
              <a:extLst>
                <a:ext uri="{FF2B5EF4-FFF2-40B4-BE49-F238E27FC236}">
                  <a16:creationId xmlns:a16="http://schemas.microsoft.com/office/drawing/2014/main" id="{ED98A74F-53E1-C7EF-2446-FF1C6212DEEA}"/>
                </a:ext>
              </a:extLst>
            </p:cNvPr>
            <p:cNvGrpSpPr/>
            <p:nvPr/>
          </p:nvGrpSpPr>
          <p:grpSpPr>
            <a:xfrm>
              <a:off x="10009493" y="5913896"/>
              <a:ext cx="593115" cy="636569"/>
              <a:chOff x="564114" y="441325"/>
              <a:chExt cx="593115" cy="636569"/>
            </a:xfrm>
          </p:grpSpPr>
          <p:grpSp>
            <p:nvGrpSpPr>
              <p:cNvPr id="958" name="Group 957">
                <a:extLst>
                  <a:ext uri="{FF2B5EF4-FFF2-40B4-BE49-F238E27FC236}">
                    <a16:creationId xmlns:a16="http://schemas.microsoft.com/office/drawing/2014/main" id="{FCE56FA3-69B9-FF00-4C97-658046269E63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63" name="Rectangle: Rounded Corners 962">
                  <a:extLst>
                    <a:ext uri="{FF2B5EF4-FFF2-40B4-BE49-F238E27FC236}">
                      <a16:creationId xmlns:a16="http://schemas.microsoft.com/office/drawing/2014/main" id="{E7B9C85D-46A0-FA7F-3C38-1FF0151A4704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4" name="Rectangle: Rounded Corners 963">
                  <a:extLst>
                    <a:ext uri="{FF2B5EF4-FFF2-40B4-BE49-F238E27FC236}">
                      <a16:creationId xmlns:a16="http://schemas.microsoft.com/office/drawing/2014/main" id="{C9A38F23-A42A-A6DC-07DA-B7CCE7778CE4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59" name="Group 958">
                <a:extLst>
                  <a:ext uri="{FF2B5EF4-FFF2-40B4-BE49-F238E27FC236}">
                    <a16:creationId xmlns:a16="http://schemas.microsoft.com/office/drawing/2014/main" id="{8C97E3C5-A558-C27D-C6C9-80E8EC5AEFC5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60" name="TextBox 959">
                  <a:extLst>
                    <a:ext uri="{FF2B5EF4-FFF2-40B4-BE49-F238E27FC236}">
                      <a16:creationId xmlns:a16="http://schemas.microsoft.com/office/drawing/2014/main" id="{84BEC4FE-2883-51E1-8A90-A5A1A1E853A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No</a:t>
                  </a:r>
                </a:p>
              </p:txBody>
            </p:sp>
            <p:sp>
              <p:nvSpPr>
                <p:cNvPr id="961" name="TextBox 960">
                  <a:extLst>
                    <a:ext uri="{FF2B5EF4-FFF2-40B4-BE49-F238E27FC236}">
                      <a16:creationId xmlns:a16="http://schemas.microsoft.com/office/drawing/2014/main" id="{C10A43F2-CEFB-8A15-345E-F0220439F26D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102</a:t>
                  </a:r>
                </a:p>
              </p:txBody>
            </p:sp>
            <p:sp>
              <p:nvSpPr>
                <p:cNvPr id="962" name="TextBox 961">
                  <a:extLst>
                    <a:ext uri="{FF2B5EF4-FFF2-40B4-BE49-F238E27FC236}">
                      <a16:creationId xmlns:a16="http://schemas.microsoft.com/office/drawing/2014/main" id="{F85DF394-7259-10A4-FC28-AB6DB442B4E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(259)</a:t>
                  </a:r>
                </a:p>
              </p:txBody>
            </p:sp>
          </p:grpSp>
        </p:grpSp>
        <p:grpSp>
          <p:nvGrpSpPr>
            <p:cNvPr id="965" name="Group 964">
              <a:extLst>
                <a:ext uri="{FF2B5EF4-FFF2-40B4-BE49-F238E27FC236}">
                  <a16:creationId xmlns:a16="http://schemas.microsoft.com/office/drawing/2014/main" id="{42A12526-609A-0971-682F-44B593D302E8}"/>
                </a:ext>
              </a:extLst>
            </p:cNvPr>
            <p:cNvGrpSpPr/>
            <p:nvPr/>
          </p:nvGrpSpPr>
          <p:grpSpPr>
            <a:xfrm>
              <a:off x="10657193" y="5236642"/>
              <a:ext cx="593115" cy="636569"/>
              <a:chOff x="564114" y="441325"/>
              <a:chExt cx="593115" cy="636569"/>
            </a:xfrm>
            <a:solidFill>
              <a:srgbClr val="38A3A5"/>
            </a:solidFill>
          </p:grpSpPr>
          <p:grpSp>
            <p:nvGrpSpPr>
              <p:cNvPr id="966" name="Group 965">
                <a:extLst>
                  <a:ext uri="{FF2B5EF4-FFF2-40B4-BE49-F238E27FC236}">
                    <a16:creationId xmlns:a16="http://schemas.microsoft.com/office/drawing/2014/main" id="{C32F5757-6A85-56AC-2AB0-2FFC81CCC0DB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  <a:grpFill/>
            </p:grpSpPr>
            <p:sp>
              <p:nvSpPr>
                <p:cNvPr id="971" name="Rectangle: Rounded Corners 970">
                  <a:extLst>
                    <a:ext uri="{FF2B5EF4-FFF2-40B4-BE49-F238E27FC236}">
                      <a16:creationId xmlns:a16="http://schemas.microsoft.com/office/drawing/2014/main" id="{E6DC0425-8DBB-2617-5909-B7AF08D91CEC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2E84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2" name="Rectangle: Rounded Corners 971">
                  <a:extLst>
                    <a:ext uri="{FF2B5EF4-FFF2-40B4-BE49-F238E27FC236}">
                      <a16:creationId xmlns:a16="http://schemas.microsoft.com/office/drawing/2014/main" id="{74B84FE2-D4B0-5758-36F4-30EAEE323100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7" name="Group 966">
                <a:extLst>
                  <a:ext uri="{FF2B5EF4-FFF2-40B4-BE49-F238E27FC236}">
                    <a16:creationId xmlns:a16="http://schemas.microsoft.com/office/drawing/2014/main" id="{8AAB0BDF-3350-5EF3-A699-1443E0087107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  <a:grpFill/>
            </p:grpSpPr>
            <p:sp>
              <p:nvSpPr>
                <p:cNvPr id="968" name="TextBox 967">
                  <a:extLst>
                    <a:ext uri="{FF2B5EF4-FFF2-40B4-BE49-F238E27FC236}">
                      <a16:creationId xmlns:a16="http://schemas.microsoft.com/office/drawing/2014/main" id="{8556CC9C-C9FA-CF71-F0AE-F4B858E6BA0F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Lu</a:t>
                  </a:r>
                </a:p>
              </p:txBody>
            </p:sp>
            <p:sp>
              <p:nvSpPr>
                <p:cNvPr id="969" name="TextBox 968">
                  <a:extLst>
                    <a:ext uri="{FF2B5EF4-FFF2-40B4-BE49-F238E27FC236}">
                      <a16:creationId xmlns:a16="http://schemas.microsoft.com/office/drawing/2014/main" id="{2350D3A1-5F2A-4476-7B5A-AECE621EC7C7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71</a:t>
                  </a:r>
                </a:p>
              </p:txBody>
            </p:sp>
            <p:sp>
              <p:nvSpPr>
                <p:cNvPr id="970" name="TextBox 969">
                  <a:extLst>
                    <a:ext uri="{FF2B5EF4-FFF2-40B4-BE49-F238E27FC236}">
                      <a16:creationId xmlns:a16="http://schemas.microsoft.com/office/drawing/2014/main" id="{9C4413A8-D4F6-9E4A-8DD2-47A767D684EA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175.0</a:t>
                  </a:r>
                </a:p>
              </p:txBody>
            </p:sp>
          </p:grpSp>
        </p:grpSp>
        <p:grpSp>
          <p:nvGrpSpPr>
            <p:cNvPr id="973" name="Group 972">
              <a:extLst>
                <a:ext uri="{FF2B5EF4-FFF2-40B4-BE49-F238E27FC236}">
                  <a16:creationId xmlns:a16="http://schemas.microsoft.com/office/drawing/2014/main" id="{A0E186FA-4509-8842-A2EE-B1CFA23D0702}"/>
                </a:ext>
              </a:extLst>
            </p:cNvPr>
            <p:cNvGrpSpPr/>
            <p:nvPr/>
          </p:nvGrpSpPr>
          <p:grpSpPr>
            <a:xfrm>
              <a:off x="10657193" y="5913896"/>
              <a:ext cx="593115" cy="636569"/>
              <a:chOff x="564114" y="441325"/>
              <a:chExt cx="593115" cy="636569"/>
            </a:xfrm>
          </p:grpSpPr>
          <p:grpSp>
            <p:nvGrpSpPr>
              <p:cNvPr id="974" name="Group 973">
                <a:extLst>
                  <a:ext uri="{FF2B5EF4-FFF2-40B4-BE49-F238E27FC236}">
                    <a16:creationId xmlns:a16="http://schemas.microsoft.com/office/drawing/2014/main" id="{8D7D0F33-776F-07E7-E950-2BCB96822B81}"/>
                  </a:ext>
                </a:extLst>
              </p:cNvPr>
              <p:cNvGrpSpPr/>
              <p:nvPr/>
            </p:nvGrpSpPr>
            <p:grpSpPr>
              <a:xfrm>
                <a:off x="564114" y="441325"/>
                <a:ext cx="593115" cy="636569"/>
                <a:chOff x="1840464" y="441325"/>
                <a:chExt cx="593115" cy="636569"/>
              </a:xfrm>
            </p:grpSpPr>
            <p:sp>
              <p:nvSpPr>
                <p:cNvPr id="979" name="Rectangle: Rounded Corners 978">
                  <a:extLst>
                    <a:ext uri="{FF2B5EF4-FFF2-40B4-BE49-F238E27FC236}">
                      <a16:creationId xmlns:a16="http://schemas.microsoft.com/office/drawing/2014/main" id="{9F93DFE9-5CA7-8EF2-5FFE-95CEFC0A4857}"/>
                    </a:ext>
                  </a:extLst>
                </p:cNvPr>
                <p:cNvSpPr/>
                <p:nvPr/>
              </p:nvSpPr>
              <p:spPr>
                <a:xfrm>
                  <a:off x="1840464" y="492030"/>
                  <a:ext cx="593115" cy="585864"/>
                </a:xfrm>
                <a:prstGeom prst="roundRect">
                  <a:avLst/>
                </a:prstGeom>
                <a:solidFill>
                  <a:srgbClr val="00A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0" name="Rectangle: Rounded Corners 979">
                  <a:extLst>
                    <a:ext uri="{FF2B5EF4-FFF2-40B4-BE49-F238E27FC236}">
                      <a16:creationId xmlns:a16="http://schemas.microsoft.com/office/drawing/2014/main" id="{5B48A53A-1966-CFA7-B5E3-0ABDAD7EF92C}"/>
                    </a:ext>
                  </a:extLst>
                </p:cNvPr>
                <p:cNvSpPr/>
                <p:nvPr/>
              </p:nvSpPr>
              <p:spPr>
                <a:xfrm>
                  <a:off x="1840464" y="441325"/>
                  <a:ext cx="593115" cy="585864"/>
                </a:xfrm>
                <a:prstGeom prst="roundRect">
                  <a:avLst/>
                </a:prstGeom>
                <a:solidFill>
                  <a:srgbClr val="00C4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75" name="Group 974">
                <a:extLst>
                  <a:ext uri="{FF2B5EF4-FFF2-40B4-BE49-F238E27FC236}">
                    <a16:creationId xmlns:a16="http://schemas.microsoft.com/office/drawing/2014/main" id="{1B54DCC3-80CD-6E6C-5FD7-E8F272694762}"/>
                  </a:ext>
                </a:extLst>
              </p:cNvPr>
              <p:cNvGrpSpPr/>
              <p:nvPr/>
            </p:nvGrpSpPr>
            <p:grpSpPr>
              <a:xfrm>
                <a:off x="619551" y="466224"/>
                <a:ext cx="496691" cy="555257"/>
                <a:chOff x="1895901" y="466224"/>
                <a:chExt cx="496691" cy="555257"/>
              </a:xfrm>
            </p:grpSpPr>
            <p:sp>
              <p:nvSpPr>
                <p:cNvPr id="976" name="TextBox 975">
                  <a:extLst>
                    <a:ext uri="{FF2B5EF4-FFF2-40B4-BE49-F238E27FC236}">
                      <a16:creationId xmlns:a16="http://schemas.microsoft.com/office/drawing/2014/main" id="{755E2CBE-562C-58C1-0CCD-8AB4DF6D33ED}"/>
                    </a:ext>
                  </a:extLst>
                </p:cNvPr>
                <p:cNvSpPr txBox="1"/>
                <p:nvPr/>
              </p:nvSpPr>
              <p:spPr>
                <a:xfrm>
                  <a:off x="1925427" y="579269"/>
                  <a:ext cx="42319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Poppins ExtraBold" panose="00000900000000000000" pitchFamily="2" charset="0"/>
                    </a:rPr>
                    <a:t>Lr</a:t>
                  </a:r>
                </a:p>
              </p:txBody>
            </p:sp>
            <p:sp>
              <p:nvSpPr>
                <p:cNvPr id="977" name="TextBox 976">
                  <a:extLst>
                    <a:ext uri="{FF2B5EF4-FFF2-40B4-BE49-F238E27FC236}">
                      <a16:creationId xmlns:a16="http://schemas.microsoft.com/office/drawing/2014/main" id="{52696B89-F8DF-D857-50BF-0B1CE7DDEF04}"/>
                    </a:ext>
                  </a:extLst>
                </p:cNvPr>
                <p:cNvSpPr txBox="1"/>
                <p:nvPr/>
              </p:nvSpPr>
              <p:spPr>
                <a:xfrm>
                  <a:off x="1895901" y="466224"/>
                  <a:ext cx="200376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103</a:t>
                  </a:r>
                </a:p>
              </p:txBody>
            </p:sp>
            <p:sp>
              <p:nvSpPr>
                <p:cNvPr id="978" name="TextBox 977">
                  <a:extLst>
                    <a:ext uri="{FF2B5EF4-FFF2-40B4-BE49-F238E27FC236}">
                      <a16:creationId xmlns:a16="http://schemas.microsoft.com/office/drawing/2014/main" id="{6B88D4E9-2BB1-B463-B81B-EE7F37417216}"/>
                    </a:ext>
                  </a:extLst>
                </p:cNvPr>
                <p:cNvSpPr txBox="1"/>
                <p:nvPr/>
              </p:nvSpPr>
              <p:spPr>
                <a:xfrm>
                  <a:off x="1957387" y="875015"/>
                  <a:ext cx="435205" cy="146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r"/>
                  <a:r>
                    <a:rPr lang="en-US"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oppins SemiBold" panose="00000700000000000000" pitchFamily="2" charset="0"/>
                      <a:cs typeface="Poppins" panose="00000500000000000000" pitchFamily="2" charset="0"/>
                    </a:rPr>
                    <a:t>(262)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56782834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FDE9-FA6B-B48A-4085-17F8C74ED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C4BED98-9AFE-C487-0AA6-8B5EF4568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7725" y="152400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3F48FC1-77C2-1877-9078-0CD847107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80963"/>
            <a:ext cx="2952750" cy="609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0161036-B847-0E48-8FAD-CF8B0D8D069C}"/>
              </a:ext>
            </a:extLst>
          </p:cNvPr>
          <p:cNvGrpSpPr/>
          <p:nvPr/>
        </p:nvGrpSpPr>
        <p:grpSpPr>
          <a:xfrm>
            <a:off x="957597" y="1207125"/>
            <a:ext cx="3604454" cy="883238"/>
            <a:chOff x="4161054" y="4214303"/>
            <a:chExt cx="3604454" cy="8832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9BA0460-5FCF-FBFC-AA53-94A3E136C142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66C8F2-D575-F3E9-52E4-11870152F271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Number of Protons in an atom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165523-6973-85DF-89DC-AFD3FB511E2D}"/>
              </a:ext>
            </a:extLst>
          </p:cNvPr>
          <p:cNvGrpSpPr/>
          <p:nvPr/>
        </p:nvGrpSpPr>
        <p:grpSpPr>
          <a:xfrm>
            <a:off x="7629949" y="1207125"/>
            <a:ext cx="3604454" cy="883238"/>
            <a:chOff x="4161054" y="4214303"/>
            <a:chExt cx="3604454" cy="88323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701DC8E-30E4-0575-1862-B71B2FB6F3BD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EB2986-FD89-8133-92B8-EFA330AD8B40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atoms of different elements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0E52D2-E6B4-D838-68B5-D36ADF0E4781}"/>
              </a:ext>
            </a:extLst>
          </p:cNvPr>
          <p:cNvGrpSpPr/>
          <p:nvPr/>
        </p:nvGrpSpPr>
        <p:grpSpPr>
          <a:xfrm>
            <a:off x="228934" y="3292940"/>
            <a:ext cx="1457325" cy="3565060"/>
            <a:chOff x="228934" y="3292940"/>
            <a:chExt cx="1457325" cy="3565060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7A2877B-6EAF-B371-264A-4779599E5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8934" y="3292940"/>
              <a:ext cx="1457325" cy="15240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495C4C4-C4AE-95BA-869C-FF963200CBA3}"/>
                </a:ext>
              </a:extLst>
            </p:cNvPr>
            <p:cNvGrpSpPr/>
            <p:nvPr/>
          </p:nvGrpSpPr>
          <p:grpSpPr>
            <a:xfrm>
              <a:off x="368231" y="5873115"/>
              <a:ext cx="905266" cy="984885"/>
              <a:chOff x="622249" y="4727545"/>
              <a:chExt cx="905266" cy="984885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2F0C9D-CA1B-601E-CFC2-D720B8B78B12}"/>
                  </a:ext>
                </a:extLst>
              </p:cNvPr>
              <p:cNvSpPr txBox="1"/>
              <p:nvPr/>
            </p:nvSpPr>
            <p:spPr>
              <a:xfrm>
                <a:off x="802637" y="472754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7C76E5-87C5-15D2-F096-9C7ACC04D1F5}"/>
                  </a:ext>
                </a:extLst>
              </p:cNvPr>
              <p:cNvSpPr txBox="1"/>
              <p:nvPr/>
            </p:nvSpPr>
            <p:spPr>
              <a:xfrm>
                <a:off x="622249" y="518921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03CED5-B114-962F-C1EA-86680D2F3AB7}"/>
              </a:ext>
            </a:extLst>
          </p:cNvPr>
          <p:cNvGrpSpPr/>
          <p:nvPr/>
        </p:nvGrpSpPr>
        <p:grpSpPr>
          <a:xfrm>
            <a:off x="2430618" y="2840503"/>
            <a:ext cx="2314575" cy="4017497"/>
            <a:chOff x="2430618" y="2840503"/>
            <a:chExt cx="2314575" cy="401749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2D1C388-8EDD-9EB6-3F40-3BEE32F1E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30618" y="2840503"/>
              <a:ext cx="2314575" cy="2428875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7AE8E5C-2C9A-15B0-AFFE-FA3382120416}"/>
                </a:ext>
              </a:extLst>
            </p:cNvPr>
            <p:cNvGrpSpPr/>
            <p:nvPr/>
          </p:nvGrpSpPr>
          <p:grpSpPr>
            <a:xfrm>
              <a:off x="2976499" y="5873115"/>
              <a:ext cx="949349" cy="984885"/>
              <a:chOff x="589387" y="4727545"/>
              <a:chExt cx="949349" cy="984885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DD2D12-5DEA-E10E-A627-353DB0477AC6}"/>
                  </a:ext>
                </a:extLst>
              </p:cNvPr>
              <p:cNvSpPr txBox="1"/>
              <p:nvPr/>
            </p:nvSpPr>
            <p:spPr>
              <a:xfrm>
                <a:off x="791416" y="472754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073AE4-AD13-694C-504B-9CD589896F10}"/>
                  </a:ext>
                </a:extLst>
              </p:cNvPr>
              <p:cNvSpPr txBox="1"/>
              <p:nvPr/>
            </p:nvSpPr>
            <p:spPr>
              <a:xfrm>
                <a:off x="589387" y="5189210"/>
                <a:ext cx="4010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526C31-34D2-04C5-5B27-71EFF12C9B2E}"/>
              </a:ext>
            </a:extLst>
          </p:cNvPr>
          <p:cNvGrpSpPr/>
          <p:nvPr/>
        </p:nvGrpSpPr>
        <p:grpSpPr>
          <a:xfrm>
            <a:off x="5489552" y="2840503"/>
            <a:ext cx="2428875" cy="4017497"/>
            <a:chOff x="5489552" y="2840503"/>
            <a:chExt cx="2428875" cy="4017497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AF001166-3AF4-6C76-30A1-036948EE9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489552" y="2840503"/>
              <a:ext cx="2428875" cy="2428875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C37C422-7DC8-54E1-3777-39BB7F24B37B}"/>
                </a:ext>
              </a:extLst>
            </p:cNvPr>
            <p:cNvGrpSpPr/>
            <p:nvPr/>
          </p:nvGrpSpPr>
          <p:grpSpPr>
            <a:xfrm>
              <a:off x="5812057" y="5873115"/>
              <a:ext cx="1510400" cy="984885"/>
              <a:chOff x="430690" y="4727545"/>
              <a:chExt cx="1510400" cy="98488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844861-24D1-A67E-94DC-6140AC60359F}"/>
                  </a:ext>
                </a:extLst>
              </p:cNvPr>
              <p:cNvSpPr txBox="1"/>
              <p:nvPr/>
            </p:nvSpPr>
            <p:spPr>
              <a:xfrm>
                <a:off x="791416" y="4727545"/>
                <a:ext cx="114967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Lexend Deca" pitchFamily="2" charset="0"/>
                  </a:rPr>
                  <a:t>Ne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1D3AFE-4EBE-8844-30BC-231CC24E0B42}"/>
                  </a:ext>
                </a:extLst>
              </p:cNvPr>
              <p:cNvSpPr txBox="1"/>
              <p:nvPr/>
            </p:nvSpPr>
            <p:spPr>
              <a:xfrm>
                <a:off x="430690" y="5189210"/>
                <a:ext cx="5597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10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2D7137B-B3B2-0118-8DE9-7E0D16B77452}"/>
              </a:ext>
            </a:extLst>
          </p:cNvPr>
          <p:cNvGrpSpPr/>
          <p:nvPr/>
        </p:nvGrpSpPr>
        <p:grpSpPr>
          <a:xfrm>
            <a:off x="8662787" y="2411878"/>
            <a:ext cx="3219450" cy="4446122"/>
            <a:chOff x="8662787" y="2411878"/>
            <a:chExt cx="3219450" cy="4446122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220E1AD-E370-EA9E-3293-E27214EB8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62787" y="2411878"/>
              <a:ext cx="3219450" cy="3286125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747DCE5-76C2-1871-0BEC-583A3A7921B5}"/>
                </a:ext>
              </a:extLst>
            </p:cNvPr>
            <p:cNvGrpSpPr/>
            <p:nvPr/>
          </p:nvGrpSpPr>
          <p:grpSpPr>
            <a:xfrm>
              <a:off x="9376910" y="5873115"/>
              <a:ext cx="1517741" cy="984885"/>
              <a:chOff x="504429" y="4727545"/>
              <a:chExt cx="1517741" cy="984885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A6CA8A7-FDE9-5003-61FA-2DBB16E8D818}"/>
                  </a:ext>
                </a:extLst>
              </p:cNvPr>
              <p:cNvSpPr txBox="1"/>
              <p:nvPr/>
            </p:nvSpPr>
            <p:spPr>
              <a:xfrm>
                <a:off x="791416" y="4727545"/>
                <a:ext cx="123075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Lexend Deca" pitchFamily="2" charset="0"/>
                  </a:rPr>
                  <a:t>Na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4AFEF36-3ABF-A082-D09D-C45E18BBB253}"/>
                  </a:ext>
                </a:extLst>
              </p:cNvPr>
              <p:cNvSpPr txBox="1"/>
              <p:nvPr/>
            </p:nvSpPr>
            <p:spPr>
              <a:xfrm>
                <a:off x="504429" y="5189210"/>
                <a:ext cx="48603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3044622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BABC9-1291-2DDE-9552-0C909199C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E7EC1E6-023E-1CC7-05F5-2A3D29312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57725" y="152400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5AA2F40-DD48-47B8-6198-6D17EE44A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80963"/>
            <a:ext cx="2952750" cy="609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F023127-613D-B0A6-2AC0-A1551A0FEE9B}"/>
              </a:ext>
            </a:extLst>
          </p:cNvPr>
          <p:cNvGrpSpPr/>
          <p:nvPr/>
        </p:nvGrpSpPr>
        <p:grpSpPr>
          <a:xfrm>
            <a:off x="957597" y="1016625"/>
            <a:ext cx="3604454" cy="883238"/>
            <a:chOff x="4161054" y="4214303"/>
            <a:chExt cx="3604454" cy="8832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729CBED-92AF-5E95-EAD0-5528A5B8518A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8DE3E2-D7FA-64CB-AF58-7587D190C138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Sum of Protons &amp; Neutrons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 an atom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763F36-AF2C-8233-1F74-A9E0DD582932}"/>
              </a:ext>
            </a:extLst>
          </p:cNvPr>
          <p:cNvGrpSpPr/>
          <p:nvPr/>
        </p:nvGrpSpPr>
        <p:grpSpPr>
          <a:xfrm>
            <a:off x="7629949" y="1016625"/>
            <a:ext cx="3604454" cy="883238"/>
            <a:chOff x="4161054" y="4214303"/>
            <a:chExt cx="3604454" cy="88323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7D6277B-B44F-750D-BA97-E8C05A8AA102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5D3ABA-015D-0D00-9669-550E7E2B4E5B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different atoms of same elements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D4DA37B-8D09-4718-A139-BB7578277B58}"/>
              </a:ext>
            </a:extLst>
          </p:cNvPr>
          <p:cNvGrpSpPr/>
          <p:nvPr/>
        </p:nvGrpSpPr>
        <p:grpSpPr>
          <a:xfrm>
            <a:off x="820283" y="2316057"/>
            <a:ext cx="1889014" cy="3741026"/>
            <a:chOff x="820283" y="2316057"/>
            <a:chExt cx="1889014" cy="3741026"/>
          </a:xfrm>
        </p:grpSpPr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7767FC1D-6918-AB8C-5F7A-E6B4F5F87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38635" y="3678630"/>
              <a:ext cx="454135" cy="454135"/>
            </a:xfrm>
            <a:prstGeom prst="rect">
              <a:avLst/>
            </a:prstGeom>
          </p:spPr>
        </p:pic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199F7E6-5A80-CBD5-FC2B-FB273D278E84}"/>
                </a:ext>
              </a:extLst>
            </p:cNvPr>
            <p:cNvSpPr/>
            <p:nvPr/>
          </p:nvSpPr>
          <p:spPr>
            <a:xfrm>
              <a:off x="871848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F023D9EC-1EB2-632D-081B-867973BDF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45052" y="2891193"/>
              <a:ext cx="241300" cy="241300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8F4116D-F5E5-D8F3-6583-5903DAAD0B24}"/>
                </a:ext>
              </a:extLst>
            </p:cNvPr>
            <p:cNvGrpSpPr/>
            <p:nvPr/>
          </p:nvGrpSpPr>
          <p:grpSpPr>
            <a:xfrm>
              <a:off x="1203287" y="4941618"/>
              <a:ext cx="924854" cy="1115465"/>
              <a:chOff x="1203287" y="5742535"/>
              <a:chExt cx="924854" cy="111546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0809D9E-DF1E-C67C-087A-367DD470EC43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64C09C3-D005-A165-ACF6-E6C2807DE68E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1C8B7C6-BEDD-D0B2-C8F2-1C579150174A}"/>
                  </a:ext>
                </a:extLst>
              </p:cNvPr>
              <p:cNvSpPr txBox="1"/>
              <p:nvPr/>
            </p:nvSpPr>
            <p:spPr>
              <a:xfrm>
                <a:off x="1203287" y="5742535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54078C7-B67A-83DD-763C-831A3068B635}"/>
                </a:ext>
              </a:extLst>
            </p:cNvPr>
            <p:cNvSpPr/>
            <p:nvPr/>
          </p:nvSpPr>
          <p:spPr>
            <a:xfrm>
              <a:off x="820283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B3AAEC-3F74-D42A-85D0-B6EDC50F2320}"/>
                </a:ext>
              </a:extLst>
            </p:cNvPr>
            <p:cNvSpPr txBox="1"/>
            <p:nvPr/>
          </p:nvSpPr>
          <p:spPr>
            <a:xfrm>
              <a:off x="1172480" y="2354194"/>
              <a:ext cx="118462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Protium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06CEDB5-B403-5FE7-191B-FAA742E3E601}"/>
              </a:ext>
            </a:extLst>
          </p:cNvPr>
          <p:cNvGrpSpPr/>
          <p:nvPr/>
        </p:nvGrpSpPr>
        <p:grpSpPr>
          <a:xfrm>
            <a:off x="5262497" y="2316057"/>
            <a:ext cx="1889014" cy="3741026"/>
            <a:chOff x="5262497" y="2316057"/>
            <a:chExt cx="1889014" cy="374102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00BA399-DF8B-4FC0-01A6-CDC418CDF998}"/>
                </a:ext>
              </a:extLst>
            </p:cNvPr>
            <p:cNvGrpSpPr/>
            <p:nvPr/>
          </p:nvGrpSpPr>
          <p:grpSpPr>
            <a:xfrm>
              <a:off x="5843954" y="3678630"/>
              <a:ext cx="624795" cy="454135"/>
              <a:chOff x="5800614" y="4226778"/>
              <a:chExt cx="624795" cy="454135"/>
            </a:xfrm>
          </p:grpSpPr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CEBB764C-133F-C590-2BA9-C1CFCD1C1D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00614" y="4226778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B5F3CA14-F930-FA13-3ECD-5522A7D49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971274" y="4226778"/>
                <a:ext cx="454135" cy="454135"/>
              </a:xfrm>
              <a:prstGeom prst="rect">
                <a:avLst/>
              </a:prstGeom>
            </p:spPr>
          </p:pic>
        </p:grp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3A9946B-07A0-6632-23AF-D86E4870AC17}"/>
                </a:ext>
              </a:extLst>
            </p:cNvPr>
            <p:cNvSpPr/>
            <p:nvPr/>
          </p:nvSpPr>
          <p:spPr>
            <a:xfrm>
              <a:off x="5262497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4D35C863-C8F2-4C6D-40FF-F01C287A2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35701" y="2891193"/>
              <a:ext cx="241300" cy="241300"/>
            </a:xfrm>
            <a:prstGeom prst="rect">
              <a:avLst/>
            </a:prstGeom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5DA7A9A-790B-7019-A650-08B3E4B43493}"/>
                </a:ext>
              </a:extLst>
            </p:cNvPr>
            <p:cNvGrpSpPr/>
            <p:nvPr/>
          </p:nvGrpSpPr>
          <p:grpSpPr>
            <a:xfrm>
              <a:off x="5529816" y="4941618"/>
              <a:ext cx="988974" cy="1115465"/>
              <a:chOff x="1139167" y="5742535"/>
              <a:chExt cx="988974" cy="111546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D490D0F-E8E7-C2D6-9151-2E1EB26B09B7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2EBD0AB-3F8D-466D-E265-2E8AA33A8CB6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6E24CAB-421E-8A29-BD4E-DAEB5A095805}"/>
                  </a:ext>
                </a:extLst>
              </p:cNvPr>
              <p:cNvSpPr txBox="1"/>
              <p:nvPr/>
            </p:nvSpPr>
            <p:spPr>
              <a:xfrm>
                <a:off x="1139167" y="5742535"/>
                <a:ext cx="3994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2</a:t>
                </a:r>
              </a:p>
            </p:txBody>
          </p:sp>
        </p:grp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3F2338AB-401B-BA95-B4C2-0D8718090236}"/>
                </a:ext>
              </a:extLst>
            </p:cNvPr>
            <p:cNvSpPr/>
            <p:nvPr/>
          </p:nvSpPr>
          <p:spPr>
            <a:xfrm>
              <a:off x="5262497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F2FE21A-B634-8216-ED3C-213648011321}"/>
                </a:ext>
              </a:extLst>
            </p:cNvPr>
            <p:cNvSpPr txBox="1"/>
            <p:nvPr/>
          </p:nvSpPr>
          <p:spPr>
            <a:xfrm>
              <a:off x="5439167" y="2354194"/>
              <a:ext cx="15356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Deuterium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6DCD05B-7E2A-3714-A3EF-490847291D72}"/>
              </a:ext>
            </a:extLst>
          </p:cNvPr>
          <p:cNvGrpSpPr/>
          <p:nvPr/>
        </p:nvGrpSpPr>
        <p:grpSpPr>
          <a:xfrm>
            <a:off x="9704711" y="2316057"/>
            <a:ext cx="1927890" cy="3741026"/>
            <a:chOff x="9704711" y="2316057"/>
            <a:chExt cx="1927890" cy="374102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FF1441-4E85-B00B-5351-B770879217A8}"/>
                </a:ext>
              </a:extLst>
            </p:cNvPr>
            <p:cNvSpPr/>
            <p:nvPr/>
          </p:nvSpPr>
          <p:spPr>
            <a:xfrm>
              <a:off x="9844893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7565FB2B-CDC1-746C-AA92-246FAAB68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18097" y="2891193"/>
              <a:ext cx="241300" cy="241300"/>
            </a:xfrm>
            <a:prstGeom prst="rect">
              <a:avLst/>
            </a:prstGeom>
          </p:spPr>
        </p:pic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CA1BF29E-C117-D87C-E703-67D74371B689}"/>
                </a:ext>
              </a:extLst>
            </p:cNvPr>
            <p:cNvGrpSpPr/>
            <p:nvPr/>
          </p:nvGrpSpPr>
          <p:grpSpPr>
            <a:xfrm>
              <a:off x="10117020" y="4941618"/>
              <a:ext cx="984166" cy="1115465"/>
              <a:chOff x="1143975" y="5742535"/>
              <a:chExt cx="984166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E07AC80-2B6B-7EE3-79C7-52C895E220B7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0040260-B386-D1E3-532F-3E57C15004AF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A816948-DAED-E9AA-561D-16C88CB567A0}"/>
                  </a:ext>
                </a:extLst>
              </p:cNvPr>
              <p:cNvSpPr txBox="1"/>
              <p:nvPr/>
            </p:nvSpPr>
            <p:spPr>
              <a:xfrm>
                <a:off x="1143975" y="5742535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3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E787222-A999-8513-CA1A-74E9F5DD8125}"/>
                </a:ext>
              </a:extLst>
            </p:cNvPr>
            <p:cNvGrpSpPr/>
            <p:nvPr/>
          </p:nvGrpSpPr>
          <p:grpSpPr>
            <a:xfrm rot="14825752">
              <a:off x="10409832" y="3556081"/>
              <a:ext cx="657831" cy="699232"/>
              <a:chOff x="10426350" y="3971340"/>
              <a:chExt cx="657831" cy="699232"/>
            </a:xfrm>
          </p:grpSpPr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300E5C0D-50E4-7304-CF77-851030615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426350" y="4216437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80" name="Graphic 79">
                <a:extLst>
                  <a:ext uri="{FF2B5EF4-FFF2-40B4-BE49-F238E27FC236}">
                    <a16:creationId xmlns:a16="http://schemas.microsoft.com/office/drawing/2014/main" id="{B63C6042-E76F-4989-CB91-093773433E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630046" y="4154566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87" name="Graphic 86">
                <a:extLst>
                  <a:ext uri="{FF2B5EF4-FFF2-40B4-BE49-F238E27FC236}">
                    <a16:creationId xmlns:a16="http://schemas.microsoft.com/office/drawing/2014/main" id="{817500B3-ADF6-166B-F24B-EE30637C7E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473828" y="3971340"/>
                <a:ext cx="454135" cy="454135"/>
              </a:xfrm>
              <a:prstGeom prst="rect">
                <a:avLst/>
              </a:prstGeom>
            </p:spPr>
          </p:pic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76571A6-1BD3-4269-1BCA-9276AFB9FB68}"/>
                </a:ext>
              </a:extLst>
            </p:cNvPr>
            <p:cNvSpPr/>
            <p:nvPr/>
          </p:nvSpPr>
          <p:spPr>
            <a:xfrm>
              <a:off x="9704711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6B0C8B6-5701-194A-E40A-82CE42C2BEC6}"/>
                </a:ext>
              </a:extLst>
            </p:cNvPr>
            <p:cNvSpPr txBox="1"/>
            <p:nvPr/>
          </p:nvSpPr>
          <p:spPr>
            <a:xfrm>
              <a:off x="10080154" y="2354194"/>
              <a:ext cx="11381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Tritium </a:t>
              </a:r>
            </a:p>
          </p:txBody>
        </p:sp>
      </p:grpSp>
      <p:pic>
        <p:nvPicPr>
          <p:cNvPr id="103" name="Graphic 102">
            <a:extLst>
              <a:ext uri="{FF2B5EF4-FFF2-40B4-BE49-F238E27FC236}">
                <a16:creationId xmlns:a16="http://schemas.microsoft.com/office/drawing/2014/main" id="{644B2843-84A4-2445-5E6F-4A61059931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593696" y="6126108"/>
            <a:ext cx="3004607" cy="63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32597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6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6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7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6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6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7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96" grpId="1" animBg="1"/>
          <p:bldP spid="97" grpId="0" animBg="1"/>
          <p:bldP spid="97" grpId="1" animBg="1"/>
          <p:bldP spid="98" grpId="0" animBg="1"/>
          <p:bldP spid="98" grpId="1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A5B9E-9DB8-1CD7-1CBA-F01C6BA9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ABF9905-BE92-1099-B949-B0A85EBA8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57725" y="-1972412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9BACBDE-ADD7-55FF-39AB-F0CDDD9F8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-2043849"/>
            <a:ext cx="2952750" cy="609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94F9DC6-5876-0131-4D3D-549EF5D3A92D}"/>
              </a:ext>
            </a:extLst>
          </p:cNvPr>
          <p:cNvGrpSpPr/>
          <p:nvPr/>
        </p:nvGrpSpPr>
        <p:grpSpPr>
          <a:xfrm>
            <a:off x="957597" y="-1108187"/>
            <a:ext cx="3604454" cy="883238"/>
            <a:chOff x="4161054" y="4214303"/>
            <a:chExt cx="3604454" cy="8832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7C302C5-8DC3-1D86-EDA7-49308B6501ED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9680AB-9B13-9965-F528-A174E8F706A9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Sum of Protons &amp; Neutrons</a:t>
              </a:r>
              <a:br>
                <a:rPr lang="en-US" sz="20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in an atom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239645-0E2D-1717-E0D5-44BA31872012}"/>
              </a:ext>
            </a:extLst>
          </p:cNvPr>
          <p:cNvGrpSpPr/>
          <p:nvPr/>
        </p:nvGrpSpPr>
        <p:grpSpPr>
          <a:xfrm>
            <a:off x="7629949" y="-1108187"/>
            <a:ext cx="3604454" cy="883238"/>
            <a:chOff x="4161054" y="4214303"/>
            <a:chExt cx="3604454" cy="88323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4F41569-F037-246B-6A96-E4D05049EBFA}"/>
                </a:ext>
              </a:extLst>
            </p:cNvPr>
            <p:cNvSpPr/>
            <p:nvPr/>
          </p:nvSpPr>
          <p:spPr>
            <a:xfrm>
              <a:off x="4161054" y="4214303"/>
              <a:ext cx="3604454" cy="88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638C77-2136-3CA0-7D06-D5734A6DFF09}"/>
                </a:ext>
              </a:extLst>
            </p:cNvPr>
            <p:cNvSpPr txBox="1"/>
            <p:nvPr/>
          </p:nvSpPr>
          <p:spPr>
            <a:xfrm>
              <a:off x="4161054" y="4312357"/>
              <a:ext cx="36044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Used to identify different atoms of same elements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FEA3BD1-4167-AD88-C244-222294955C1B}"/>
              </a:ext>
            </a:extLst>
          </p:cNvPr>
          <p:cNvGrpSpPr/>
          <p:nvPr/>
        </p:nvGrpSpPr>
        <p:grpSpPr>
          <a:xfrm>
            <a:off x="820283" y="2316057"/>
            <a:ext cx="1889014" cy="3741026"/>
            <a:chOff x="820283" y="2316057"/>
            <a:chExt cx="1889014" cy="3741026"/>
          </a:xfrm>
        </p:grpSpPr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7C5AA23B-634E-D8DA-4E29-E1104595C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38635" y="3678630"/>
              <a:ext cx="454135" cy="454135"/>
            </a:xfrm>
            <a:prstGeom prst="rect">
              <a:avLst/>
            </a:prstGeom>
          </p:spPr>
        </p:pic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3E420D8-1850-CAD9-8E8A-F85791489140}"/>
                </a:ext>
              </a:extLst>
            </p:cNvPr>
            <p:cNvSpPr/>
            <p:nvPr/>
          </p:nvSpPr>
          <p:spPr>
            <a:xfrm>
              <a:off x="871848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11BDE28C-B9D0-B28A-D130-CE9A8135B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45052" y="2891193"/>
              <a:ext cx="241300" cy="241300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9568629-DDE7-FC79-7D28-249B202F7458}"/>
                </a:ext>
              </a:extLst>
            </p:cNvPr>
            <p:cNvGrpSpPr/>
            <p:nvPr/>
          </p:nvGrpSpPr>
          <p:grpSpPr>
            <a:xfrm>
              <a:off x="1203287" y="4941618"/>
              <a:ext cx="924854" cy="1115465"/>
              <a:chOff x="1203287" y="5742535"/>
              <a:chExt cx="924854" cy="111546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9202548-D2A2-3E3E-E6CA-C29E5E85BD11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3498C2F-33F0-8CAF-F613-355ABD25883F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635318-B18F-525E-2EC3-F48BA3672E99}"/>
                  </a:ext>
                </a:extLst>
              </p:cNvPr>
              <p:cNvSpPr txBox="1"/>
              <p:nvPr/>
            </p:nvSpPr>
            <p:spPr>
              <a:xfrm>
                <a:off x="1203287" y="5742535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092ADC7E-D5BB-E2B0-ADCB-1033E53311ED}"/>
                </a:ext>
              </a:extLst>
            </p:cNvPr>
            <p:cNvSpPr/>
            <p:nvPr/>
          </p:nvSpPr>
          <p:spPr>
            <a:xfrm>
              <a:off x="820283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D1D98F7-9507-8689-36B9-081E7C34FCBA}"/>
                </a:ext>
              </a:extLst>
            </p:cNvPr>
            <p:cNvSpPr txBox="1"/>
            <p:nvPr/>
          </p:nvSpPr>
          <p:spPr>
            <a:xfrm>
              <a:off x="1172480" y="2354194"/>
              <a:ext cx="118462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Protium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EBC5BE1-9260-9972-2B49-6E71A72C909A}"/>
              </a:ext>
            </a:extLst>
          </p:cNvPr>
          <p:cNvGrpSpPr/>
          <p:nvPr/>
        </p:nvGrpSpPr>
        <p:grpSpPr>
          <a:xfrm>
            <a:off x="5262497" y="2316057"/>
            <a:ext cx="1889014" cy="3741026"/>
            <a:chOff x="5262497" y="2316057"/>
            <a:chExt cx="1889014" cy="374102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8565CAE-61FA-758E-D058-6D2B7BF55ED3}"/>
                </a:ext>
              </a:extLst>
            </p:cNvPr>
            <p:cNvGrpSpPr/>
            <p:nvPr/>
          </p:nvGrpSpPr>
          <p:grpSpPr>
            <a:xfrm>
              <a:off x="5843954" y="3678630"/>
              <a:ext cx="624795" cy="454135"/>
              <a:chOff x="5800614" y="4226778"/>
              <a:chExt cx="624795" cy="454135"/>
            </a:xfrm>
          </p:grpSpPr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7B6ECB29-7150-D2F1-5882-D4608707C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00614" y="4226778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47690560-97FF-D26D-9BED-FE271477FA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971274" y="4226778"/>
                <a:ext cx="454135" cy="454135"/>
              </a:xfrm>
              <a:prstGeom prst="rect">
                <a:avLst/>
              </a:prstGeom>
            </p:spPr>
          </p:pic>
        </p:grp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C9182CB-20C0-0BC7-0836-579B3F1A0E57}"/>
                </a:ext>
              </a:extLst>
            </p:cNvPr>
            <p:cNvSpPr/>
            <p:nvPr/>
          </p:nvSpPr>
          <p:spPr>
            <a:xfrm>
              <a:off x="5262497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4457E949-EFBF-74E9-2253-FC0CB041E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35701" y="2891193"/>
              <a:ext cx="241300" cy="241300"/>
            </a:xfrm>
            <a:prstGeom prst="rect">
              <a:avLst/>
            </a:prstGeom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36C98FD-EF0D-0897-CFDF-476E7A9C2F2E}"/>
                </a:ext>
              </a:extLst>
            </p:cNvPr>
            <p:cNvGrpSpPr/>
            <p:nvPr/>
          </p:nvGrpSpPr>
          <p:grpSpPr>
            <a:xfrm>
              <a:off x="5529816" y="4941618"/>
              <a:ext cx="988974" cy="1115465"/>
              <a:chOff x="1139167" y="5742535"/>
              <a:chExt cx="988974" cy="111546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1431803-0C42-69E6-5075-9C03839E255E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9B914EA-61DF-94C3-B151-57EB573EE8C0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A80272A-21E8-20A3-2902-CB94F29625C2}"/>
                  </a:ext>
                </a:extLst>
              </p:cNvPr>
              <p:cNvSpPr txBox="1"/>
              <p:nvPr/>
            </p:nvSpPr>
            <p:spPr>
              <a:xfrm>
                <a:off x="1139167" y="5742535"/>
                <a:ext cx="3994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2</a:t>
                </a:r>
              </a:p>
            </p:txBody>
          </p:sp>
        </p:grp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5FB54C69-5ED4-05E5-91E1-9C684BF58468}"/>
                </a:ext>
              </a:extLst>
            </p:cNvPr>
            <p:cNvSpPr/>
            <p:nvPr/>
          </p:nvSpPr>
          <p:spPr>
            <a:xfrm>
              <a:off x="5262497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C27B3C4-0B98-16B1-4872-604C59ED383F}"/>
                </a:ext>
              </a:extLst>
            </p:cNvPr>
            <p:cNvSpPr txBox="1"/>
            <p:nvPr/>
          </p:nvSpPr>
          <p:spPr>
            <a:xfrm>
              <a:off x="5439167" y="2354194"/>
              <a:ext cx="15356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Deuterium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B9DD41D-E936-E821-452C-4C95E217C436}"/>
              </a:ext>
            </a:extLst>
          </p:cNvPr>
          <p:cNvGrpSpPr/>
          <p:nvPr/>
        </p:nvGrpSpPr>
        <p:grpSpPr>
          <a:xfrm>
            <a:off x="9704711" y="2316057"/>
            <a:ext cx="1927890" cy="3741026"/>
            <a:chOff x="9704711" y="2316057"/>
            <a:chExt cx="1927890" cy="374102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176C753-8CC2-2948-8671-7B84ABF3563F}"/>
                </a:ext>
              </a:extLst>
            </p:cNvPr>
            <p:cNvSpPr/>
            <p:nvPr/>
          </p:nvSpPr>
          <p:spPr>
            <a:xfrm>
              <a:off x="9844893" y="3011843"/>
              <a:ext cx="1787708" cy="1787708"/>
            </a:xfrm>
            <a:prstGeom prst="ellipse">
              <a:avLst/>
            </a:prstGeom>
            <a:noFill/>
            <a:ln w="25400" cap="rnd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605B2BB4-B023-A669-4EA3-37EDA4E01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18097" y="2891193"/>
              <a:ext cx="241300" cy="241300"/>
            </a:xfrm>
            <a:prstGeom prst="rect">
              <a:avLst/>
            </a:prstGeom>
          </p:spPr>
        </p:pic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5EF6188-86D2-397D-2B59-9CD72DA4CCCB}"/>
                </a:ext>
              </a:extLst>
            </p:cNvPr>
            <p:cNvGrpSpPr/>
            <p:nvPr/>
          </p:nvGrpSpPr>
          <p:grpSpPr>
            <a:xfrm>
              <a:off x="10117020" y="4941618"/>
              <a:ext cx="984166" cy="1115465"/>
              <a:chOff x="1143975" y="5742535"/>
              <a:chExt cx="984166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824A0EB-45DE-174D-27EA-0852979127B9}"/>
                  </a:ext>
                </a:extLst>
              </p:cNvPr>
              <p:cNvSpPr txBox="1"/>
              <p:nvPr/>
            </p:nvSpPr>
            <p:spPr>
              <a:xfrm>
                <a:off x="1403263" y="5873115"/>
                <a:ext cx="72487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H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7CEF88E-F898-FCC1-8F70-7785B2DF6807}"/>
                  </a:ext>
                </a:extLst>
              </p:cNvPr>
              <p:cNvSpPr txBox="1"/>
              <p:nvPr/>
            </p:nvSpPr>
            <p:spPr>
              <a:xfrm>
                <a:off x="1203287" y="6334780"/>
                <a:ext cx="335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95E273A-E79B-4810-2925-D37C10B983B1}"/>
                  </a:ext>
                </a:extLst>
              </p:cNvPr>
              <p:cNvSpPr txBox="1"/>
              <p:nvPr/>
            </p:nvSpPr>
            <p:spPr>
              <a:xfrm>
                <a:off x="1143975" y="5742535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3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12736260-3413-FF28-89E7-E0891CE76A0B}"/>
                </a:ext>
              </a:extLst>
            </p:cNvPr>
            <p:cNvGrpSpPr/>
            <p:nvPr/>
          </p:nvGrpSpPr>
          <p:grpSpPr>
            <a:xfrm rot="14825752">
              <a:off x="10409832" y="3556081"/>
              <a:ext cx="657831" cy="699232"/>
              <a:chOff x="10426350" y="3971340"/>
              <a:chExt cx="657831" cy="699232"/>
            </a:xfrm>
          </p:grpSpPr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A19384AC-3495-0C4C-3A49-45812B63C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426350" y="4216437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80" name="Graphic 79">
                <a:extLst>
                  <a:ext uri="{FF2B5EF4-FFF2-40B4-BE49-F238E27FC236}">
                    <a16:creationId xmlns:a16="http://schemas.microsoft.com/office/drawing/2014/main" id="{E74C48F6-DB9A-4402-485B-04B3E24B1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630046" y="4154566"/>
                <a:ext cx="454135" cy="454135"/>
              </a:xfrm>
              <a:prstGeom prst="rect">
                <a:avLst/>
              </a:prstGeom>
            </p:spPr>
          </p:pic>
          <p:pic>
            <p:nvPicPr>
              <p:cNvPr id="87" name="Graphic 86">
                <a:extLst>
                  <a:ext uri="{FF2B5EF4-FFF2-40B4-BE49-F238E27FC236}">
                    <a16:creationId xmlns:a16="http://schemas.microsoft.com/office/drawing/2014/main" id="{9EB0AC95-20C1-5F5F-3CFA-1D1CBAE807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473828" y="3971340"/>
                <a:ext cx="454135" cy="454135"/>
              </a:xfrm>
              <a:prstGeom prst="rect">
                <a:avLst/>
              </a:prstGeom>
            </p:spPr>
          </p:pic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7056B93-CBEB-E4DB-5C03-537527F0BABF}"/>
                </a:ext>
              </a:extLst>
            </p:cNvPr>
            <p:cNvSpPr/>
            <p:nvPr/>
          </p:nvSpPr>
          <p:spPr>
            <a:xfrm>
              <a:off x="9704711" y="2316057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4F47C9D-57B6-8C32-A7D0-213656754F5D}"/>
                </a:ext>
              </a:extLst>
            </p:cNvPr>
            <p:cNvSpPr txBox="1"/>
            <p:nvPr/>
          </p:nvSpPr>
          <p:spPr>
            <a:xfrm>
              <a:off x="10080154" y="2354194"/>
              <a:ext cx="11381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Tritium </a:t>
              </a:r>
            </a:p>
          </p:txBody>
        </p:sp>
      </p:grpSp>
      <p:pic>
        <p:nvPicPr>
          <p:cNvPr id="103" name="Graphic 102">
            <a:extLst>
              <a:ext uri="{FF2B5EF4-FFF2-40B4-BE49-F238E27FC236}">
                <a16:creationId xmlns:a16="http://schemas.microsoft.com/office/drawing/2014/main" id="{BE35B825-5B64-F2C0-86FA-7CCFB48CED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593696" y="6126108"/>
            <a:ext cx="3004607" cy="63870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892A133-C140-B112-6D27-1AC23AA043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237771" y="158646"/>
            <a:ext cx="1866900" cy="60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207BDD7-C73C-CC91-6C28-D6BC49D30B4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162550" y="74138"/>
            <a:ext cx="1866900" cy="6096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31FE5B1-B700-3084-3358-24D446E4A97F}"/>
              </a:ext>
            </a:extLst>
          </p:cNvPr>
          <p:cNvGrpSpPr/>
          <p:nvPr/>
        </p:nvGrpSpPr>
        <p:grpSpPr>
          <a:xfrm>
            <a:off x="2074980" y="961085"/>
            <a:ext cx="8042040" cy="812887"/>
            <a:chOff x="1942261" y="4023753"/>
            <a:chExt cx="8042040" cy="8128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CB1F1EB-BB0B-03AD-72D6-98A629BE1104}"/>
                </a:ext>
              </a:extLst>
            </p:cNvPr>
            <p:cNvSpPr/>
            <p:nvPr/>
          </p:nvSpPr>
          <p:spPr>
            <a:xfrm>
              <a:off x="1942261" y="4023753"/>
              <a:ext cx="8042040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B20A1F-8523-8E55-415E-9DE2217E7612}"/>
                </a:ext>
              </a:extLst>
            </p:cNvPr>
            <p:cNvSpPr txBox="1"/>
            <p:nvPr/>
          </p:nvSpPr>
          <p:spPr>
            <a:xfrm>
              <a:off x="2214388" y="4071742"/>
              <a:ext cx="7497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They are the atoms that have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same atomic number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(same element) but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different mass numbers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5488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72E4A-101D-791C-4921-8DAB73B43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239B102-E6AA-68CD-4B1C-3BCAB5592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57725" y="-1972412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A26258A-EF66-C9F6-FD16-4677262A6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-2043849"/>
            <a:ext cx="295275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1543006-75C7-4563-87D0-CE92E48AE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37771" y="158646"/>
            <a:ext cx="1866900" cy="60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7070D44-DF17-4EE7-B9F4-726E327755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62550" y="74138"/>
            <a:ext cx="1866900" cy="6096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FC5C431-608C-6B55-B383-1823ABCA0F06}"/>
              </a:ext>
            </a:extLst>
          </p:cNvPr>
          <p:cNvGrpSpPr/>
          <p:nvPr/>
        </p:nvGrpSpPr>
        <p:grpSpPr>
          <a:xfrm>
            <a:off x="2074980" y="961085"/>
            <a:ext cx="8042040" cy="812887"/>
            <a:chOff x="1942261" y="4023753"/>
            <a:chExt cx="8042040" cy="8128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2CC8692-7938-9B5A-2FD1-FBCC3857FBC2}"/>
                </a:ext>
              </a:extLst>
            </p:cNvPr>
            <p:cNvSpPr/>
            <p:nvPr/>
          </p:nvSpPr>
          <p:spPr>
            <a:xfrm>
              <a:off x="1942261" y="4023753"/>
              <a:ext cx="8042040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3FBE74-AAD5-D2D6-BAB4-71866CF30F75}"/>
                </a:ext>
              </a:extLst>
            </p:cNvPr>
            <p:cNvSpPr txBox="1"/>
            <p:nvPr/>
          </p:nvSpPr>
          <p:spPr>
            <a:xfrm>
              <a:off x="2214388" y="4071742"/>
              <a:ext cx="7497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They are the atoms that have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same atomic number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(same element) but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different mass numbers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1800F7-C088-5969-85FC-AE8C5D412D8F}"/>
              </a:ext>
            </a:extLst>
          </p:cNvPr>
          <p:cNvGrpSpPr/>
          <p:nvPr/>
        </p:nvGrpSpPr>
        <p:grpSpPr>
          <a:xfrm>
            <a:off x="550352" y="2127948"/>
            <a:ext cx="2428875" cy="4718963"/>
            <a:chOff x="550352" y="2127948"/>
            <a:chExt cx="2428875" cy="4718963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B790E4F-4848-E176-5C89-4C9258C3E9F0}"/>
                </a:ext>
              </a:extLst>
            </p:cNvPr>
            <p:cNvGrpSpPr/>
            <p:nvPr/>
          </p:nvGrpSpPr>
          <p:grpSpPr>
            <a:xfrm>
              <a:off x="988484" y="5731446"/>
              <a:ext cx="1110001" cy="1115465"/>
              <a:chOff x="988484" y="5742535"/>
              <a:chExt cx="1110001" cy="111546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C91A6FF-D3B5-8580-49AF-18DA3E86AC23}"/>
                  </a:ext>
                </a:extLst>
              </p:cNvPr>
              <p:cNvSpPr txBox="1"/>
              <p:nvPr/>
            </p:nvSpPr>
            <p:spPr>
              <a:xfrm>
                <a:off x="1432918" y="5873115"/>
                <a:ext cx="66556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C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7A90964-AD1A-1E1E-8876-0A3A3DD67A6B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6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22520F1-F669-8A41-3C94-DB38C5467BC6}"/>
                  </a:ext>
                </a:extLst>
              </p:cNvPr>
              <p:cNvSpPr txBox="1"/>
              <p:nvPr/>
            </p:nvSpPr>
            <p:spPr>
              <a:xfrm>
                <a:off x="988484" y="5742535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12</a:t>
                </a:r>
              </a:p>
            </p:txBody>
          </p: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1F8BCC6-1B2C-720F-985B-A3A3A638A018}"/>
                </a:ext>
              </a:extLst>
            </p:cNvPr>
            <p:cNvSpPr/>
            <p:nvPr/>
          </p:nvSpPr>
          <p:spPr>
            <a:xfrm>
              <a:off x="820283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B0D53DC-B9F2-C512-28D8-2F8767D5F39B}"/>
                </a:ext>
              </a:extLst>
            </p:cNvPr>
            <p:cNvSpPr txBox="1"/>
            <p:nvPr/>
          </p:nvSpPr>
          <p:spPr>
            <a:xfrm>
              <a:off x="1450602" y="2166085"/>
              <a:ext cx="6283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C-12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71E06B9-039C-54CC-3940-7605EDE80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50352" y="2932717"/>
              <a:ext cx="2428875" cy="242887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83DC56-5DA4-9FC1-1841-A0E652627367}"/>
              </a:ext>
            </a:extLst>
          </p:cNvPr>
          <p:cNvGrpSpPr/>
          <p:nvPr/>
        </p:nvGrpSpPr>
        <p:grpSpPr>
          <a:xfrm>
            <a:off x="4992566" y="2127948"/>
            <a:ext cx="2428875" cy="4718963"/>
            <a:chOff x="4956783" y="2127948"/>
            <a:chExt cx="2428875" cy="4718963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69BBBED-05A0-01B8-1498-347538BC474F}"/>
                </a:ext>
              </a:extLst>
            </p:cNvPr>
            <p:cNvGrpSpPr/>
            <p:nvPr/>
          </p:nvGrpSpPr>
          <p:grpSpPr>
            <a:xfrm>
              <a:off x="5383942" y="5731446"/>
              <a:ext cx="1105192" cy="1115465"/>
              <a:chOff x="993293" y="5742535"/>
              <a:chExt cx="1105192" cy="111546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186CC33-67EF-9DF8-7BCD-20F42E258D1D}"/>
                  </a:ext>
                </a:extLst>
              </p:cNvPr>
              <p:cNvSpPr txBox="1"/>
              <p:nvPr/>
            </p:nvSpPr>
            <p:spPr>
              <a:xfrm>
                <a:off x="1432918" y="5873115"/>
                <a:ext cx="66556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C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D0C7474-FC15-1F93-593D-DDBDD3DB8F9C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6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C50E4AD-BF57-D9A2-EB46-FB58CC96EC24}"/>
                  </a:ext>
                </a:extLst>
              </p:cNvPr>
              <p:cNvSpPr txBox="1"/>
              <p:nvPr/>
            </p:nvSpPr>
            <p:spPr>
              <a:xfrm>
                <a:off x="993293" y="5742535"/>
                <a:ext cx="5453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13</a:t>
                </a:r>
              </a:p>
            </p:txBody>
          </p:sp>
        </p:grp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66213416-E342-42D7-0282-C4260B973027}"/>
                </a:ext>
              </a:extLst>
            </p:cNvPr>
            <p:cNvSpPr/>
            <p:nvPr/>
          </p:nvSpPr>
          <p:spPr>
            <a:xfrm>
              <a:off x="5262497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72E6D3A-01DD-15C7-19CA-A12AB67F8770}"/>
                </a:ext>
              </a:extLst>
            </p:cNvPr>
            <p:cNvSpPr txBox="1"/>
            <p:nvPr/>
          </p:nvSpPr>
          <p:spPr>
            <a:xfrm>
              <a:off x="5895221" y="2166085"/>
              <a:ext cx="62356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C-13</a:t>
              </a: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DC1AADBC-808C-5338-CE75-AC3D87F08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56783" y="2932716"/>
              <a:ext cx="2428875" cy="2428875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36C2C7-0628-D68C-2132-2B7B2E8F5B00}"/>
              </a:ext>
            </a:extLst>
          </p:cNvPr>
          <p:cNvGrpSpPr/>
          <p:nvPr/>
        </p:nvGrpSpPr>
        <p:grpSpPr>
          <a:xfrm>
            <a:off x="9434780" y="2127948"/>
            <a:ext cx="2428875" cy="4718963"/>
            <a:chOff x="9434780" y="2127948"/>
            <a:chExt cx="2428875" cy="471896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946CAA8-6DDF-0DE4-D86E-F68978FE592E}"/>
                </a:ext>
              </a:extLst>
            </p:cNvPr>
            <p:cNvGrpSpPr/>
            <p:nvPr/>
          </p:nvGrpSpPr>
          <p:grpSpPr>
            <a:xfrm>
              <a:off x="9964735" y="5731446"/>
              <a:ext cx="1106795" cy="1115465"/>
              <a:chOff x="991690" y="5742535"/>
              <a:chExt cx="1106795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CD045AB-EF22-DBF0-FE8A-969E8404329D}"/>
                  </a:ext>
                </a:extLst>
              </p:cNvPr>
              <p:cNvSpPr txBox="1"/>
              <p:nvPr/>
            </p:nvSpPr>
            <p:spPr>
              <a:xfrm>
                <a:off x="1432918" y="5873115"/>
                <a:ext cx="66556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C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A5D6B84-2961-93B7-A845-C33930429491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6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5ED8191-E348-6210-34EB-925C94F3D2C5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14</a:t>
                </a:r>
              </a:p>
            </p:txBody>
          </p: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6BF2CD5C-8824-9E5A-4722-2825AE695AA5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372E9C6-F984-8451-6C87-9CF32DE051DA}"/>
                </a:ext>
              </a:extLst>
            </p:cNvPr>
            <p:cNvSpPr txBox="1"/>
            <p:nvPr/>
          </p:nvSpPr>
          <p:spPr>
            <a:xfrm>
              <a:off x="10331826" y="2166085"/>
              <a:ext cx="63478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C-14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DF96BAFC-892E-9AD0-0513-6E1251B6E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434780" y="2904141"/>
              <a:ext cx="2428875" cy="2428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798112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4AF36-74B0-18D1-C993-BF4A1236B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CAAB630-62A0-C101-DF91-A17D6FA66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57725" y="-1972412"/>
            <a:ext cx="2952750" cy="61912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3C16DD8-408A-8A89-54A9-48D49084E7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1525" y="-2043849"/>
            <a:ext cx="2952750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432284B-AF39-BB3D-3465-863BB5D82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37771" y="149121"/>
            <a:ext cx="1866900" cy="60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BB2FE6D-1AB6-4F7A-74EE-D5D410EF2A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62550" y="74138"/>
            <a:ext cx="1866900" cy="6096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7638334-B41B-1D00-65AC-7AB2F85727AE}"/>
              </a:ext>
            </a:extLst>
          </p:cNvPr>
          <p:cNvGrpSpPr/>
          <p:nvPr/>
        </p:nvGrpSpPr>
        <p:grpSpPr>
          <a:xfrm>
            <a:off x="2074980" y="961085"/>
            <a:ext cx="8042040" cy="812887"/>
            <a:chOff x="1942261" y="4023753"/>
            <a:chExt cx="8042040" cy="8128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7E9967A-86E7-CD5D-2250-5B3A1A322A2D}"/>
                </a:ext>
              </a:extLst>
            </p:cNvPr>
            <p:cNvSpPr/>
            <p:nvPr/>
          </p:nvSpPr>
          <p:spPr>
            <a:xfrm>
              <a:off x="1942261" y="4023753"/>
              <a:ext cx="8042040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E17D4D-053F-248E-FD1E-0D7D2E15F9B7}"/>
                </a:ext>
              </a:extLst>
            </p:cNvPr>
            <p:cNvSpPr txBox="1"/>
            <p:nvPr/>
          </p:nvSpPr>
          <p:spPr>
            <a:xfrm>
              <a:off x="2214388" y="4071742"/>
              <a:ext cx="7497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They are the atoms that have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same atomic number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(same element) but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different mass numbers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5D94FA-5FD7-A202-286B-6731FCDBF53C}"/>
              </a:ext>
            </a:extLst>
          </p:cNvPr>
          <p:cNvGrpSpPr/>
          <p:nvPr/>
        </p:nvGrpSpPr>
        <p:grpSpPr>
          <a:xfrm>
            <a:off x="607502" y="2127948"/>
            <a:ext cx="2314575" cy="4718963"/>
            <a:chOff x="607502" y="2127948"/>
            <a:chExt cx="2314575" cy="4718963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459763D-CF69-26D4-86D8-9B7BB947FA6C}"/>
                </a:ext>
              </a:extLst>
            </p:cNvPr>
            <p:cNvGrpSpPr/>
            <p:nvPr/>
          </p:nvGrpSpPr>
          <p:grpSpPr>
            <a:xfrm>
              <a:off x="988484" y="5731446"/>
              <a:ext cx="1150878" cy="1115465"/>
              <a:chOff x="988484" y="5742535"/>
              <a:chExt cx="1150878" cy="111546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1B0119B-EDE6-12C6-B737-E5B2E7BF41B2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206B516-6814-EDD5-1553-B4A1FD08A47D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62D29A2-F36E-44BD-9045-D8AE5D012D0C}"/>
                  </a:ext>
                </a:extLst>
              </p:cNvPr>
              <p:cNvSpPr txBox="1"/>
              <p:nvPr/>
            </p:nvSpPr>
            <p:spPr>
              <a:xfrm>
                <a:off x="988484" y="5742535"/>
                <a:ext cx="550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16</a:t>
                </a:r>
              </a:p>
            </p:txBody>
          </p: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B5E56073-A7F9-92A5-3425-273B625B2D6E}"/>
                </a:ext>
              </a:extLst>
            </p:cNvPr>
            <p:cNvSpPr/>
            <p:nvPr/>
          </p:nvSpPr>
          <p:spPr>
            <a:xfrm>
              <a:off x="820283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B2E547F-8FB6-78AA-1BCE-7F92F483AF5B}"/>
                </a:ext>
              </a:extLst>
            </p:cNvPr>
            <p:cNvSpPr txBox="1"/>
            <p:nvPr/>
          </p:nvSpPr>
          <p:spPr>
            <a:xfrm>
              <a:off x="1429763" y="2166085"/>
              <a:ext cx="67005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O-16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D1CC455-7BB0-774E-C2FE-FE241D6C1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07502" y="2932717"/>
              <a:ext cx="2314575" cy="2428875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A6C8E4-F572-C6F7-E5F6-CCEBF4A1D7DD}"/>
              </a:ext>
            </a:extLst>
          </p:cNvPr>
          <p:cNvGrpSpPr/>
          <p:nvPr/>
        </p:nvGrpSpPr>
        <p:grpSpPr>
          <a:xfrm>
            <a:off x="5049716" y="2127948"/>
            <a:ext cx="2314575" cy="4718963"/>
            <a:chOff x="5013933" y="2127948"/>
            <a:chExt cx="2314575" cy="4718963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D0B61D0-738F-D66D-7BEA-48E9E0D88A9E}"/>
                </a:ext>
              </a:extLst>
            </p:cNvPr>
            <p:cNvGrpSpPr/>
            <p:nvPr/>
          </p:nvGrpSpPr>
          <p:grpSpPr>
            <a:xfrm>
              <a:off x="5383942" y="5731446"/>
              <a:ext cx="1146069" cy="1115465"/>
              <a:chOff x="993293" y="5742535"/>
              <a:chExt cx="1146069" cy="111546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7E2138A-1252-1915-DCE1-1957585BC4E6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C35C218-8469-A34D-A9B0-9358D2889333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FE772A1-2DC1-7712-84DE-5F05BDCF7450}"/>
                  </a:ext>
                </a:extLst>
              </p:cNvPr>
              <p:cNvSpPr txBox="1"/>
              <p:nvPr/>
            </p:nvSpPr>
            <p:spPr>
              <a:xfrm>
                <a:off x="993293" y="5742535"/>
                <a:ext cx="5453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17</a:t>
                </a:r>
              </a:p>
            </p:txBody>
          </p:sp>
        </p:grp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96E7A42B-4791-5E81-11C2-50AC7B60BFC6}"/>
                </a:ext>
              </a:extLst>
            </p:cNvPr>
            <p:cNvSpPr/>
            <p:nvPr/>
          </p:nvSpPr>
          <p:spPr>
            <a:xfrm>
              <a:off x="5262497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30C36A9-FE81-1D3F-5936-D0566B6F00AD}"/>
                </a:ext>
              </a:extLst>
            </p:cNvPr>
            <p:cNvSpPr txBox="1"/>
            <p:nvPr/>
          </p:nvSpPr>
          <p:spPr>
            <a:xfrm>
              <a:off x="5879993" y="2166085"/>
              <a:ext cx="65402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O-17</a:t>
              </a: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B3D8B38-C225-2F12-BC5A-264F38C8C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5013933" y="2932716"/>
              <a:ext cx="2314575" cy="242887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88612CA-A6A4-7BB1-708B-7ACCD04F1986}"/>
              </a:ext>
            </a:extLst>
          </p:cNvPr>
          <p:cNvGrpSpPr/>
          <p:nvPr/>
        </p:nvGrpSpPr>
        <p:grpSpPr>
          <a:xfrm>
            <a:off x="9491930" y="2127948"/>
            <a:ext cx="2314575" cy="4718963"/>
            <a:chOff x="9491930" y="2127948"/>
            <a:chExt cx="2314575" cy="471896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53A0DAA-2CA8-2B37-EF94-66FB02C40707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9729C53-D6BD-95A8-B660-0A400FE3E598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4815317-F8C6-79BE-50DA-195BE2011A71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EF98763-1B8A-7BDB-CF73-65CED03C8AA8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1CEDA957-56FF-9A98-F51D-4916502746FC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06ADBD8-C5D2-7636-18F3-F40E3C79DC33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18A4432-9766-0159-2C40-747B64CE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9491930" y="2904141"/>
              <a:ext cx="2314575" cy="2428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036104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5407F-F20F-9914-F865-59CA4106E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A028BBE-ADD2-7F6A-3E12-E9E74F1102E6}"/>
              </a:ext>
            </a:extLst>
          </p:cNvPr>
          <p:cNvGrpSpPr/>
          <p:nvPr/>
        </p:nvGrpSpPr>
        <p:grpSpPr>
          <a:xfrm>
            <a:off x="445687" y="1264348"/>
            <a:ext cx="2307786" cy="4718963"/>
            <a:chOff x="9495324" y="2127948"/>
            <a:chExt cx="2307786" cy="471896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23133FC-80F2-F5DC-A2F8-3A50AC63026A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ABD71CA-3220-DC0E-4666-FB7C53B64763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F18C3C7-7E70-3BBC-776B-2A025BEF75F9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FE96AA6-683B-E914-0685-A22E82616A89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2F7EE5C6-5F4E-A4B7-9880-FB0B599F0F22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AF34200-7509-783D-9DF9-2BDE37CC6A44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2D0E3E1-0D2A-687A-36EE-2F3BFE688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95324" y="2907703"/>
              <a:ext cx="2307786" cy="2421751"/>
            </a:xfrm>
            <a:prstGeom prst="rect">
              <a:avLst/>
            </a:prstGeom>
          </p:spPr>
        </p:pic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E86E2E40-3591-03E8-0BAC-56E4791F1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43325" y="1297621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DAB3EC9-9DAD-E0CF-F844-FBE91301422D}"/>
              </a:ext>
            </a:extLst>
          </p:cNvPr>
          <p:cNvSpPr txBox="1"/>
          <p:nvPr/>
        </p:nvSpPr>
        <p:spPr>
          <a:xfrm>
            <a:off x="5842000" y="1611172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4CB0007F-CD9C-ABCC-E3FF-75394F1071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2043" y="1297621"/>
            <a:ext cx="1857375" cy="1181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F0E2212C-FF9E-D4D7-391A-1C7EB06FD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32566" y="1297621"/>
            <a:ext cx="1857375" cy="1181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5C38213-DB5F-A9C6-87D1-DEFACB4BB8AE}"/>
              </a:ext>
            </a:extLst>
          </p:cNvPr>
          <p:cNvSpPr txBox="1"/>
          <p:nvPr/>
        </p:nvSpPr>
        <p:spPr>
          <a:xfrm>
            <a:off x="8838133" y="1563547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D79C52-D163-ED73-FA85-4BB8210D1927}"/>
              </a:ext>
            </a:extLst>
          </p:cNvPr>
          <p:cNvSpPr txBox="1"/>
          <p:nvPr/>
        </p:nvSpPr>
        <p:spPr>
          <a:xfrm>
            <a:off x="3501741" y="3254978"/>
            <a:ext cx="2159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Neutrons in </a:t>
            </a:r>
            <a:r>
              <a:rPr lang="en-US" sz="2200" b="1" baseline="30000" dirty="0">
                <a:latin typeface="Balsamiq Sans" pitchFamily="2" charset="0"/>
                <a:ea typeface="Balsamiq Sans" pitchFamily="2" charset="0"/>
              </a:rPr>
              <a:t>18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4DE852-4907-0A32-0411-3B99A1B87C8C}"/>
              </a:ext>
            </a:extLst>
          </p:cNvPr>
          <p:cNvSpPr txBox="1"/>
          <p:nvPr/>
        </p:nvSpPr>
        <p:spPr>
          <a:xfrm>
            <a:off x="5842000" y="3288481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CC9D39-D675-056A-467F-F5F7E26B56A1}"/>
              </a:ext>
            </a:extLst>
          </p:cNvPr>
          <p:cNvSpPr txBox="1"/>
          <p:nvPr/>
        </p:nvSpPr>
        <p:spPr>
          <a:xfrm>
            <a:off x="8838133" y="3240856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08EEE6-77C3-2A94-48AA-1BCB566547FD}"/>
              </a:ext>
            </a:extLst>
          </p:cNvPr>
          <p:cNvSpPr txBox="1"/>
          <p:nvPr/>
        </p:nvSpPr>
        <p:spPr>
          <a:xfrm>
            <a:off x="7158926" y="3347310"/>
            <a:ext cx="604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2AB17A-FEB4-B0DA-5706-8DACB3E2F525}"/>
              </a:ext>
            </a:extLst>
          </p:cNvPr>
          <p:cNvSpPr txBox="1"/>
          <p:nvPr/>
        </p:nvSpPr>
        <p:spPr>
          <a:xfrm>
            <a:off x="10184322" y="3347310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8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C8CA3BD9-CFE8-FA4B-90C9-10E7104EC0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6373" y="4379280"/>
            <a:ext cx="322694" cy="322694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12F00AE8-93DD-299A-D9FE-31991F0B40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6373" y="4739915"/>
            <a:ext cx="322694" cy="322694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E53AA64F-7977-8605-077D-D910FE6B1F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6373" y="5100550"/>
            <a:ext cx="322694" cy="322694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3F6CF663-CA55-53EB-7C44-7E6C6B222A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6373" y="5461185"/>
            <a:ext cx="322694" cy="322694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FB996163-CF9E-4934-BE00-EF57B62BFD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76415" y="4379280"/>
            <a:ext cx="322694" cy="322694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10A421DB-D184-DFC5-AAA9-6EEE5926AE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76415" y="4739915"/>
            <a:ext cx="322694" cy="322694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0705B6FA-F3DD-1CA1-ACD4-86046020CF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76415" y="5100550"/>
            <a:ext cx="322694" cy="322694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FEBB8D46-73A7-E311-0023-30E98B4D09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76415" y="5461185"/>
            <a:ext cx="322694" cy="322694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8D7C6448-A06C-C232-6C54-717E5ABFAB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83170" y="4379280"/>
            <a:ext cx="322694" cy="322694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F1D01EEB-2BBA-C30E-830E-D70729BF7D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83170" y="4739915"/>
            <a:ext cx="322694" cy="322694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EA904C26-67A3-63A2-07BA-37544ED3B3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83170" y="5100550"/>
            <a:ext cx="322694" cy="322694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85732471-9D83-2AD9-0417-540A1A7539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83170" y="5461185"/>
            <a:ext cx="322694" cy="322694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3FF7EFDB-980C-6D67-48E3-AC42CC3D20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63212" y="4379280"/>
            <a:ext cx="322694" cy="322694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6AD251E8-FA85-0537-4CF8-84739B081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63212" y="4739915"/>
            <a:ext cx="322694" cy="322694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1BFBCD7C-40A2-218E-AEC2-A4CCA9BB6F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63212" y="5100550"/>
            <a:ext cx="322694" cy="322694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983D770F-7A06-3175-21D5-DFAE126FDC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63212" y="5461185"/>
            <a:ext cx="322694" cy="32269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ABAC2320-636D-F196-BC1B-0675B958684D}"/>
              </a:ext>
            </a:extLst>
          </p:cNvPr>
          <p:cNvSpPr txBox="1"/>
          <p:nvPr/>
        </p:nvSpPr>
        <p:spPr>
          <a:xfrm>
            <a:off x="8838133" y="4701974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4B92E30-B389-1173-F954-8E64661A52C8}"/>
              </a:ext>
            </a:extLst>
          </p:cNvPr>
          <p:cNvGrpSpPr/>
          <p:nvPr/>
        </p:nvGrpSpPr>
        <p:grpSpPr>
          <a:xfrm>
            <a:off x="6736289" y="4379280"/>
            <a:ext cx="702736" cy="1765234"/>
            <a:chOff x="6736289" y="4379280"/>
            <a:chExt cx="702736" cy="1765234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20426A6-6AB4-0D12-C034-47713404B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379280"/>
              <a:ext cx="322694" cy="32269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88EF7749-4BAA-0154-E017-844389AFA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739915"/>
              <a:ext cx="322694" cy="32269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6396D693-65E8-3EBE-B506-6A7977331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100550"/>
              <a:ext cx="322694" cy="322694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3C75EFAE-2736-34A5-0668-E761AC8F5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461185"/>
              <a:ext cx="322694" cy="32269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8EE1A855-0441-BF17-EB60-532DC247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379280"/>
              <a:ext cx="322694" cy="322694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69EEDB7-A8FA-55A5-181A-A693EEA62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739915"/>
              <a:ext cx="322694" cy="322694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D0520993-CB2B-8C11-FA03-40E06B873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100550"/>
              <a:ext cx="322694" cy="32269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75950BA-965C-00DA-5AE2-CB2C4F02B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461185"/>
              <a:ext cx="322694" cy="322694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C30C28F7-18F8-671A-57BF-AA22B97E7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821820"/>
              <a:ext cx="322694" cy="322694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D8A15514-B542-6E2F-FADC-88CC8ADA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821820"/>
              <a:ext cx="322694" cy="322694"/>
            </a:xfrm>
            <a:prstGeom prst="rect">
              <a:avLst/>
            </a:prstGeom>
          </p:spPr>
        </p:pic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FFF6E226-9E6C-B0A0-060B-0B2EF2ED71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71931" y="161932"/>
            <a:ext cx="4400550" cy="60960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63E41348-B2C6-6177-FD44-DFA154D42D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95725" y="80963"/>
            <a:ext cx="44005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2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6" grpId="0"/>
          <p:bldP spid="37" grpId="0"/>
          <p:bldP spid="38" grpId="0"/>
          <p:bldP spid="39" grpId="0"/>
          <p:bldP spid="40" grpId="0"/>
          <p:bldP spid="41" grpId="0"/>
          <p:bldP spid="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6" grpId="0"/>
          <p:bldP spid="37" grpId="0"/>
          <p:bldP spid="38" grpId="0"/>
          <p:bldP spid="39" grpId="0"/>
          <p:bldP spid="40" grpId="0"/>
          <p:bldP spid="41" grpId="0"/>
          <p:bldP spid="9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E1BD5-5C72-D3CB-5095-E428348E6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1D70CA6-9E0B-AA4C-CB40-E1DDB087FA67}"/>
              </a:ext>
            </a:extLst>
          </p:cNvPr>
          <p:cNvGrpSpPr/>
          <p:nvPr/>
        </p:nvGrpSpPr>
        <p:grpSpPr>
          <a:xfrm>
            <a:off x="445687" y="1264348"/>
            <a:ext cx="2307786" cy="4718963"/>
            <a:chOff x="9495324" y="2127948"/>
            <a:chExt cx="2307786" cy="471896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729CF4A-2F6A-400B-4EAB-0BCEB8725E78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A54FB365-43D6-4795-B0BF-DC98B7DBAA05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7DF9216-88FD-8642-BB82-D85BAD3F7AB3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555F217-2C44-91AC-AEA2-AF25AC5214CF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8C82DB83-46A3-BC37-221A-1BCFF6928550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A6D46A8-F74F-B77F-228B-531A22A26E99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5B78B07-9B22-F1EF-2E6C-37799970C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95324" y="2907703"/>
              <a:ext cx="2307786" cy="2421751"/>
            </a:xfrm>
            <a:prstGeom prst="rect">
              <a:avLst/>
            </a:prstGeom>
          </p:spPr>
        </p:pic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FAE62FF1-7032-84F7-6731-4E3E94088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43325" y="1297621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8BF5757-633A-5E7D-B4E3-477EB4A23071}"/>
              </a:ext>
            </a:extLst>
          </p:cNvPr>
          <p:cNvSpPr txBox="1"/>
          <p:nvPr/>
        </p:nvSpPr>
        <p:spPr>
          <a:xfrm>
            <a:off x="5842000" y="1611172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5CA179A3-6254-6EC9-3705-F0A46544EA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2043" y="1297621"/>
            <a:ext cx="1857375" cy="1181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34F9F62D-3985-78B0-4D54-CA2471FD6D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32566" y="1297621"/>
            <a:ext cx="1857375" cy="1181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6AA5F65-FC26-E856-6B53-D1E4D1E5027F}"/>
              </a:ext>
            </a:extLst>
          </p:cNvPr>
          <p:cNvSpPr txBox="1"/>
          <p:nvPr/>
        </p:nvSpPr>
        <p:spPr>
          <a:xfrm>
            <a:off x="8838133" y="1563547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C88C98-1396-0CBD-64CB-295115CC9034}"/>
              </a:ext>
            </a:extLst>
          </p:cNvPr>
          <p:cNvSpPr txBox="1"/>
          <p:nvPr/>
        </p:nvSpPr>
        <p:spPr>
          <a:xfrm>
            <a:off x="3501741" y="3254978"/>
            <a:ext cx="2159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Neutrons in </a:t>
            </a:r>
            <a:r>
              <a:rPr lang="en-US" sz="2200" b="1" baseline="30000" dirty="0">
                <a:latin typeface="Balsamiq Sans" pitchFamily="2" charset="0"/>
                <a:ea typeface="Balsamiq Sans" pitchFamily="2" charset="0"/>
              </a:rPr>
              <a:t>18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1A2ABC-17DF-583F-5E58-8A52F4D0DD04}"/>
              </a:ext>
            </a:extLst>
          </p:cNvPr>
          <p:cNvSpPr txBox="1"/>
          <p:nvPr/>
        </p:nvSpPr>
        <p:spPr>
          <a:xfrm>
            <a:off x="5842000" y="3288481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B6ABB2-8C5B-66BC-C1DF-F24B578CB2BC}"/>
              </a:ext>
            </a:extLst>
          </p:cNvPr>
          <p:cNvSpPr txBox="1"/>
          <p:nvPr/>
        </p:nvSpPr>
        <p:spPr>
          <a:xfrm>
            <a:off x="8838133" y="3240856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E3F6FE-E9F8-B921-976B-674D6298ABE0}"/>
              </a:ext>
            </a:extLst>
          </p:cNvPr>
          <p:cNvSpPr txBox="1"/>
          <p:nvPr/>
        </p:nvSpPr>
        <p:spPr>
          <a:xfrm>
            <a:off x="7158926" y="3347310"/>
            <a:ext cx="604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5D6896-F4E4-EE6C-480B-40AA6562E24B}"/>
              </a:ext>
            </a:extLst>
          </p:cNvPr>
          <p:cNvSpPr txBox="1"/>
          <p:nvPr/>
        </p:nvSpPr>
        <p:spPr>
          <a:xfrm>
            <a:off x="10184322" y="3347310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E7A697-F6A2-F641-2F25-F4BE13256F26}"/>
              </a:ext>
            </a:extLst>
          </p:cNvPr>
          <p:cNvGrpSpPr/>
          <p:nvPr/>
        </p:nvGrpSpPr>
        <p:grpSpPr>
          <a:xfrm>
            <a:off x="7496373" y="4379280"/>
            <a:ext cx="702736" cy="1404599"/>
            <a:chOff x="7496373" y="4379280"/>
            <a:chExt cx="702736" cy="140459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62C00126-B413-9083-0556-523B33723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4379280"/>
              <a:ext cx="322694" cy="322694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5ED00D93-E283-E181-EE87-55C82256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4739915"/>
              <a:ext cx="322694" cy="322694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541BBAA5-6DDD-2EE8-F98B-021446D93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5100550"/>
              <a:ext cx="322694" cy="322694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37468DC9-D1B3-AC13-52F3-C54D3E150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5461185"/>
              <a:ext cx="322694" cy="322694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60432797-9D61-A2B6-42E2-E7B7B952B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4379280"/>
              <a:ext cx="322694" cy="322694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B911F4FF-131A-C688-B292-EA37FD82C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4739915"/>
              <a:ext cx="322694" cy="322694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ACB58F4F-020C-CF8E-A59D-7C817E6ED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5100550"/>
              <a:ext cx="322694" cy="322694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C09F5868-4FC9-D376-6CAE-851ABB3D4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5461185"/>
              <a:ext cx="322694" cy="322694"/>
            </a:xfrm>
            <a:prstGeom prst="rect">
              <a:avLst/>
            </a:prstGeom>
          </p:spPr>
        </p:pic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16F19A7D-7643-9E8D-308F-2E11013B7434}"/>
              </a:ext>
            </a:extLst>
          </p:cNvPr>
          <p:cNvSpPr txBox="1"/>
          <p:nvPr/>
        </p:nvSpPr>
        <p:spPr>
          <a:xfrm>
            <a:off x="8838133" y="4701974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D2DFA0A-0472-DFB8-BF3B-E04F5344AC4D}"/>
              </a:ext>
            </a:extLst>
          </p:cNvPr>
          <p:cNvGrpSpPr/>
          <p:nvPr/>
        </p:nvGrpSpPr>
        <p:grpSpPr>
          <a:xfrm>
            <a:off x="6736289" y="4379280"/>
            <a:ext cx="702736" cy="1765234"/>
            <a:chOff x="6736289" y="4379280"/>
            <a:chExt cx="702736" cy="1765234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A0D09FA-B0F6-8094-57A5-DD511445B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379280"/>
              <a:ext cx="322694" cy="32269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39ADBA13-7B51-08C9-A85E-6E1AEE70D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739915"/>
              <a:ext cx="322694" cy="32269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0DFDEA1C-08EF-2AA6-30E0-FB3A9A07F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100550"/>
              <a:ext cx="322694" cy="322694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CC6787C3-BD3A-B5F5-B767-5D678465F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461185"/>
              <a:ext cx="322694" cy="32269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5A1CD2C-9C9B-6D40-0A34-83E9589F2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379280"/>
              <a:ext cx="322694" cy="322694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AC41FF75-F46A-8886-B5B7-2A0EB9495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739915"/>
              <a:ext cx="322694" cy="322694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7CDC2FDC-F132-C8F1-7834-11523B7D5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100550"/>
              <a:ext cx="322694" cy="32269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6D83AC90-12BA-7C3C-57FA-5F1B112D4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461185"/>
              <a:ext cx="322694" cy="322694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2868CEA4-0EFD-2FCD-93D1-2DDAF4725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821820"/>
              <a:ext cx="322694" cy="322694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3402A131-4B3D-FB4E-2DC9-0317FD73F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821820"/>
              <a:ext cx="322694" cy="322694"/>
            </a:xfrm>
            <a:prstGeom prst="rect">
              <a:avLst/>
            </a:prstGeom>
          </p:spPr>
        </p:pic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76A1A0A9-145B-23A1-8AB3-FB652CBD7C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71931" y="161932"/>
            <a:ext cx="4400550" cy="60960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EEFE4172-9A23-53AA-F35D-5AB413720B8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95725" y="80963"/>
            <a:ext cx="440055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26289C-2D6E-4FB9-192A-BF4604C72D0D}"/>
              </a:ext>
            </a:extLst>
          </p:cNvPr>
          <p:cNvGrpSpPr/>
          <p:nvPr/>
        </p:nvGrpSpPr>
        <p:grpSpPr>
          <a:xfrm>
            <a:off x="10083170" y="4379280"/>
            <a:ext cx="702736" cy="1404599"/>
            <a:chOff x="10083170" y="4379280"/>
            <a:chExt cx="702736" cy="1404599"/>
          </a:xfrm>
        </p:grpSpPr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1AF0F84C-33F9-AFC3-4706-017ED4038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4379280"/>
              <a:ext cx="322694" cy="322694"/>
            </a:xfrm>
            <a:prstGeom prst="rect">
              <a:avLst/>
            </a:prstGeom>
          </p:spPr>
        </p:pic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EABD04C1-0F6B-A0E6-AA19-94930D2FF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4739915"/>
              <a:ext cx="322694" cy="322694"/>
            </a:xfrm>
            <a:prstGeom prst="rect">
              <a:avLst/>
            </a:prstGeom>
          </p:spPr>
        </p:pic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FF7C6F30-CCB9-52B7-02E3-B1554D4C6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5100550"/>
              <a:ext cx="322694" cy="322694"/>
            </a:xfrm>
            <a:prstGeom prst="rect">
              <a:avLst/>
            </a:prstGeom>
          </p:spPr>
        </p:pic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4904D7AD-218E-3029-AC8F-070225691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5461185"/>
              <a:ext cx="322694" cy="322694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F16A8019-8445-64B0-D0E1-A5F3B0235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4379280"/>
              <a:ext cx="322694" cy="322694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D1A0293D-F2E6-37D4-ADFC-3D91F4A98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4739915"/>
              <a:ext cx="322694" cy="322694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C72B7E4F-445B-AD46-56A9-55E4F4066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5100550"/>
              <a:ext cx="322694" cy="322694"/>
            </a:xfrm>
            <a:prstGeom prst="rect">
              <a:avLst/>
            </a:prstGeom>
          </p:spPr>
        </p:pic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6263D7E2-C8CC-3228-3353-FEB377307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5461185"/>
              <a:ext cx="322694" cy="322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834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56555-5E39-2D72-3CC9-8EE49601F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5FAA058-259B-28A2-A32E-023AE1AC3EAC}"/>
              </a:ext>
            </a:extLst>
          </p:cNvPr>
          <p:cNvGrpSpPr/>
          <p:nvPr/>
        </p:nvGrpSpPr>
        <p:grpSpPr>
          <a:xfrm>
            <a:off x="445687" y="1264348"/>
            <a:ext cx="2307786" cy="4718963"/>
            <a:chOff x="9495324" y="2127948"/>
            <a:chExt cx="2307786" cy="471896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ED42AAB-AEC2-E9F8-E9A3-C1F180FC8FF0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753CF8C-9904-2D53-2821-2FEEBF1E2992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AC8B120-E2CE-39E9-9ED5-4E1C2B66DCCD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841CD27-B2C3-9B88-2AC4-539E3A5E2352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81309E5-7E41-4EDE-5922-A8935E4B733D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B4B017B-2E3A-D77D-A39D-43A37054C6A7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21BAC73-CDCB-04E1-8A8C-A750E495D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95324" y="2907703"/>
              <a:ext cx="2307786" cy="2421751"/>
            </a:xfrm>
            <a:prstGeom prst="rect">
              <a:avLst/>
            </a:prstGeom>
          </p:spPr>
        </p:pic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8FD93945-B725-58AA-6912-530863728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43325" y="1297621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ACC6A1D-00D2-4D72-0019-67AB362C1C89}"/>
              </a:ext>
            </a:extLst>
          </p:cNvPr>
          <p:cNvSpPr txBox="1"/>
          <p:nvPr/>
        </p:nvSpPr>
        <p:spPr>
          <a:xfrm>
            <a:off x="5842000" y="1611172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866DF544-2195-DCDE-E1F8-14EE8027FF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2043" y="1297621"/>
            <a:ext cx="1857375" cy="1181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2BEC114C-8A0F-21D5-286D-20F5B8D21B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32566" y="1297621"/>
            <a:ext cx="1857375" cy="1181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543779A-B930-F042-CDBE-DC84AD2D575F}"/>
              </a:ext>
            </a:extLst>
          </p:cNvPr>
          <p:cNvSpPr txBox="1"/>
          <p:nvPr/>
        </p:nvSpPr>
        <p:spPr>
          <a:xfrm>
            <a:off x="8838133" y="1563547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332D3F-8C9A-09AD-7981-BA82D1F31A84}"/>
              </a:ext>
            </a:extLst>
          </p:cNvPr>
          <p:cNvSpPr txBox="1"/>
          <p:nvPr/>
        </p:nvSpPr>
        <p:spPr>
          <a:xfrm>
            <a:off x="3501741" y="3254978"/>
            <a:ext cx="2159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Neutrons in </a:t>
            </a:r>
            <a:r>
              <a:rPr lang="en-US" sz="2200" b="1" baseline="30000" dirty="0">
                <a:latin typeface="Balsamiq Sans" pitchFamily="2" charset="0"/>
                <a:ea typeface="Balsamiq Sans" pitchFamily="2" charset="0"/>
              </a:rPr>
              <a:t>18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E9BD45-2FD9-D7AD-3431-EC8BD2E01931}"/>
              </a:ext>
            </a:extLst>
          </p:cNvPr>
          <p:cNvSpPr txBox="1"/>
          <p:nvPr/>
        </p:nvSpPr>
        <p:spPr>
          <a:xfrm>
            <a:off x="5842000" y="3288481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824AB7-8C8E-BD9A-5AC7-3893D52A4BE9}"/>
              </a:ext>
            </a:extLst>
          </p:cNvPr>
          <p:cNvSpPr txBox="1"/>
          <p:nvPr/>
        </p:nvSpPr>
        <p:spPr>
          <a:xfrm>
            <a:off x="8838133" y="3240856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EE7DA5-EA11-91A7-FBAD-8C1F18652F28}"/>
              </a:ext>
            </a:extLst>
          </p:cNvPr>
          <p:cNvSpPr txBox="1"/>
          <p:nvPr/>
        </p:nvSpPr>
        <p:spPr>
          <a:xfrm>
            <a:off x="7158926" y="3347310"/>
            <a:ext cx="604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C39472A-4D8C-B313-8732-ABB233831040}"/>
              </a:ext>
            </a:extLst>
          </p:cNvPr>
          <p:cNvSpPr txBox="1"/>
          <p:nvPr/>
        </p:nvSpPr>
        <p:spPr>
          <a:xfrm>
            <a:off x="10184322" y="3347310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1DB111-0E1E-978B-A1CD-46B475A0B720}"/>
              </a:ext>
            </a:extLst>
          </p:cNvPr>
          <p:cNvGrpSpPr/>
          <p:nvPr/>
        </p:nvGrpSpPr>
        <p:grpSpPr>
          <a:xfrm>
            <a:off x="7496373" y="4379280"/>
            <a:ext cx="702736" cy="1404599"/>
            <a:chOff x="7496373" y="4379280"/>
            <a:chExt cx="702736" cy="140459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356D3317-C31D-D848-AB06-B9408A2BB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4379280"/>
              <a:ext cx="322694" cy="322694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DC070A89-42D7-443A-CED8-4201A6173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4739915"/>
              <a:ext cx="322694" cy="322694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D7DC14AE-151C-D326-1534-9C2FFAD38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5100550"/>
              <a:ext cx="322694" cy="322694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173C93A3-E540-4E47-421E-37AF97B5C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96373" y="5461185"/>
              <a:ext cx="322694" cy="322694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8932B1C2-9A4C-3C28-3A6B-D8BEF383D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4379280"/>
              <a:ext cx="322694" cy="322694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3EAFA14A-F25C-FAB3-AD3D-C99813DC3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4739915"/>
              <a:ext cx="322694" cy="322694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6A683AA7-2E9F-8604-84FA-082559804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5100550"/>
              <a:ext cx="322694" cy="322694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B0A8975C-3BD7-2188-9D51-056B4CE3A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76415" y="5461185"/>
              <a:ext cx="322694" cy="322694"/>
            </a:xfrm>
            <a:prstGeom prst="rect">
              <a:avLst/>
            </a:prstGeom>
          </p:spPr>
        </p:pic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9166536B-8802-3FCA-D41E-53C49DB9A02C}"/>
              </a:ext>
            </a:extLst>
          </p:cNvPr>
          <p:cNvSpPr txBox="1"/>
          <p:nvPr/>
        </p:nvSpPr>
        <p:spPr>
          <a:xfrm>
            <a:off x="8838133" y="4701974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B6CB125-4827-121D-44D0-8694D09DE24C}"/>
              </a:ext>
            </a:extLst>
          </p:cNvPr>
          <p:cNvGrpSpPr/>
          <p:nvPr/>
        </p:nvGrpSpPr>
        <p:grpSpPr>
          <a:xfrm>
            <a:off x="6736289" y="4379280"/>
            <a:ext cx="702736" cy="1765234"/>
            <a:chOff x="6736289" y="4379280"/>
            <a:chExt cx="702736" cy="1765234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3CA7C58-6400-617B-0CAC-A75421C1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379280"/>
              <a:ext cx="322694" cy="32269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8690C0C3-20BD-7876-4DDC-675EEAE8D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4739915"/>
              <a:ext cx="322694" cy="32269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3EB0C9F3-9B4D-09E0-8878-587593406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100550"/>
              <a:ext cx="322694" cy="322694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8B6F253-1996-91C3-5A46-A1272C186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461185"/>
              <a:ext cx="322694" cy="32269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4F4A19B4-A889-CE50-6F45-15D292601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379280"/>
              <a:ext cx="322694" cy="322694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2D06A9B1-DD5A-909A-6022-DC96DFB0A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4739915"/>
              <a:ext cx="322694" cy="322694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557A2098-AF1D-BC37-73EE-486A213D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100550"/>
              <a:ext cx="322694" cy="32269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FD9B725F-86F9-FBED-9666-F92E64488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461185"/>
              <a:ext cx="322694" cy="322694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819B1A01-8BDD-5571-4C6A-EBC4B471A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736289" y="5821820"/>
              <a:ext cx="322694" cy="322694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B0890FD6-DEEF-3791-3752-0FC037CA4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16331" y="5821820"/>
              <a:ext cx="322694" cy="322694"/>
            </a:xfrm>
            <a:prstGeom prst="rect">
              <a:avLst/>
            </a:prstGeom>
          </p:spPr>
        </p:pic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72C6F1D7-72B7-CD89-2646-2B688E03EE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71931" y="161932"/>
            <a:ext cx="4400550" cy="60960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80177CA3-6A7E-BB09-D5D3-DDE5F52BCDC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95725" y="80963"/>
            <a:ext cx="440055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A59647F-8633-6ABD-01EB-63FE8CECCD3B}"/>
              </a:ext>
            </a:extLst>
          </p:cNvPr>
          <p:cNvGrpSpPr/>
          <p:nvPr/>
        </p:nvGrpSpPr>
        <p:grpSpPr>
          <a:xfrm>
            <a:off x="7496373" y="4379280"/>
            <a:ext cx="702736" cy="1404599"/>
            <a:chOff x="10083170" y="4379280"/>
            <a:chExt cx="702736" cy="1404599"/>
          </a:xfrm>
        </p:grpSpPr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40727C86-C9F1-6314-388A-A6D835407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4379280"/>
              <a:ext cx="322694" cy="322694"/>
            </a:xfrm>
            <a:prstGeom prst="rect">
              <a:avLst/>
            </a:prstGeom>
          </p:spPr>
        </p:pic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886E546F-9817-A924-23A4-B0EC5BC4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4739915"/>
              <a:ext cx="322694" cy="322694"/>
            </a:xfrm>
            <a:prstGeom prst="rect">
              <a:avLst/>
            </a:prstGeom>
          </p:spPr>
        </p:pic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DF77E60F-3909-ED20-58D5-493B96FE3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5100550"/>
              <a:ext cx="322694" cy="322694"/>
            </a:xfrm>
            <a:prstGeom prst="rect">
              <a:avLst/>
            </a:prstGeom>
          </p:spPr>
        </p:pic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BE8B4011-6AA5-24E8-DB81-CF26B75E4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083170" y="5461185"/>
              <a:ext cx="322694" cy="322694"/>
            </a:xfrm>
            <a:prstGeom prst="rect">
              <a:avLst/>
            </a:prstGeom>
          </p:spPr>
        </p:pic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45FBC09B-64EE-4967-FBDA-1C92B4490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4379280"/>
              <a:ext cx="322694" cy="322694"/>
            </a:xfrm>
            <a:prstGeom prst="rect">
              <a:avLst/>
            </a:prstGeom>
          </p:spPr>
        </p:pic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EBB6BFE6-357C-41D0-E43A-FF5F6B78E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4739915"/>
              <a:ext cx="322694" cy="322694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FAC10DF5-5881-D973-6FAC-C1C45A982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5100550"/>
              <a:ext cx="322694" cy="322694"/>
            </a:xfrm>
            <a:prstGeom prst="rect">
              <a:avLst/>
            </a:prstGeom>
          </p:spPr>
        </p:pic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1E9BAD3E-A6E3-F017-F5D5-06063A457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463212" y="5461185"/>
              <a:ext cx="322694" cy="322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722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0A6D-C8B3-9D5C-37F6-015355D5A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78360415-D82D-A53F-1111-5F8E1D9C4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43325" y="1297621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2AFBB08-62FA-C3E5-3BAD-4E9C60C02E09}"/>
              </a:ext>
            </a:extLst>
          </p:cNvPr>
          <p:cNvSpPr txBox="1"/>
          <p:nvPr/>
        </p:nvSpPr>
        <p:spPr>
          <a:xfrm>
            <a:off x="5842000" y="1611172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B28512D2-7618-BEF0-DB8A-F1E7CC744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2043" y="1297621"/>
            <a:ext cx="1857375" cy="1181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5F404E7-F8AE-92A3-C64C-9860BC605D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2566" y="1297621"/>
            <a:ext cx="1857375" cy="1181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EE3BA88-A2EF-F538-1792-D627ECC030B3}"/>
              </a:ext>
            </a:extLst>
          </p:cNvPr>
          <p:cNvSpPr txBox="1"/>
          <p:nvPr/>
        </p:nvSpPr>
        <p:spPr>
          <a:xfrm>
            <a:off x="8838133" y="1563547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65664C-57A3-6F79-0B20-2BCD17406F00}"/>
              </a:ext>
            </a:extLst>
          </p:cNvPr>
          <p:cNvSpPr txBox="1"/>
          <p:nvPr/>
        </p:nvSpPr>
        <p:spPr>
          <a:xfrm>
            <a:off x="3501741" y="3254978"/>
            <a:ext cx="2159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Neutrons in </a:t>
            </a:r>
            <a:r>
              <a:rPr lang="en-US" sz="2200" b="1" baseline="30000" dirty="0">
                <a:latin typeface="Balsamiq Sans" pitchFamily="2" charset="0"/>
                <a:ea typeface="Balsamiq Sans" pitchFamily="2" charset="0"/>
              </a:rPr>
              <a:t>18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CAD054-94B7-40A8-825E-A1EF67593F8F}"/>
              </a:ext>
            </a:extLst>
          </p:cNvPr>
          <p:cNvSpPr txBox="1"/>
          <p:nvPr/>
        </p:nvSpPr>
        <p:spPr>
          <a:xfrm>
            <a:off x="5842000" y="3288481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7DFF70C8-4C28-FAD7-32F7-7806E28B1A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4379280"/>
            <a:ext cx="322694" cy="322694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CAC231E8-E494-197E-13DA-3BACE2498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4739915"/>
            <a:ext cx="322694" cy="322694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4F5FF355-90DF-3258-FB85-53A6788AF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5100550"/>
            <a:ext cx="322694" cy="322694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02AA0923-271C-6F96-A2B1-38810EDF6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5461185"/>
            <a:ext cx="322694" cy="322694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11ED357E-E082-A937-E738-1A1A7BF61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4379280"/>
            <a:ext cx="322694" cy="322694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B3332CE-DFAA-3A7C-D54F-F0743706DB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4739915"/>
            <a:ext cx="322694" cy="322694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8C628FE2-26C2-20B0-2D16-A159F0B1BC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5100550"/>
            <a:ext cx="322694" cy="322694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66F0EB1E-837A-32FA-193E-E2532B5613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5461185"/>
            <a:ext cx="322694" cy="322694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C53317FE-805B-7038-B757-ECE45A2E25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4379280"/>
            <a:ext cx="322694" cy="322694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EB9DF6C4-547B-B087-5910-CA21263C5C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4739915"/>
            <a:ext cx="322694" cy="322694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62C45512-3E57-6AF6-F565-8BC3F4DEC8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5100550"/>
            <a:ext cx="322694" cy="322694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17D90029-1039-FAD7-02AB-F19654A028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6373" y="5461185"/>
            <a:ext cx="322694" cy="322694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87980FDA-EAA9-6503-D3A9-2DB4DA8417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4379280"/>
            <a:ext cx="322694" cy="322694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60549BBC-C05F-8C76-BC5B-5FBA13DF40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4739915"/>
            <a:ext cx="322694" cy="322694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F79485C5-5807-8643-90F7-F408E0C996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5100550"/>
            <a:ext cx="322694" cy="322694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D2ED60DF-AC68-7B73-B8C2-A6ADF94845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6415" y="5461185"/>
            <a:ext cx="322694" cy="32269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DCA1334-ED7D-8A6F-0305-395417DA92B3}"/>
              </a:ext>
            </a:extLst>
          </p:cNvPr>
          <p:cNvGrpSpPr/>
          <p:nvPr/>
        </p:nvGrpSpPr>
        <p:grpSpPr>
          <a:xfrm>
            <a:off x="6736289" y="4379280"/>
            <a:ext cx="702736" cy="1765234"/>
            <a:chOff x="6736289" y="4379280"/>
            <a:chExt cx="702736" cy="1765234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B560EC0-1E06-9612-6063-7B7645BF2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36289" y="4379280"/>
              <a:ext cx="322694" cy="32269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F4C7EF58-2D0F-AD4B-F881-7809F3F2C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36289" y="4739915"/>
              <a:ext cx="322694" cy="32269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EDE787A4-A883-E936-C249-D1BC1512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36289" y="5100550"/>
              <a:ext cx="322694" cy="322694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E4A14FBC-71C0-D111-44DE-A8967B163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36289" y="5461185"/>
              <a:ext cx="322694" cy="32269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EBD1E660-4BBD-A462-B649-B335ABB05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16331" y="4379280"/>
              <a:ext cx="322694" cy="322694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84335163-19F1-220C-56C5-BD715DE10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16331" y="4739915"/>
              <a:ext cx="322694" cy="322694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5A78FFA9-49A2-F4E6-00F9-0C5AF3D3C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16331" y="5100550"/>
              <a:ext cx="322694" cy="32269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FCC9C5FB-4473-C91D-E819-350824F80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16331" y="5461185"/>
              <a:ext cx="322694" cy="322694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037596DB-A005-21E7-9E70-9A94E7A4A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736289" y="5821820"/>
              <a:ext cx="322694" cy="322694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4E5CF3A9-BAFF-5E50-8B31-D8026EF29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16331" y="5821820"/>
              <a:ext cx="322694" cy="3226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F2BC008-623A-816C-8089-E929DC83C995}"/>
              </a:ext>
            </a:extLst>
          </p:cNvPr>
          <p:cNvSpPr txBox="1"/>
          <p:nvPr/>
        </p:nvSpPr>
        <p:spPr>
          <a:xfrm>
            <a:off x="8838133" y="3240856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5B35F-4637-AC52-1CF1-EA344951421B}"/>
              </a:ext>
            </a:extLst>
          </p:cNvPr>
          <p:cNvSpPr txBox="1"/>
          <p:nvPr/>
        </p:nvSpPr>
        <p:spPr>
          <a:xfrm>
            <a:off x="7158926" y="3347310"/>
            <a:ext cx="604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24461-2837-151A-9970-97CBE92FC2A2}"/>
              </a:ext>
            </a:extLst>
          </p:cNvPr>
          <p:cNvSpPr txBox="1"/>
          <p:nvPr/>
        </p:nvSpPr>
        <p:spPr>
          <a:xfrm>
            <a:off x="10184322" y="3347310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8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BF723AE-E0E2-EE70-3D1A-8B623F1F39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971931" y="161932"/>
            <a:ext cx="4400550" cy="6096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68F1AD1-43BD-84DB-E639-FCD3277061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95725" y="80963"/>
            <a:ext cx="440055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6DCDF2D-D399-340D-87BF-FBC3702DBCD0}"/>
              </a:ext>
            </a:extLst>
          </p:cNvPr>
          <p:cNvGrpSpPr/>
          <p:nvPr/>
        </p:nvGrpSpPr>
        <p:grpSpPr>
          <a:xfrm>
            <a:off x="445687" y="1264348"/>
            <a:ext cx="2307786" cy="4718963"/>
            <a:chOff x="9495324" y="2127948"/>
            <a:chExt cx="2307786" cy="47189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C3F1CA2-CFEC-C7D5-B608-867D23C2815C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33D7D2-9122-3435-673F-318986EB8828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5AF25D-819A-B408-9C7E-A8884FD078F3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AE668B-E753-BD81-CC1F-3216F1AA99B3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7B3EC79-B2D2-96EF-3AC5-32B215CBF944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0EAFD9-A3C6-E8F1-8C4C-CBF3A9B919DA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B72475F-4E2C-13D6-63BF-086D5C43E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9495324" y="2907703"/>
              <a:ext cx="2307786" cy="24217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914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9D7A-FFDB-0D51-FC7E-A4B878768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91976361-236B-113C-7DC1-84BA07470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43325" y="1297621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CA2A792-E837-9994-E709-36DEDB823FDD}"/>
              </a:ext>
            </a:extLst>
          </p:cNvPr>
          <p:cNvSpPr txBox="1"/>
          <p:nvPr/>
        </p:nvSpPr>
        <p:spPr>
          <a:xfrm>
            <a:off x="5842000" y="1611172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1CF1B49C-A6FE-31AC-CCFA-A9C3D7BEC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2043" y="1297621"/>
            <a:ext cx="1857375" cy="1181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F3A8348C-118E-9F6A-BC79-F3CAC1479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2566" y="1297621"/>
            <a:ext cx="1857375" cy="1181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D73E5A9-62AC-3BD9-1358-4EAE46D0F739}"/>
              </a:ext>
            </a:extLst>
          </p:cNvPr>
          <p:cNvSpPr txBox="1"/>
          <p:nvPr/>
        </p:nvSpPr>
        <p:spPr>
          <a:xfrm>
            <a:off x="8838133" y="1563547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C8ADE7-8A7A-D961-3E9C-589C276B0CD7}"/>
              </a:ext>
            </a:extLst>
          </p:cNvPr>
          <p:cNvSpPr txBox="1"/>
          <p:nvPr/>
        </p:nvSpPr>
        <p:spPr>
          <a:xfrm>
            <a:off x="3501741" y="3254978"/>
            <a:ext cx="2159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Neutrons in </a:t>
            </a:r>
            <a:r>
              <a:rPr lang="en-US" sz="2200" b="1" baseline="30000" dirty="0">
                <a:latin typeface="Balsamiq Sans" pitchFamily="2" charset="0"/>
                <a:ea typeface="Balsamiq Sans" pitchFamily="2" charset="0"/>
              </a:rPr>
              <a:t>18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6FA295-4C60-5CFF-88E2-4B02D5F1AF6E}"/>
              </a:ext>
            </a:extLst>
          </p:cNvPr>
          <p:cNvSpPr txBox="1"/>
          <p:nvPr/>
        </p:nvSpPr>
        <p:spPr>
          <a:xfrm>
            <a:off x="5842000" y="3288481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084BBE-8E58-54E4-8ABC-9D68CDFF825F}"/>
              </a:ext>
            </a:extLst>
          </p:cNvPr>
          <p:cNvSpPr txBox="1"/>
          <p:nvPr/>
        </p:nvSpPr>
        <p:spPr>
          <a:xfrm>
            <a:off x="7154919" y="3347310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38B8D7-82F1-D4B5-E23E-B858A69977B8}"/>
              </a:ext>
            </a:extLst>
          </p:cNvPr>
          <p:cNvGrpSpPr/>
          <p:nvPr/>
        </p:nvGrpSpPr>
        <p:grpSpPr>
          <a:xfrm>
            <a:off x="7147299" y="4379280"/>
            <a:ext cx="702736" cy="1765234"/>
            <a:chOff x="7147299" y="4379280"/>
            <a:chExt cx="702736" cy="1765234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871181FD-7667-3F3A-AE17-9C7EC18E7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47299" y="4379280"/>
              <a:ext cx="322694" cy="32269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8611DA5E-8D80-166A-4DD8-A2F203F7C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47299" y="4739915"/>
              <a:ext cx="322694" cy="322694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1030847C-0908-FF15-5637-785482EF8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47299" y="5100550"/>
              <a:ext cx="322694" cy="322694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37205663-5B7A-AFFE-57A7-DEF439B40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47299" y="5461185"/>
              <a:ext cx="322694" cy="322694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214A9FD8-63EF-CF09-3360-294C964B2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527341" y="4379280"/>
              <a:ext cx="322694" cy="322694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FF55CD84-5CBE-C6F2-8E11-8353AE5C5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527341" y="4739915"/>
              <a:ext cx="322694" cy="322694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02CE6B64-82AA-2C4B-7B45-011D032F6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527341" y="5100550"/>
              <a:ext cx="322694" cy="32269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79351822-43D3-5849-F26A-D2AE38D36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527341" y="5461185"/>
              <a:ext cx="322694" cy="322694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0BF7A966-75EE-B2CA-98F7-636169232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47299" y="5821820"/>
              <a:ext cx="322694" cy="322694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80086082-6874-921C-8713-6351D7FC0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527341" y="5821820"/>
              <a:ext cx="322694" cy="322694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CC35D4A5-228A-B7C2-A58E-E611D262F7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971931" y="161932"/>
            <a:ext cx="4400550" cy="60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94BCF05-CC94-825A-EA0C-64A25F74A7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95725" y="80963"/>
            <a:ext cx="4400550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7737F6-3B38-AEC8-EADA-89BD4CC2914C}"/>
              </a:ext>
            </a:extLst>
          </p:cNvPr>
          <p:cNvGrpSpPr/>
          <p:nvPr/>
        </p:nvGrpSpPr>
        <p:grpSpPr>
          <a:xfrm>
            <a:off x="445687" y="1264348"/>
            <a:ext cx="2307786" cy="4718963"/>
            <a:chOff x="9495324" y="2127948"/>
            <a:chExt cx="2307786" cy="47189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3E642E3-E3C5-B185-E999-6FCFFB51196B}"/>
                </a:ext>
              </a:extLst>
            </p:cNvPr>
            <p:cNvGrpSpPr/>
            <p:nvPr/>
          </p:nvGrpSpPr>
          <p:grpSpPr>
            <a:xfrm>
              <a:off x="9964735" y="5731446"/>
              <a:ext cx="1147672" cy="1115465"/>
              <a:chOff x="991690" y="5742535"/>
              <a:chExt cx="1147672" cy="111546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DD6C5A-FF2D-06FE-1FB8-2E617EF24F64}"/>
                  </a:ext>
                </a:extLst>
              </p:cNvPr>
              <p:cNvSpPr txBox="1"/>
              <p:nvPr/>
            </p:nvSpPr>
            <p:spPr>
              <a:xfrm>
                <a:off x="1392042" y="5873115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>
                    <a:latin typeface="Lexend Deca" pitchFamily="2" charset="0"/>
                  </a:rPr>
                  <a:t>O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BA1F0E-26ED-9BAB-7778-C2C51B8FF1CD}"/>
                  </a:ext>
                </a:extLst>
              </p:cNvPr>
              <p:cNvSpPr txBox="1"/>
              <p:nvPr/>
            </p:nvSpPr>
            <p:spPr>
              <a:xfrm>
                <a:off x="1135961" y="6334780"/>
                <a:ext cx="4026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FF6700"/>
                    </a:solidFill>
                    <a:latin typeface="Balsamiq Sans" pitchFamily="2" charset="0"/>
                    <a:ea typeface="Balsamiq Sans" pitchFamily="2" charset="0"/>
                  </a:rPr>
                  <a:t>8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5FAAF6-FA5C-32B6-DE35-AE83274658C8}"/>
                  </a:ext>
                </a:extLst>
              </p:cNvPr>
              <p:cNvSpPr txBox="1"/>
              <p:nvPr/>
            </p:nvSpPr>
            <p:spPr>
              <a:xfrm>
                <a:off x="991690" y="5742535"/>
                <a:ext cx="5469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rgbClr val="13B635"/>
                    </a:solidFill>
                    <a:latin typeface="Balsamiq Sans" pitchFamily="2" charset="0"/>
                    <a:ea typeface="Balsamiq Sans" pitchFamily="2" charset="0"/>
                  </a:rPr>
                  <a:t>18</a:t>
                </a:r>
              </a:p>
            </p:txBody>
          </p:sp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4A1CA1-F276-D425-4E8A-6C70CC865F2A}"/>
                </a:ext>
              </a:extLst>
            </p:cNvPr>
            <p:cNvSpPr/>
            <p:nvPr/>
          </p:nvSpPr>
          <p:spPr>
            <a:xfrm>
              <a:off x="9704711" y="2127948"/>
              <a:ext cx="1889014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344468-189F-3A61-E698-59536802C19D}"/>
                </a:ext>
              </a:extLst>
            </p:cNvPr>
            <p:cNvSpPr txBox="1"/>
            <p:nvPr/>
          </p:nvSpPr>
          <p:spPr>
            <a:xfrm>
              <a:off x="10316597" y="2166085"/>
              <a:ext cx="6652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PoetsenOne" panose="020108030300000D0203" pitchFamily="2" charset="0"/>
                  <a:ea typeface="Balsamiq Sans" pitchFamily="2" charset="0"/>
                </a:rPr>
                <a:t>O-18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26EF78B-1DE2-5F89-E8F4-B089C0B2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9495324" y="2907703"/>
              <a:ext cx="2307786" cy="24217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1581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4B58F-E092-396A-E65E-344F7E23E0BA}"/>
              </a:ext>
            </a:extLst>
          </p:cNvPr>
          <p:cNvSpPr txBox="1"/>
          <p:nvPr/>
        </p:nvSpPr>
        <p:spPr>
          <a:xfrm>
            <a:off x="212819" y="2581186"/>
            <a:ext cx="117663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latin typeface="Lexend Deca" pitchFamily="2" charset="0"/>
              </a:rPr>
              <a:t>A CHEMICAL REACTION </a:t>
            </a:r>
            <a:r>
              <a:rPr lang="en-US" sz="3600" b="1" dirty="0">
                <a:solidFill>
                  <a:srgbClr val="FF0000"/>
                </a:solidFill>
                <a:latin typeface="Lexend Deca" pitchFamily="2" charset="0"/>
              </a:rPr>
              <a:t>CAN NEVER CHANGE</a:t>
            </a:r>
            <a:br>
              <a:rPr lang="en-US" sz="3600" b="1" dirty="0">
                <a:latin typeface="Lexend Deca" pitchFamily="2" charset="0"/>
              </a:rPr>
            </a:br>
            <a:r>
              <a:rPr lang="en-US" sz="3600" b="1" dirty="0">
                <a:latin typeface="Lexend Deca" pitchFamily="2" charset="0"/>
              </a:rPr>
              <a:t>AN ATOM’S </a:t>
            </a:r>
            <a:r>
              <a:rPr lang="en-US" sz="3600" b="1" dirty="0">
                <a:solidFill>
                  <a:srgbClr val="FF6700"/>
                </a:solidFill>
                <a:latin typeface="Lexend Deca" pitchFamily="2" charset="0"/>
              </a:rPr>
              <a:t>ATOMIC NUMBER</a:t>
            </a:r>
            <a:r>
              <a:rPr lang="en-US" sz="3600" b="1" dirty="0">
                <a:latin typeface="Lexend Deca" pitchFamily="2" charset="0"/>
              </a:rPr>
              <a:t> OR </a:t>
            </a:r>
            <a:r>
              <a:rPr lang="en-US" sz="3600" b="1" dirty="0">
                <a:solidFill>
                  <a:srgbClr val="13B635"/>
                </a:solidFill>
                <a:latin typeface="Lexend Deca" pitchFamily="2" charset="0"/>
              </a:rPr>
              <a:t>MASS NUMBER</a:t>
            </a:r>
            <a:r>
              <a:rPr lang="en-US" sz="3600" b="1" dirty="0">
                <a:latin typeface="Lexend Dec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9039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906B18-ED37-6350-9A7D-884A7D2D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1612" y="166688"/>
            <a:ext cx="17811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6AE4A3B-A10B-71C3-7DF8-54392CCE2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5412" y="80963"/>
            <a:ext cx="1781175" cy="609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942A601-0BD7-5FBC-75B5-2E7CA816272F}"/>
              </a:ext>
            </a:extLst>
          </p:cNvPr>
          <p:cNvSpPr/>
          <p:nvPr/>
        </p:nvSpPr>
        <p:spPr>
          <a:xfrm>
            <a:off x="4809678" y="2142677"/>
            <a:ext cx="2572644" cy="2572644"/>
          </a:xfrm>
          <a:prstGeom prst="ellipse">
            <a:avLst/>
          </a:prstGeom>
          <a:noFill/>
          <a:ln w="25400" cap="rnd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CCBF69-810C-D8EE-4200-2D54C2CBD038}"/>
              </a:ext>
            </a:extLst>
          </p:cNvPr>
          <p:cNvGrpSpPr/>
          <p:nvPr/>
        </p:nvGrpSpPr>
        <p:grpSpPr>
          <a:xfrm>
            <a:off x="4622398" y="1955397"/>
            <a:ext cx="2947204" cy="2947204"/>
            <a:chOff x="292100" y="2432095"/>
            <a:chExt cx="2947204" cy="2947204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B4BD1B3-43C2-FA53-ED97-F1AC90D42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45052" y="2498725"/>
              <a:ext cx="241300" cy="241300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1BCE806-B941-425E-51C7-97CB0F7D2B17}"/>
                </a:ext>
              </a:extLst>
            </p:cNvPr>
            <p:cNvSpPr/>
            <p:nvPr/>
          </p:nvSpPr>
          <p:spPr>
            <a:xfrm>
              <a:off x="292100" y="2432095"/>
              <a:ext cx="2947204" cy="2947204"/>
            </a:xfrm>
            <a:prstGeom prst="ellipse">
              <a:avLst/>
            </a:prstGeom>
            <a:noFill/>
            <a:ln w="254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29AFA-076E-CC48-C5F9-49967D74B870}"/>
              </a:ext>
            </a:extLst>
          </p:cNvPr>
          <p:cNvGrpSpPr/>
          <p:nvPr/>
        </p:nvGrpSpPr>
        <p:grpSpPr>
          <a:xfrm>
            <a:off x="5728841" y="3061841"/>
            <a:ext cx="734318" cy="734318"/>
            <a:chOff x="5728841" y="3538539"/>
            <a:chExt cx="734318" cy="734318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75F7BBB-D910-2F9E-320B-BE7FEF100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728841" y="3538539"/>
              <a:ext cx="734318" cy="73431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E2B6DF-0CDA-4EC5-D7B5-12D21B825F11}"/>
                </a:ext>
              </a:extLst>
            </p:cNvPr>
            <p:cNvSpPr txBox="1"/>
            <p:nvPr/>
          </p:nvSpPr>
          <p:spPr>
            <a:xfrm>
              <a:off x="5908573" y="3653127"/>
              <a:ext cx="349455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b="1" dirty="0">
                  <a:latin typeface="PoetsenOne" panose="020108030300000D0203" pitchFamily="2" charset="0"/>
                </a:rPr>
                <a:t>+1</a:t>
              </a:r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C15EC311-856D-0535-F4EB-C569A8AE56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04439" y="2999820"/>
            <a:ext cx="3019425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0D2C8A8B-45D5-8122-AE54-F9D804709E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8136" y="2999820"/>
            <a:ext cx="3019425" cy="6762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55800CB-71B9-974B-114C-2A2FF3A86EE4}"/>
              </a:ext>
            </a:extLst>
          </p:cNvPr>
          <p:cNvGrpSpPr/>
          <p:nvPr/>
        </p:nvGrpSpPr>
        <p:grpSpPr>
          <a:xfrm>
            <a:off x="1141008" y="3900173"/>
            <a:ext cx="2073680" cy="471006"/>
            <a:chOff x="1229126" y="4121848"/>
            <a:chExt cx="2073680" cy="47100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DA2F9E8-5B05-76B5-B992-A848694D6D75}"/>
                </a:ext>
              </a:extLst>
            </p:cNvPr>
            <p:cNvSpPr/>
            <p:nvPr/>
          </p:nvSpPr>
          <p:spPr>
            <a:xfrm>
              <a:off x="1229126" y="4121848"/>
              <a:ext cx="2073680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A2A377-EFE5-0544-8989-9C3125AA80C7}"/>
                </a:ext>
              </a:extLst>
            </p:cNvPr>
            <p:cNvSpPr txBox="1"/>
            <p:nvPr/>
          </p:nvSpPr>
          <p:spPr>
            <a:xfrm>
              <a:off x="1344243" y="4172685"/>
              <a:ext cx="184345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Orbits/Shells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580C22-C612-96D5-C067-B43990C30159}"/>
              </a:ext>
            </a:extLst>
          </p:cNvPr>
          <p:cNvGrpSpPr/>
          <p:nvPr/>
        </p:nvGrpSpPr>
        <p:grpSpPr>
          <a:xfrm>
            <a:off x="9296400" y="3900173"/>
            <a:ext cx="1435502" cy="471006"/>
            <a:chOff x="1548215" y="4121848"/>
            <a:chExt cx="1435502" cy="47100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091F64A-D574-5ABC-47D8-E236A08E031C}"/>
                </a:ext>
              </a:extLst>
            </p:cNvPr>
            <p:cNvSpPr/>
            <p:nvPr/>
          </p:nvSpPr>
          <p:spPr>
            <a:xfrm>
              <a:off x="1548215" y="4121848"/>
              <a:ext cx="1435502" cy="471006"/>
            </a:xfrm>
            <a:prstGeom prst="roundRect">
              <a:avLst>
                <a:gd name="adj" fmla="val 50000"/>
              </a:avLst>
            </a:prstGeom>
            <a:solidFill>
              <a:srgbClr val="D5D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FD7D1A-924C-2DBD-3ECF-662303835D65}"/>
                </a:ext>
              </a:extLst>
            </p:cNvPr>
            <p:cNvSpPr txBox="1"/>
            <p:nvPr/>
          </p:nvSpPr>
          <p:spPr>
            <a:xfrm>
              <a:off x="1709729" y="4159985"/>
              <a:ext cx="111248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Orbitals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34941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81A41-934B-7CC4-8FD0-500C6941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6D7084D-4CA2-8FA8-60E3-432C834E002B}"/>
              </a:ext>
            </a:extLst>
          </p:cNvPr>
          <p:cNvGrpSpPr/>
          <p:nvPr/>
        </p:nvGrpSpPr>
        <p:grpSpPr>
          <a:xfrm>
            <a:off x="2074980" y="1209773"/>
            <a:ext cx="8042040" cy="812887"/>
            <a:chOff x="1942261" y="4023753"/>
            <a:chExt cx="8042040" cy="81288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51C44ED-9449-994F-ADAB-39C68B677111}"/>
                </a:ext>
              </a:extLst>
            </p:cNvPr>
            <p:cNvSpPr/>
            <p:nvPr/>
          </p:nvSpPr>
          <p:spPr>
            <a:xfrm>
              <a:off x="1942261" y="4023753"/>
              <a:ext cx="8042040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78B7DEA-B161-131D-7779-F2AC5D2D0D31}"/>
                </a:ext>
              </a:extLst>
            </p:cNvPr>
            <p:cNvSpPr txBox="1"/>
            <p:nvPr/>
          </p:nvSpPr>
          <p:spPr>
            <a:xfrm>
              <a:off x="2214388" y="4071742"/>
              <a:ext cx="7497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reactions can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change the number of electrons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an</a:t>
              </a:r>
              <a:br>
                <a:rPr lang="en-US" sz="2000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atom has.</a:t>
              </a: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5D4E3B5D-6DCA-77D2-72E9-8949FF804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55879" y="155205"/>
            <a:ext cx="122872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D905DC3-A860-DFE6-B888-CC2F8F8E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1637" y="80963"/>
            <a:ext cx="1228725" cy="6096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16814F3-585D-1047-3C6F-5B6F443ACA23}"/>
              </a:ext>
            </a:extLst>
          </p:cNvPr>
          <p:cNvGrpSpPr/>
          <p:nvPr/>
        </p:nvGrpSpPr>
        <p:grpSpPr>
          <a:xfrm>
            <a:off x="6408430" y="2494898"/>
            <a:ext cx="2245340" cy="495332"/>
            <a:chOff x="3464899" y="2459494"/>
            <a:chExt cx="2245340" cy="49533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62614DD-4B11-B0A2-C6D8-CE5D4437C575}"/>
                </a:ext>
              </a:extLst>
            </p:cNvPr>
            <p:cNvSpPr/>
            <p:nvPr/>
          </p:nvSpPr>
          <p:spPr>
            <a:xfrm>
              <a:off x="3464899" y="2459494"/>
              <a:ext cx="2245340" cy="495332"/>
            </a:xfrm>
            <a:prstGeom prst="roundRect">
              <a:avLst>
                <a:gd name="adj" fmla="val 50000"/>
              </a:avLst>
            </a:prstGeom>
            <a:solidFill>
              <a:srgbClr val="118B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0A60E6-F2F5-557C-10D2-84E8AD204D62}"/>
                </a:ext>
              </a:extLst>
            </p:cNvPr>
            <p:cNvSpPr txBox="1"/>
            <p:nvPr/>
          </p:nvSpPr>
          <p:spPr>
            <a:xfrm>
              <a:off x="3625770" y="2568661"/>
              <a:ext cx="192360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Remove Electrons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8DCDCC-6379-8C33-4E18-59C95CEEC3B8}"/>
              </a:ext>
            </a:extLst>
          </p:cNvPr>
          <p:cNvGrpSpPr/>
          <p:nvPr/>
        </p:nvGrpSpPr>
        <p:grpSpPr>
          <a:xfrm>
            <a:off x="3538230" y="2494898"/>
            <a:ext cx="2245340" cy="495332"/>
            <a:chOff x="3464899" y="2459494"/>
            <a:chExt cx="2245340" cy="49533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1E240DF-6A55-927B-0AFB-F96DD2FCE0E4}"/>
                </a:ext>
              </a:extLst>
            </p:cNvPr>
            <p:cNvSpPr/>
            <p:nvPr/>
          </p:nvSpPr>
          <p:spPr>
            <a:xfrm>
              <a:off x="3464899" y="2459494"/>
              <a:ext cx="2245340" cy="495332"/>
            </a:xfrm>
            <a:prstGeom prst="roundRect">
              <a:avLst>
                <a:gd name="adj" fmla="val 50000"/>
              </a:avLst>
            </a:prstGeom>
            <a:solidFill>
              <a:srgbClr val="E825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8256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0AA180-DCDA-6F34-E285-ADC503985C06}"/>
                </a:ext>
              </a:extLst>
            </p:cNvPr>
            <p:cNvSpPr txBox="1"/>
            <p:nvPr/>
          </p:nvSpPr>
          <p:spPr>
            <a:xfrm>
              <a:off x="3856604" y="2568661"/>
              <a:ext cx="146194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Add Electrons</a:t>
              </a:r>
            </a:p>
          </p:txBody>
        </p:sp>
      </p:grpSp>
      <p:pic>
        <p:nvPicPr>
          <p:cNvPr id="54" name="Graphic 53">
            <a:extLst>
              <a:ext uri="{FF2B5EF4-FFF2-40B4-BE49-F238E27FC236}">
                <a16:creationId xmlns:a16="http://schemas.microsoft.com/office/drawing/2014/main" id="{667FDA4B-DE8E-E839-BE86-50B4B2876E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65802" y="3304021"/>
            <a:ext cx="2305909" cy="222839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9C397FC-9AFB-2732-5705-661817ADF678}"/>
              </a:ext>
            </a:extLst>
          </p:cNvPr>
          <p:cNvGrpSpPr/>
          <p:nvPr/>
        </p:nvGrpSpPr>
        <p:grpSpPr>
          <a:xfrm>
            <a:off x="6417909" y="3229093"/>
            <a:ext cx="2240305" cy="2303328"/>
            <a:chOff x="6417909" y="3229093"/>
            <a:chExt cx="2240305" cy="2303328"/>
          </a:xfrm>
        </p:grpSpPr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AA231A95-4228-C482-34FC-27E7B90FA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6423861" y="3304021"/>
              <a:ext cx="2228400" cy="2228400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65A7591C-6514-B9E7-34F0-DFD909F3A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51661" y="3229093"/>
              <a:ext cx="172800" cy="172800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A828671C-BCAF-87DD-7DA1-EE40F509B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17909" y="4714050"/>
              <a:ext cx="172800" cy="172800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4E042899-B5E1-1EDE-763D-AB748EEE4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85414" y="4714050"/>
              <a:ext cx="172800" cy="172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5476620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7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7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5DBC1ED-D02F-0F7D-0F66-4B7AB3A19A62}"/>
              </a:ext>
            </a:extLst>
          </p:cNvPr>
          <p:cNvGrpSpPr/>
          <p:nvPr/>
        </p:nvGrpSpPr>
        <p:grpSpPr>
          <a:xfrm>
            <a:off x="3059394" y="5941505"/>
            <a:ext cx="6073212" cy="571468"/>
            <a:chOff x="2926675" y="4023754"/>
            <a:chExt cx="6073212" cy="57146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FAEC2E0-E0E0-B4E0-2160-476BD9D3702B}"/>
                </a:ext>
              </a:extLst>
            </p:cNvPr>
            <p:cNvSpPr/>
            <p:nvPr/>
          </p:nvSpPr>
          <p:spPr>
            <a:xfrm>
              <a:off x="2926675" y="4023754"/>
              <a:ext cx="6073212" cy="57146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FC943B-28B2-13F0-4971-70855A08C5BB}"/>
                </a:ext>
              </a:extLst>
            </p:cNvPr>
            <p:cNvSpPr txBox="1"/>
            <p:nvPr/>
          </p:nvSpPr>
          <p:spPr>
            <a:xfrm>
              <a:off x="3148866" y="4109433"/>
              <a:ext cx="56288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An ion is an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atom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that carries a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charge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on it.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7287319-8205-02C5-0E9B-BBEECCC8BFE6}"/>
              </a:ext>
            </a:extLst>
          </p:cNvPr>
          <p:cNvGrpSpPr/>
          <p:nvPr/>
        </p:nvGrpSpPr>
        <p:grpSpPr>
          <a:xfrm>
            <a:off x="2074980" y="1209773"/>
            <a:ext cx="8042040" cy="812887"/>
            <a:chOff x="1942261" y="4023753"/>
            <a:chExt cx="8042040" cy="81288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3C7CFF9-3163-93C2-C745-BBCE2261CF54}"/>
                </a:ext>
              </a:extLst>
            </p:cNvPr>
            <p:cNvSpPr/>
            <p:nvPr/>
          </p:nvSpPr>
          <p:spPr>
            <a:xfrm>
              <a:off x="1942261" y="4023753"/>
              <a:ext cx="8042040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1A29BD-9D99-C3CE-1BDD-E2E59A9D1AC1}"/>
                </a:ext>
              </a:extLst>
            </p:cNvPr>
            <p:cNvSpPr txBox="1"/>
            <p:nvPr/>
          </p:nvSpPr>
          <p:spPr>
            <a:xfrm>
              <a:off x="2214388" y="4071742"/>
              <a:ext cx="7497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reactions can </a:t>
              </a:r>
              <a:r>
                <a:rPr lang="en-US" sz="2000" dirty="0">
                  <a:solidFill>
                    <a:srgbClr val="9D4EDD"/>
                  </a:solidFill>
                  <a:latin typeface="Balsamiq Sans" pitchFamily="2" charset="0"/>
                  <a:ea typeface="Balsamiq Sans" pitchFamily="2" charset="0"/>
                </a:rPr>
                <a:t>change the number of electrons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an</a:t>
              </a:r>
              <a:br>
                <a:rPr lang="en-US" sz="2000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atom has.</a:t>
              </a: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B872414F-B22A-3223-5F75-496762951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55879" y="155205"/>
            <a:ext cx="122872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50EE587-B88A-7D83-C5F3-FF27D45E7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1637" y="80963"/>
            <a:ext cx="1228725" cy="6096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661D1D2-34D4-86E5-5E6F-DD76E8406A55}"/>
              </a:ext>
            </a:extLst>
          </p:cNvPr>
          <p:cNvGrpSpPr/>
          <p:nvPr/>
        </p:nvGrpSpPr>
        <p:grpSpPr>
          <a:xfrm>
            <a:off x="6408430" y="2494898"/>
            <a:ext cx="2245340" cy="495332"/>
            <a:chOff x="3464899" y="2459494"/>
            <a:chExt cx="2245340" cy="49533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F7552F9-189E-7C23-CF22-2F3998D1FBAA}"/>
                </a:ext>
              </a:extLst>
            </p:cNvPr>
            <p:cNvSpPr/>
            <p:nvPr/>
          </p:nvSpPr>
          <p:spPr>
            <a:xfrm>
              <a:off x="3464899" y="2459494"/>
              <a:ext cx="2245340" cy="495332"/>
            </a:xfrm>
            <a:prstGeom prst="roundRect">
              <a:avLst>
                <a:gd name="adj" fmla="val 50000"/>
              </a:avLst>
            </a:prstGeom>
            <a:solidFill>
              <a:srgbClr val="118B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2F7A11-2B74-9B07-553C-1A9FB28BA321}"/>
                </a:ext>
              </a:extLst>
            </p:cNvPr>
            <p:cNvSpPr txBox="1"/>
            <p:nvPr/>
          </p:nvSpPr>
          <p:spPr>
            <a:xfrm>
              <a:off x="3625770" y="2568661"/>
              <a:ext cx="192360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Remove Electrons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32FC573-DF26-7019-FE5C-C7FF61D347C9}"/>
              </a:ext>
            </a:extLst>
          </p:cNvPr>
          <p:cNvGrpSpPr/>
          <p:nvPr/>
        </p:nvGrpSpPr>
        <p:grpSpPr>
          <a:xfrm>
            <a:off x="3538230" y="2494898"/>
            <a:ext cx="2245340" cy="495332"/>
            <a:chOff x="3464899" y="2459494"/>
            <a:chExt cx="2245340" cy="49533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7288EA3-C514-CEB8-FC15-F46D76AE874F}"/>
                </a:ext>
              </a:extLst>
            </p:cNvPr>
            <p:cNvSpPr/>
            <p:nvPr/>
          </p:nvSpPr>
          <p:spPr>
            <a:xfrm>
              <a:off x="3464899" y="2459494"/>
              <a:ext cx="2245340" cy="495332"/>
            </a:xfrm>
            <a:prstGeom prst="roundRect">
              <a:avLst>
                <a:gd name="adj" fmla="val 50000"/>
              </a:avLst>
            </a:prstGeom>
            <a:solidFill>
              <a:srgbClr val="E825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8256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04ACF8-A09D-EAF1-9C20-841ECBE932CE}"/>
                </a:ext>
              </a:extLst>
            </p:cNvPr>
            <p:cNvSpPr txBox="1"/>
            <p:nvPr/>
          </p:nvSpPr>
          <p:spPr>
            <a:xfrm>
              <a:off x="3856604" y="2568661"/>
              <a:ext cx="146194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Add Electrons</a:t>
              </a:r>
            </a:p>
          </p:txBody>
        </p:sp>
      </p:grpSp>
      <p:pic>
        <p:nvPicPr>
          <p:cNvPr id="52" name="Graphic 51">
            <a:extLst>
              <a:ext uri="{FF2B5EF4-FFF2-40B4-BE49-F238E27FC236}">
                <a16:creationId xmlns:a16="http://schemas.microsoft.com/office/drawing/2014/main" id="{EE337FDE-A054-6674-F630-7CA7D439E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423861" y="3304021"/>
            <a:ext cx="2228400" cy="22284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BE00558E-F730-A0C8-1860-614BCCE55E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465802" y="3304021"/>
            <a:ext cx="2305909" cy="22284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F769F820-5D10-D60C-B50A-A5F51AD203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32356" y="5430613"/>
            <a:ext cx="172800" cy="1728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5C87F531-5D45-6CE6-FA7F-814BCF936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08443" y="5052775"/>
            <a:ext cx="172800" cy="1728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CBD2F6F4-119A-53B0-9AC3-263FF0D288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67190" y="5052775"/>
            <a:ext cx="172800" cy="1728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8ED69C5B-B924-DC8F-D700-1EE5439865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51661" y="3229093"/>
            <a:ext cx="172800" cy="1728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649BD844-6B16-CE25-C445-EEF338754B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7909" y="4714050"/>
            <a:ext cx="172800" cy="1728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372E4821-CA7C-969B-4493-E5E3522653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85414" y="4714050"/>
            <a:ext cx="172800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3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05039 0.10324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6" y="516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3.95833E-6 0.12778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8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0.05273 0.09166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" y="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8.33333E-7 -0.13194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48148E-6 L -0.03867 0.06528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" y="326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L 0.04284 0.06805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34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32DBBD38-6E2A-5F78-57FA-D5225A3FDCDC}"/>
              </a:ext>
            </a:extLst>
          </p:cNvPr>
          <p:cNvSpPr/>
          <p:nvPr/>
        </p:nvSpPr>
        <p:spPr>
          <a:xfrm>
            <a:off x="1004047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28DFF328-6C71-6371-FA44-28BC69CC8008}"/>
              </a:ext>
            </a:extLst>
          </p:cNvPr>
          <p:cNvSpPr/>
          <p:nvPr/>
        </p:nvSpPr>
        <p:spPr>
          <a:xfrm>
            <a:off x="4052135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FD6E4F17-8C07-D216-0911-6843E7A6D77B}"/>
              </a:ext>
            </a:extLst>
          </p:cNvPr>
          <p:cNvSpPr/>
          <p:nvPr/>
        </p:nvSpPr>
        <p:spPr>
          <a:xfrm>
            <a:off x="7148754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8B6D0CAA-4557-5788-CCC8-F0A6562DBFBC}"/>
              </a:ext>
            </a:extLst>
          </p:cNvPr>
          <p:cNvSpPr/>
          <p:nvPr/>
        </p:nvSpPr>
        <p:spPr>
          <a:xfrm>
            <a:off x="10185108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20417B7D-583E-ABEC-583A-F49C76069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5043" y="3089275"/>
            <a:ext cx="2151324" cy="222885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A62F5581-3C44-34F0-2D19-63F2CC27A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11907" y="3089275"/>
            <a:ext cx="2151324" cy="222885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8B5C625-80BC-57C2-162B-28B9BD74D9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528771" y="3089275"/>
            <a:ext cx="2151324" cy="222885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DF83E127-E6B4-DE1E-21F6-2D3B0C771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545634" y="3089275"/>
            <a:ext cx="2151324" cy="222885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60FEF59E-B9F2-339C-2F5F-39E078793C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67325" y="80963"/>
            <a:ext cx="1657350" cy="6858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4AE513EB-4FC3-D758-1D00-BDB3F524B39D}"/>
              </a:ext>
            </a:extLst>
          </p:cNvPr>
          <p:cNvGrpSpPr/>
          <p:nvPr/>
        </p:nvGrpSpPr>
        <p:grpSpPr>
          <a:xfrm>
            <a:off x="1762125" y="1107694"/>
            <a:ext cx="8667750" cy="902461"/>
            <a:chOff x="1332438" y="4023753"/>
            <a:chExt cx="9261686" cy="902461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0449573-13B8-736F-4AD9-F7C2211B9A08}"/>
                </a:ext>
              </a:extLst>
            </p:cNvPr>
            <p:cNvSpPr/>
            <p:nvPr/>
          </p:nvSpPr>
          <p:spPr>
            <a:xfrm>
              <a:off x="1332438" y="4023753"/>
              <a:ext cx="9261686" cy="9024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FBF8A1-2DDE-2BE9-7E80-233D3724FF7D}"/>
                </a:ext>
              </a:extLst>
            </p:cNvPr>
            <p:cNvSpPr txBox="1"/>
            <p:nvPr/>
          </p:nvSpPr>
          <p:spPr>
            <a:xfrm>
              <a:off x="1610356" y="4109433"/>
              <a:ext cx="87058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If a neutral atom </a:t>
              </a:r>
              <a:r>
                <a:rPr lang="en-US" sz="2000" dirty="0">
                  <a:solidFill>
                    <a:srgbClr val="118B50"/>
                  </a:solidFill>
                  <a:latin typeface="Balsamiq Sans" pitchFamily="2" charset="0"/>
                  <a:ea typeface="Balsamiq Sans" pitchFamily="2" charset="0"/>
                </a:rPr>
                <a:t>loses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one or more </a:t>
              </a:r>
              <a:r>
                <a:rPr lang="en-US" sz="2000" dirty="0">
                  <a:solidFill>
                    <a:srgbClr val="118B50"/>
                  </a:solidFill>
                  <a:latin typeface="Balsamiq Sans" pitchFamily="2" charset="0"/>
                  <a:ea typeface="Balsamiq Sans" pitchFamily="2" charset="0"/>
                </a:rPr>
                <a:t>electrons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, it is converted into a </a:t>
              </a:r>
              <a:r>
                <a:rPr lang="en-US" sz="2000" dirty="0">
                  <a:solidFill>
                    <a:srgbClr val="118B50"/>
                  </a:solidFill>
                  <a:latin typeface="Balsamiq Sans" pitchFamily="2" charset="0"/>
                  <a:ea typeface="Balsamiq Sans" pitchFamily="2" charset="0"/>
                </a:rPr>
                <a:t>positively charged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atom called </a:t>
              </a:r>
              <a:r>
                <a:rPr lang="en-US" sz="2000" dirty="0">
                  <a:solidFill>
                    <a:srgbClr val="118B50"/>
                  </a:solidFill>
                  <a:latin typeface="Balsamiq Sans" pitchFamily="2" charset="0"/>
                  <a:ea typeface="Balsamiq Sans" pitchFamily="2" charset="0"/>
                </a:rPr>
                <a:t>cation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EF53987-B5C3-49BC-1630-467F6B3B1A7E}"/>
              </a:ext>
            </a:extLst>
          </p:cNvPr>
          <p:cNvGrpSpPr/>
          <p:nvPr/>
        </p:nvGrpSpPr>
        <p:grpSpPr>
          <a:xfrm>
            <a:off x="394161" y="2476500"/>
            <a:ext cx="2245340" cy="366070"/>
            <a:chOff x="394161" y="2524125"/>
            <a:chExt cx="2245340" cy="36607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A6C8806F-0FEA-1C5D-6225-618E0D204E6F}"/>
                </a:ext>
              </a:extLst>
            </p:cNvPr>
            <p:cNvSpPr/>
            <p:nvPr/>
          </p:nvSpPr>
          <p:spPr>
            <a:xfrm>
              <a:off x="394161" y="2524125"/>
              <a:ext cx="2245340" cy="366070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00D63A-957C-BED5-9A74-6830042A98D3}"/>
                </a:ext>
              </a:extLst>
            </p:cNvPr>
            <p:cNvSpPr txBox="1"/>
            <p:nvPr/>
          </p:nvSpPr>
          <p:spPr>
            <a:xfrm>
              <a:off x="638386" y="2568661"/>
              <a:ext cx="17568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 Electron Lost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5BAD604-A87B-71C5-89EB-1E3E95D63FDE}"/>
              </a:ext>
            </a:extLst>
          </p:cNvPr>
          <p:cNvGrpSpPr/>
          <p:nvPr/>
        </p:nvGrpSpPr>
        <p:grpSpPr>
          <a:xfrm>
            <a:off x="3464899" y="2476500"/>
            <a:ext cx="2245340" cy="366070"/>
            <a:chOff x="3464899" y="2524125"/>
            <a:chExt cx="2245340" cy="366070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5B202D2C-DB00-E59E-B70D-0CD66476EF64}"/>
                </a:ext>
              </a:extLst>
            </p:cNvPr>
            <p:cNvSpPr/>
            <p:nvPr/>
          </p:nvSpPr>
          <p:spPr>
            <a:xfrm>
              <a:off x="3464899" y="2524125"/>
              <a:ext cx="2245340" cy="366070"/>
            </a:xfrm>
            <a:prstGeom prst="roundRect">
              <a:avLst>
                <a:gd name="adj" fmla="val 50000"/>
              </a:avLst>
            </a:prstGeom>
            <a:solidFill>
              <a:srgbClr val="118B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94AAD56-2BE8-CFE0-611F-4069A9C16366}"/>
                </a:ext>
              </a:extLst>
            </p:cNvPr>
            <p:cNvSpPr txBox="1"/>
            <p:nvPr/>
          </p:nvSpPr>
          <p:spPr>
            <a:xfrm>
              <a:off x="3640195" y="2568661"/>
              <a:ext cx="18947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One Electron Lost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11582D1-7924-F22D-D1B0-5D84F24BE641}"/>
              </a:ext>
            </a:extLst>
          </p:cNvPr>
          <p:cNvGrpSpPr/>
          <p:nvPr/>
        </p:nvGrpSpPr>
        <p:grpSpPr>
          <a:xfrm>
            <a:off x="6454775" y="2476500"/>
            <a:ext cx="2299316" cy="366070"/>
            <a:chOff x="6454775" y="2524125"/>
            <a:chExt cx="2299316" cy="36607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FD5D167E-39B1-912C-8324-CAFCCD28E859}"/>
                </a:ext>
              </a:extLst>
            </p:cNvPr>
            <p:cNvSpPr/>
            <p:nvPr/>
          </p:nvSpPr>
          <p:spPr>
            <a:xfrm>
              <a:off x="6454775" y="2524125"/>
              <a:ext cx="2299316" cy="366070"/>
            </a:xfrm>
            <a:prstGeom prst="roundRect">
              <a:avLst>
                <a:gd name="adj" fmla="val 50000"/>
              </a:avLst>
            </a:prstGeom>
            <a:solidFill>
              <a:srgbClr val="118B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C89243A-EEAD-12DB-FF95-0027D76FEE58}"/>
                </a:ext>
              </a:extLst>
            </p:cNvPr>
            <p:cNvSpPr txBox="1"/>
            <p:nvPr/>
          </p:nvSpPr>
          <p:spPr>
            <a:xfrm>
              <a:off x="6608166" y="2568661"/>
              <a:ext cx="199253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Two Electrons Lost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53C37A3-90DE-4FAC-0CC8-5D2B925844AF}"/>
              </a:ext>
            </a:extLst>
          </p:cNvPr>
          <p:cNvGrpSpPr/>
          <p:nvPr/>
        </p:nvGrpSpPr>
        <p:grpSpPr>
          <a:xfrm>
            <a:off x="9391650" y="2476500"/>
            <a:ext cx="2408834" cy="366070"/>
            <a:chOff x="9391650" y="2524125"/>
            <a:chExt cx="2408834" cy="366070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B3FB03A8-E1BA-DEB3-D0DA-AFA52A71BA4A}"/>
                </a:ext>
              </a:extLst>
            </p:cNvPr>
            <p:cNvSpPr/>
            <p:nvPr/>
          </p:nvSpPr>
          <p:spPr>
            <a:xfrm>
              <a:off x="9391650" y="2524125"/>
              <a:ext cx="2408834" cy="366070"/>
            </a:xfrm>
            <a:prstGeom prst="roundRect">
              <a:avLst>
                <a:gd name="adj" fmla="val 50000"/>
              </a:avLst>
            </a:prstGeom>
            <a:solidFill>
              <a:srgbClr val="118B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96534D-6B10-C697-FF11-D2BF12790AEE}"/>
                </a:ext>
              </a:extLst>
            </p:cNvPr>
            <p:cNvSpPr txBox="1"/>
            <p:nvPr/>
          </p:nvSpPr>
          <p:spPr>
            <a:xfrm>
              <a:off x="9526445" y="2568661"/>
              <a:ext cx="218970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Three Electrons Lost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A44C8D8-D440-8578-FDB0-A3F7462FA50C}"/>
              </a:ext>
            </a:extLst>
          </p:cNvPr>
          <p:cNvGrpSpPr/>
          <p:nvPr/>
        </p:nvGrpSpPr>
        <p:grpSpPr>
          <a:xfrm>
            <a:off x="1112819" y="5713695"/>
            <a:ext cx="696844" cy="890967"/>
            <a:chOff x="1075198" y="5713695"/>
            <a:chExt cx="696844" cy="8909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900EAA4-F0F1-67FD-C087-A06903D09309}"/>
                </a:ext>
              </a:extLst>
            </p:cNvPr>
            <p:cNvSpPr txBox="1"/>
            <p:nvPr/>
          </p:nvSpPr>
          <p:spPr>
            <a:xfrm>
              <a:off x="1245936" y="5718175"/>
              <a:ext cx="5261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B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2977E0B-D2F5-5ECA-D0AC-FB8DD948A806}"/>
                </a:ext>
              </a:extLst>
            </p:cNvPr>
            <p:cNvSpPr txBox="1"/>
            <p:nvPr/>
          </p:nvSpPr>
          <p:spPr>
            <a:xfrm>
              <a:off x="1075198" y="5713695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768FBE6-2651-A46D-3B2D-9616C022B02F}"/>
                </a:ext>
              </a:extLst>
            </p:cNvPr>
            <p:cNvSpPr txBox="1"/>
            <p:nvPr/>
          </p:nvSpPr>
          <p:spPr>
            <a:xfrm>
              <a:off x="1113670" y="6164541"/>
              <a:ext cx="322524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5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6F52AFA-9C7E-9EFA-F7BB-C500169CC633}"/>
              </a:ext>
            </a:extLst>
          </p:cNvPr>
          <p:cNvGrpSpPr/>
          <p:nvPr/>
        </p:nvGrpSpPr>
        <p:grpSpPr>
          <a:xfrm>
            <a:off x="4092528" y="5713695"/>
            <a:ext cx="833602" cy="890967"/>
            <a:chOff x="4097224" y="5713695"/>
            <a:chExt cx="833602" cy="89096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5EC9D1-0785-812E-01FB-360B0E80B2F6}"/>
                </a:ext>
              </a:extLst>
            </p:cNvPr>
            <p:cNvSpPr txBox="1"/>
            <p:nvPr/>
          </p:nvSpPr>
          <p:spPr>
            <a:xfrm>
              <a:off x="4267962" y="5718175"/>
              <a:ext cx="5261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B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1FC9316-6651-DF76-44C3-2E8C3FF24293}"/>
                </a:ext>
              </a:extLst>
            </p:cNvPr>
            <p:cNvSpPr txBox="1"/>
            <p:nvPr/>
          </p:nvSpPr>
          <p:spPr>
            <a:xfrm>
              <a:off x="4097224" y="5713695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0865491-386D-D779-84D1-D372D072FE83}"/>
                </a:ext>
              </a:extLst>
            </p:cNvPr>
            <p:cNvSpPr txBox="1"/>
            <p:nvPr/>
          </p:nvSpPr>
          <p:spPr>
            <a:xfrm>
              <a:off x="4135696" y="6164541"/>
              <a:ext cx="322524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363655-0B8E-B7E9-2B19-080B5E10C70E}"/>
                </a:ext>
              </a:extLst>
            </p:cNvPr>
            <p:cNvSpPr txBox="1"/>
            <p:nvPr/>
          </p:nvSpPr>
          <p:spPr>
            <a:xfrm>
              <a:off x="4603492" y="5713695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118B50"/>
                  </a:solidFill>
                  <a:latin typeface="Madimi One" pitchFamily="2" charset="0"/>
                </a:rPr>
                <a:t>+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F547031-BF00-745C-FA26-831AF2BEEDD8}"/>
              </a:ext>
            </a:extLst>
          </p:cNvPr>
          <p:cNvGrpSpPr/>
          <p:nvPr/>
        </p:nvGrpSpPr>
        <p:grpSpPr>
          <a:xfrm>
            <a:off x="7114088" y="5713695"/>
            <a:ext cx="983721" cy="890967"/>
            <a:chOff x="7114088" y="5713695"/>
            <a:chExt cx="983721" cy="89096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EABC58D-1417-982A-5ECB-5C871F930EEF}"/>
                </a:ext>
              </a:extLst>
            </p:cNvPr>
            <p:cNvSpPr txBox="1"/>
            <p:nvPr/>
          </p:nvSpPr>
          <p:spPr>
            <a:xfrm>
              <a:off x="7284826" y="5718175"/>
              <a:ext cx="5261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B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F5BD479-4A7B-4755-921E-B1802E268A88}"/>
                </a:ext>
              </a:extLst>
            </p:cNvPr>
            <p:cNvSpPr txBox="1"/>
            <p:nvPr/>
          </p:nvSpPr>
          <p:spPr>
            <a:xfrm>
              <a:off x="7114088" y="5713695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11D36C6-E269-B8BA-D194-9215FEF1F41C}"/>
                </a:ext>
              </a:extLst>
            </p:cNvPr>
            <p:cNvSpPr txBox="1"/>
            <p:nvPr/>
          </p:nvSpPr>
          <p:spPr>
            <a:xfrm>
              <a:off x="7152560" y="6164541"/>
              <a:ext cx="322524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5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A11DD8B-9B7E-420F-1EF1-A721D88A4B38}"/>
                </a:ext>
              </a:extLst>
            </p:cNvPr>
            <p:cNvSpPr txBox="1"/>
            <p:nvPr/>
          </p:nvSpPr>
          <p:spPr>
            <a:xfrm>
              <a:off x="7626205" y="5713695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118B50"/>
                  </a:solidFill>
                  <a:latin typeface="Madimi One" pitchFamily="2" charset="0"/>
                </a:rPr>
                <a:t>2+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39DF161-1C26-8E4A-1DB2-D9118D7C3912}"/>
              </a:ext>
            </a:extLst>
          </p:cNvPr>
          <p:cNvGrpSpPr/>
          <p:nvPr/>
        </p:nvGrpSpPr>
        <p:grpSpPr>
          <a:xfrm>
            <a:off x="10150442" y="5713695"/>
            <a:ext cx="983721" cy="890967"/>
            <a:chOff x="10043588" y="5713695"/>
            <a:chExt cx="983721" cy="89096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29825AE-D8FC-088F-0043-E27949DB26D6}"/>
                </a:ext>
              </a:extLst>
            </p:cNvPr>
            <p:cNvSpPr txBox="1"/>
            <p:nvPr/>
          </p:nvSpPr>
          <p:spPr>
            <a:xfrm>
              <a:off x="10214326" y="5718175"/>
              <a:ext cx="5261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B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2037A3C-F627-159F-1543-2B057A3AFF78}"/>
                </a:ext>
              </a:extLst>
            </p:cNvPr>
            <p:cNvSpPr txBox="1"/>
            <p:nvPr/>
          </p:nvSpPr>
          <p:spPr>
            <a:xfrm>
              <a:off x="10043588" y="5713695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527B92C-59F0-4F7A-6DF2-C0C6976F888C}"/>
                </a:ext>
              </a:extLst>
            </p:cNvPr>
            <p:cNvSpPr txBox="1"/>
            <p:nvPr/>
          </p:nvSpPr>
          <p:spPr>
            <a:xfrm>
              <a:off x="10082060" y="6164541"/>
              <a:ext cx="322524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F753616-4D58-5F2C-8DFA-80A05B7CD722}"/>
                </a:ext>
              </a:extLst>
            </p:cNvPr>
            <p:cNvSpPr txBox="1"/>
            <p:nvPr/>
          </p:nvSpPr>
          <p:spPr>
            <a:xfrm>
              <a:off x="10555705" y="5713695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118B50"/>
                  </a:solidFill>
                  <a:latin typeface="Madimi One" pitchFamily="2" charset="0"/>
                </a:rPr>
                <a:t>3+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10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B4D63-19AC-F17E-A7AC-4BA94100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AD830E94-C4B9-0BCD-4993-E867D5F917FB}"/>
              </a:ext>
            </a:extLst>
          </p:cNvPr>
          <p:cNvSpPr/>
          <p:nvPr/>
        </p:nvSpPr>
        <p:spPr>
          <a:xfrm>
            <a:off x="1029685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F044EA9B-3ABC-9320-78A2-7CA97543ABAD}"/>
              </a:ext>
            </a:extLst>
          </p:cNvPr>
          <p:cNvSpPr/>
          <p:nvPr/>
        </p:nvSpPr>
        <p:spPr>
          <a:xfrm>
            <a:off x="4052135" y="5677835"/>
            <a:ext cx="914388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15403245-40ED-FC82-5A1D-AC2B53CF46B6}"/>
              </a:ext>
            </a:extLst>
          </p:cNvPr>
          <p:cNvSpPr/>
          <p:nvPr/>
        </p:nvSpPr>
        <p:spPr>
          <a:xfrm>
            <a:off x="7091361" y="5677835"/>
            <a:ext cx="1000596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9B86CCF-A3C3-AD8A-E064-67352DFDA024}"/>
              </a:ext>
            </a:extLst>
          </p:cNvPr>
          <p:cNvSpPr/>
          <p:nvPr/>
        </p:nvSpPr>
        <p:spPr>
          <a:xfrm>
            <a:off x="10134600" y="5677835"/>
            <a:ext cx="1015404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68C54FA1-62BC-E695-FBFA-386AC61F3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5042" y="3164194"/>
            <a:ext cx="2151326" cy="2079012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59748D77-C01B-11E5-0AF0-26AB7BDC4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11906" y="3164194"/>
            <a:ext cx="2151326" cy="2079012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ED4B4E-4003-93DA-F278-FA28257895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528770" y="3128037"/>
            <a:ext cx="2151326" cy="2151326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26A35966-B305-121C-1133-3D6239FE8C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545633" y="3128037"/>
            <a:ext cx="2151326" cy="2151326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E77A0FC2-78D8-50AA-FDCE-B3CA9F89F4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267325" y="80963"/>
            <a:ext cx="1657350" cy="6858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5F0B8C14-7A83-2E4F-687A-C25A1A5B5EB1}"/>
              </a:ext>
            </a:extLst>
          </p:cNvPr>
          <p:cNvGrpSpPr/>
          <p:nvPr/>
        </p:nvGrpSpPr>
        <p:grpSpPr>
          <a:xfrm>
            <a:off x="1762125" y="1107694"/>
            <a:ext cx="8667750" cy="902461"/>
            <a:chOff x="1332438" y="4023753"/>
            <a:chExt cx="9261686" cy="902461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D2D686CC-4F2B-D003-A84F-1DAA48B30ECA}"/>
                </a:ext>
              </a:extLst>
            </p:cNvPr>
            <p:cNvSpPr/>
            <p:nvPr/>
          </p:nvSpPr>
          <p:spPr>
            <a:xfrm>
              <a:off x="1332438" y="4023753"/>
              <a:ext cx="9261686" cy="9024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2429FC-D82D-A613-350B-7010E94A368D}"/>
                </a:ext>
              </a:extLst>
            </p:cNvPr>
            <p:cNvSpPr txBox="1"/>
            <p:nvPr/>
          </p:nvSpPr>
          <p:spPr>
            <a:xfrm>
              <a:off x="1610356" y="4109433"/>
              <a:ext cx="87058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If a neutral atom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gains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one or more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electrons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, it is converted into a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negatively charged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atom called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anion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B1678A9-69D0-A9A3-ECFA-1071CB6BB1A0}"/>
              </a:ext>
            </a:extLst>
          </p:cNvPr>
          <p:cNvGrpSpPr/>
          <p:nvPr/>
        </p:nvGrpSpPr>
        <p:grpSpPr>
          <a:xfrm>
            <a:off x="347612" y="2476500"/>
            <a:ext cx="2338438" cy="366070"/>
            <a:chOff x="347612" y="2524125"/>
            <a:chExt cx="2338438" cy="36607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C28536F-5AF0-8B4F-8D5A-58BD0E066244}"/>
                </a:ext>
              </a:extLst>
            </p:cNvPr>
            <p:cNvSpPr/>
            <p:nvPr/>
          </p:nvSpPr>
          <p:spPr>
            <a:xfrm>
              <a:off x="347612" y="2524125"/>
              <a:ext cx="2338438" cy="366070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165F8E7-558C-260B-1329-FEC8C5DD7868}"/>
                </a:ext>
              </a:extLst>
            </p:cNvPr>
            <p:cNvSpPr txBox="1"/>
            <p:nvPr/>
          </p:nvSpPr>
          <p:spPr>
            <a:xfrm>
              <a:off x="483696" y="2577207"/>
              <a:ext cx="206627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No Electron Gained</a:t>
              </a: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40E6CE5D-10E1-EE5B-91F1-4FF97C939E9D}"/>
              </a:ext>
            </a:extLst>
          </p:cNvPr>
          <p:cNvSpPr/>
          <p:nvPr/>
        </p:nvSpPr>
        <p:spPr>
          <a:xfrm>
            <a:off x="3334681" y="2476500"/>
            <a:ext cx="2505776" cy="366070"/>
          </a:xfrm>
          <a:prstGeom prst="roundRect">
            <a:avLst>
              <a:gd name="adj" fmla="val 50000"/>
            </a:avLst>
          </a:prstGeom>
          <a:solidFill>
            <a:srgbClr val="E825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0B62AF-DAB4-DBF4-2EBF-0F16B0858980}"/>
              </a:ext>
            </a:extLst>
          </p:cNvPr>
          <p:cNvSpPr txBox="1"/>
          <p:nvPr/>
        </p:nvSpPr>
        <p:spPr>
          <a:xfrm>
            <a:off x="3485505" y="2529582"/>
            <a:ext cx="22041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One Electron Gained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E1DF3B8-2199-A0EC-47D4-AA09C6425F70}"/>
              </a:ext>
            </a:extLst>
          </p:cNvPr>
          <p:cNvSpPr/>
          <p:nvPr/>
        </p:nvSpPr>
        <p:spPr>
          <a:xfrm>
            <a:off x="6321427" y="2476500"/>
            <a:ext cx="2566012" cy="366070"/>
          </a:xfrm>
          <a:prstGeom prst="roundRect">
            <a:avLst>
              <a:gd name="adj" fmla="val 50000"/>
            </a:avLst>
          </a:prstGeom>
          <a:solidFill>
            <a:srgbClr val="E825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2E4EF9-87C8-919D-25E5-3BF49D429C1F}"/>
              </a:ext>
            </a:extLst>
          </p:cNvPr>
          <p:cNvSpPr txBox="1"/>
          <p:nvPr/>
        </p:nvSpPr>
        <p:spPr>
          <a:xfrm>
            <a:off x="6453475" y="2529582"/>
            <a:ext cx="230191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Two Electrons Gained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CD2989C-E0DB-3E28-32E1-6AFBA76B94E6}"/>
              </a:ext>
            </a:extLst>
          </p:cNvPr>
          <p:cNvSpPr/>
          <p:nvPr/>
        </p:nvSpPr>
        <p:spPr>
          <a:xfrm>
            <a:off x="9251950" y="2476500"/>
            <a:ext cx="2688234" cy="366070"/>
          </a:xfrm>
          <a:prstGeom prst="roundRect">
            <a:avLst>
              <a:gd name="adj" fmla="val 50000"/>
            </a:avLst>
          </a:prstGeom>
          <a:solidFill>
            <a:srgbClr val="E825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78B1C1-A589-35F0-8B92-FD23FAABC737}"/>
              </a:ext>
            </a:extLst>
          </p:cNvPr>
          <p:cNvSpPr txBox="1"/>
          <p:nvPr/>
        </p:nvSpPr>
        <p:spPr>
          <a:xfrm>
            <a:off x="9371755" y="2529582"/>
            <a:ext cx="249908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Three Electrons Gained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78B5CFF-0323-19AC-4136-4B550DA9CCE8}"/>
              </a:ext>
            </a:extLst>
          </p:cNvPr>
          <p:cNvGrpSpPr/>
          <p:nvPr/>
        </p:nvGrpSpPr>
        <p:grpSpPr>
          <a:xfrm>
            <a:off x="1045493" y="5713695"/>
            <a:ext cx="810657" cy="850956"/>
            <a:chOff x="1007872" y="5713695"/>
            <a:chExt cx="810657" cy="85095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AF6CDFA-8F36-30F3-AD63-CAA3EF6F8A1C}"/>
                </a:ext>
              </a:extLst>
            </p:cNvPr>
            <p:cNvSpPr txBox="1"/>
            <p:nvPr/>
          </p:nvSpPr>
          <p:spPr>
            <a:xfrm>
              <a:off x="1245936" y="5718175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26B2FCA-B92F-7B38-E0C0-A4571229AF28}"/>
                </a:ext>
              </a:extLst>
            </p:cNvPr>
            <p:cNvSpPr txBox="1"/>
            <p:nvPr/>
          </p:nvSpPr>
          <p:spPr>
            <a:xfrm>
              <a:off x="1007872" y="5713695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F98936-C7D8-644F-1B14-104160F7E756}"/>
                </a:ext>
              </a:extLst>
            </p:cNvPr>
            <p:cNvSpPr txBox="1"/>
            <p:nvPr/>
          </p:nvSpPr>
          <p:spPr>
            <a:xfrm>
              <a:off x="1104051" y="6164541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7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1AA14EC-4325-7F8E-0634-A0C4ED6D2F2F}"/>
              </a:ext>
            </a:extLst>
          </p:cNvPr>
          <p:cNvGrpSpPr/>
          <p:nvPr/>
        </p:nvGrpSpPr>
        <p:grpSpPr>
          <a:xfrm>
            <a:off x="4025202" y="5713695"/>
            <a:ext cx="958084" cy="850956"/>
            <a:chOff x="4029898" y="5713695"/>
            <a:chExt cx="958084" cy="85095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4096CD5-5439-5F27-A957-C7123774F011}"/>
                </a:ext>
              </a:extLst>
            </p:cNvPr>
            <p:cNvSpPr txBox="1"/>
            <p:nvPr/>
          </p:nvSpPr>
          <p:spPr>
            <a:xfrm>
              <a:off x="4267962" y="5718175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N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0B792B-307D-A20A-90C6-F9672325876C}"/>
                </a:ext>
              </a:extLst>
            </p:cNvPr>
            <p:cNvSpPr txBox="1"/>
            <p:nvPr/>
          </p:nvSpPr>
          <p:spPr>
            <a:xfrm>
              <a:off x="4029898" y="5713695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14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44C73A0-9F29-9310-01F5-0408DF6C460F}"/>
                </a:ext>
              </a:extLst>
            </p:cNvPr>
            <p:cNvSpPr txBox="1"/>
            <p:nvPr/>
          </p:nvSpPr>
          <p:spPr>
            <a:xfrm>
              <a:off x="4102262" y="6164541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7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010CD1-12BA-89C9-8A3A-B3DE62C9CBBC}"/>
                </a:ext>
              </a:extLst>
            </p:cNvPr>
            <p:cNvSpPr txBox="1"/>
            <p:nvPr/>
          </p:nvSpPr>
          <p:spPr>
            <a:xfrm>
              <a:off x="4660648" y="5713695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E82561"/>
                  </a:solidFill>
                  <a:latin typeface="Madimi One" pitchFamily="2" charset="0"/>
                </a:rPr>
                <a:t>-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F62F550-1774-A902-53C0-728412BD2146}"/>
              </a:ext>
            </a:extLst>
          </p:cNvPr>
          <p:cNvGrpSpPr/>
          <p:nvPr/>
        </p:nvGrpSpPr>
        <p:grpSpPr>
          <a:xfrm>
            <a:off x="7065813" y="5713695"/>
            <a:ext cx="1065337" cy="850956"/>
            <a:chOff x="7065813" y="5713695"/>
            <a:chExt cx="1065337" cy="85095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594622A-53CE-7C47-816B-D6D57F279488}"/>
                </a:ext>
              </a:extLst>
            </p:cNvPr>
            <p:cNvSpPr txBox="1"/>
            <p:nvPr/>
          </p:nvSpPr>
          <p:spPr>
            <a:xfrm>
              <a:off x="7303877" y="5718175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N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F26AD57-CB21-E0A0-0444-0E244EE3B544}"/>
                </a:ext>
              </a:extLst>
            </p:cNvPr>
            <p:cNvSpPr txBox="1"/>
            <p:nvPr/>
          </p:nvSpPr>
          <p:spPr>
            <a:xfrm>
              <a:off x="7065813" y="5713695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08F8BC-7E73-6054-AD1A-16E5C05BB7EF}"/>
                </a:ext>
              </a:extLst>
            </p:cNvPr>
            <p:cNvSpPr txBox="1"/>
            <p:nvPr/>
          </p:nvSpPr>
          <p:spPr>
            <a:xfrm>
              <a:off x="7161992" y="6164541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7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C238696-0262-8C86-4969-8360C485CC3D}"/>
                </a:ext>
              </a:extLst>
            </p:cNvPr>
            <p:cNvSpPr txBox="1"/>
            <p:nvPr/>
          </p:nvSpPr>
          <p:spPr>
            <a:xfrm>
              <a:off x="7659546" y="5713695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E82561"/>
                  </a:solidFill>
                  <a:latin typeface="Madimi One" pitchFamily="2" charset="0"/>
                </a:rPr>
                <a:t>2-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1FB254-898C-099F-4102-026BE5FE68B2}"/>
              </a:ext>
            </a:extLst>
          </p:cNvPr>
          <p:cNvGrpSpPr/>
          <p:nvPr/>
        </p:nvGrpSpPr>
        <p:grpSpPr>
          <a:xfrm>
            <a:off x="10106931" y="5713695"/>
            <a:ext cx="1089151" cy="850956"/>
            <a:chOff x="10000077" y="5713695"/>
            <a:chExt cx="1089151" cy="85095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F5A1E4-A613-4393-644E-445F8840DF74}"/>
                </a:ext>
              </a:extLst>
            </p:cNvPr>
            <p:cNvSpPr txBox="1"/>
            <p:nvPr/>
          </p:nvSpPr>
          <p:spPr>
            <a:xfrm>
              <a:off x="10238141" y="5718175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N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EA32296-686B-589B-3A26-633B97FF86A9}"/>
                </a:ext>
              </a:extLst>
            </p:cNvPr>
            <p:cNvSpPr txBox="1"/>
            <p:nvPr/>
          </p:nvSpPr>
          <p:spPr>
            <a:xfrm>
              <a:off x="10000077" y="5713695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14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E1EBE09-675E-33EE-E02D-732197519BB5}"/>
                </a:ext>
              </a:extLst>
            </p:cNvPr>
            <p:cNvSpPr txBox="1"/>
            <p:nvPr/>
          </p:nvSpPr>
          <p:spPr>
            <a:xfrm>
              <a:off x="10096256" y="6164541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7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365C63-DE1C-AB06-B9C7-54AB3ABC803A}"/>
                </a:ext>
              </a:extLst>
            </p:cNvPr>
            <p:cNvSpPr txBox="1"/>
            <p:nvPr/>
          </p:nvSpPr>
          <p:spPr>
            <a:xfrm>
              <a:off x="10617624" y="5713695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E82561"/>
                  </a:solidFill>
                  <a:latin typeface="Madimi One" pitchFamily="2" charset="0"/>
                </a:rPr>
                <a:t>3-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82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/>
      </p:transition>
    </mc:Choice>
    <mc:Fallback xmlns="">
      <p:transition spd="slow">
        <p:pull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7C20D-87D4-16F3-BEA6-4DF2EA65C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phic 34">
            <a:extLst>
              <a:ext uri="{FF2B5EF4-FFF2-40B4-BE49-F238E27FC236}">
                <a16:creationId xmlns:a16="http://schemas.microsoft.com/office/drawing/2014/main" id="{EE6C2F54-B9EC-BEA5-A43F-7FB73CD65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45633" y="3128037"/>
            <a:ext cx="2151326" cy="2151326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C3BEDB5-F7EE-D368-B05D-7D2F2F123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67325" y="80963"/>
            <a:ext cx="1657350" cy="6858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83F80A3D-3BC5-A8F8-E3A4-7932EEE10B48}"/>
              </a:ext>
            </a:extLst>
          </p:cNvPr>
          <p:cNvGrpSpPr/>
          <p:nvPr/>
        </p:nvGrpSpPr>
        <p:grpSpPr>
          <a:xfrm>
            <a:off x="1762125" y="1107694"/>
            <a:ext cx="8667750" cy="902461"/>
            <a:chOff x="1332438" y="4023753"/>
            <a:chExt cx="9261686" cy="902461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DB5707C-7CB7-D3F4-1F25-DDD312B2DEF5}"/>
                </a:ext>
              </a:extLst>
            </p:cNvPr>
            <p:cNvSpPr/>
            <p:nvPr/>
          </p:nvSpPr>
          <p:spPr>
            <a:xfrm>
              <a:off x="1332438" y="4023753"/>
              <a:ext cx="9261686" cy="9024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5BF856-9117-93CA-ABDD-6EC0567F718B}"/>
                </a:ext>
              </a:extLst>
            </p:cNvPr>
            <p:cNvSpPr txBox="1"/>
            <p:nvPr/>
          </p:nvSpPr>
          <p:spPr>
            <a:xfrm>
              <a:off x="1610356" y="4109433"/>
              <a:ext cx="87058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If a neutral atom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gains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one or more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electrons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, it is converted into a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negatively charged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atom called </a:t>
              </a:r>
              <a:r>
                <a:rPr lang="en-US" sz="2000" dirty="0">
                  <a:solidFill>
                    <a:srgbClr val="E82561"/>
                  </a:solidFill>
                  <a:latin typeface="Balsamiq Sans" pitchFamily="2" charset="0"/>
                  <a:ea typeface="Balsamiq Sans" pitchFamily="2" charset="0"/>
                </a:rPr>
                <a:t>anion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91F8A35-7CBF-B5AB-188B-9A816B0DF12D}"/>
              </a:ext>
            </a:extLst>
          </p:cNvPr>
          <p:cNvSpPr/>
          <p:nvPr/>
        </p:nvSpPr>
        <p:spPr>
          <a:xfrm>
            <a:off x="9251950" y="2476500"/>
            <a:ext cx="2688234" cy="366070"/>
          </a:xfrm>
          <a:prstGeom prst="roundRect">
            <a:avLst>
              <a:gd name="adj" fmla="val 50000"/>
            </a:avLst>
          </a:prstGeom>
          <a:solidFill>
            <a:srgbClr val="E825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5CE3205-BCFF-4B8E-95BD-8361662C6E63}"/>
              </a:ext>
            </a:extLst>
          </p:cNvPr>
          <p:cNvSpPr txBox="1"/>
          <p:nvPr/>
        </p:nvSpPr>
        <p:spPr>
          <a:xfrm>
            <a:off x="9371755" y="2529582"/>
            <a:ext cx="249908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lsamiq Sans" pitchFamily="2" charset="0"/>
                <a:ea typeface="Balsamiq Sans" pitchFamily="2" charset="0"/>
              </a:rPr>
              <a:t>Three Electrons Gained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814768-A3A9-1C76-9DFD-E2995431BC22}"/>
              </a:ext>
            </a:extLst>
          </p:cNvPr>
          <p:cNvGrpSpPr/>
          <p:nvPr/>
        </p:nvGrpSpPr>
        <p:grpSpPr>
          <a:xfrm>
            <a:off x="347612" y="2476500"/>
            <a:ext cx="8539827" cy="4092302"/>
            <a:chOff x="347612" y="2476500"/>
            <a:chExt cx="8539827" cy="4092302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31C4696-3E0F-E33F-4E46-E9AF14B5A90F}"/>
                </a:ext>
              </a:extLst>
            </p:cNvPr>
            <p:cNvSpPr/>
            <p:nvPr/>
          </p:nvSpPr>
          <p:spPr>
            <a:xfrm>
              <a:off x="1029685" y="5677835"/>
              <a:ext cx="914388" cy="8909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A1131BAA-8D8B-5C2D-8CCC-094B6FDAB613}"/>
                </a:ext>
              </a:extLst>
            </p:cNvPr>
            <p:cNvSpPr/>
            <p:nvPr/>
          </p:nvSpPr>
          <p:spPr>
            <a:xfrm>
              <a:off x="4052135" y="5677835"/>
              <a:ext cx="914388" cy="8909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609207A9-D265-D44C-0131-66F6825754D7}"/>
                </a:ext>
              </a:extLst>
            </p:cNvPr>
            <p:cNvSpPr/>
            <p:nvPr/>
          </p:nvSpPr>
          <p:spPr>
            <a:xfrm>
              <a:off x="7091361" y="5677835"/>
              <a:ext cx="1000596" cy="8909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88C6D9AE-EBC8-E28F-7A9F-5FDDDDAED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95042" y="3164194"/>
              <a:ext cx="2151326" cy="2079012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D4918521-8B05-9683-BE20-70B484969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511906" y="3164194"/>
              <a:ext cx="2151326" cy="2079012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3E0807EA-E43A-39B0-87E4-FE0A3CBF4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6528770" y="3128037"/>
              <a:ext cx="2151326" cy="2151326"/>
            </a:xfrm>
            <a:prstGeom prst="rect">
              <a:avLst/>
            </a:prstGeom>
          </p:spPr>
        </p:pic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74AF48C1-57BA-419E-5E3F-FA4C9C651C1F}"/>
                </a:ext>
              </a:extLst>
            </p:cNvPr>
            <p:cNvGrpSpPr/>
            <p:nvPr/>
          </p:nvGrpSpPr>
          <p:grpSpPr>
            <a:xfrm>
              <a:off x="347612" y="2476500"/>
              <a:ext cx="2338438" cy="366070"/>
              <a:chOff x="347612" y="2524125"/>
              <a:chExt cx="2338438" cy="366070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C2E31DB9-39FC-DE33-6537-BDB22FEC09C2}"/>
                  </a:ext>
                </a:extLst>
              </p:cNvPr>
              <p:cNvSpPr/>
              <p:nvPr/>
            </p:nvSpPr>
            <p:spPr>
              <a:xfrm>
                <a:off x="347612" y="2524125"/>
                <a:ext cx="2338438" cy="366070"/>
              </a:xfrm>
              <a:prstGeom prst="roundRect">
                <a:avLst>
                  <a:gd name="adj" fmla="val 50000"/>
                </a:avLst>
              </a:prstGeom>
              <a:solidFill>
                <a:srgbClr val="9D4E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381009B-4DC2-81FA-CB3F-C3C917580AE2}"/>
                  </a:ext>
                </a:extLst>
              </p:cNvPr>
              <p:cNvSpPr txBox="1"/>
              <p:nvPr/>
            </p:nvSpPr>
            <p:spPr>
              <a:xfrm>
                <a:off x="483696" y="2577207"/>
                <a:ext cx="2066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No Electron Gained</a:t>
                </a:r>
              </a:p>
            </p:txBody>
          </p:sp>
        </p:grp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6C5D40F-F5D7-F787-8AB5-3D3B1BE4583E}"/>
                </a:ext>
              </a:extLst>
            </p:cNvPr>
            <p:cNvSpPr/>
            <p:nvPr/>
          </p:nvSpPr>
          <p:spPr>
            <a:xfrm>
              <a:off x="3334681" y="2476500"/>
              <a:ext cx="2505776" cy="366070"/>
            </a:xfrm>
            <a:prstGeom prst="roundRect">
              <a:avLst>
                <a:gd name="adj" fmla="val 50000"/>
              </a:avLst>
            </a:prstGeom>
            <a:solidFill>
              <a:srgbClr val="E825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040FFD4-629E-6B46-D818-1EF8B6F7803F}"/>
                </a:ext>
              </a:extLst>
            </p:cNvPr>
            <p:cNvSpPr txBox="1"/>
            <p:nvPr/>
          </p:nvSpPr>
          <p:spPr>
            <a:xfrm>
              <a:off x="3485505" y="2529582"/>
              <a:ext cx="220413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One Electron Gained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FE3719FD-2C5E-D539-83B9-3E79D072188E}"/>
                </a:ext>
              </a:extLst>
            </p:cNvPr>
            <p:cNvSpPr/>
            <p:nvPr/>
          </p:nvSpPr>
          <p:spPr>
            <a:xfrm>
              <a:off x="6321427" y="2476500"/>
              <a:ext cx="2566012" cy="366070"/>
            </a:xfrm>
            <a:prstGeom prst="roundRect">
              <a:avLst>
                <a:gd name="adj" fmla="val 50000"/>
              </a:avLst>
            </a:prstGeom>
            <a:solidFill>
              <a:srgbClr val="E825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46E750-9CAA-9756-3D29-CF02E5503249}"/>
                </a:ext>
              </a:extLst>
            </p:cNvPr>
            <p:cNvSpPr txBox="1"/>
            <p:nvPr/>
          </p:nvSpPr>
          <p:spPr>
            <a:xfrm>
              <a:off x="6453475" y="2529582"/>
              <a:ext cx="23019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Two Electrons Gained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0C8A157-10F3-C131-5545-5A6DC750A1FC}"/>
                </a:ext>
              </a:extLst>
            </p:cNvPr>
            <p:cNvGrpSpPr/>
            <p:nvPr/>
          </p:nvGrpSpPr>
          <p:grpSpPr>
            <a:xfrm>
              <a:off x="1045493" y="5713695"/>
              <a:ext cx="810657" cy="850956"/>
              <a:chOff x="1007872" y="5713695"/>
              <a:chExt cx="810657" cy="850956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8949CF0-15FB-4048-53FD-F852A76C0B51}"/>
                  </a:ext>
                </a:extLst>
              </p:cNvPr>
              <p:cNvSpPr txBox="1"/>
              <p:nvPr/>
            </p:nvSpPr>
            <p:spPr>
              <a:xfrm>
                <a:off x="1245936" y="5718175"/>
                <a:ext cx="57259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PoetsenOne" panose="020108030300000D0203" pitchFamily="2" charset="0"/>
                  </a:rPr>
                  <a:t>N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E8E20F9-28E0-55C6-30DF-D36FD70B47C6}"/>
                  </a:ext>
                </a:extLst>
              </p:cNvPr>
              <p:cNvSpPr txBox="1"/>
              <p:nvPr/>
            </p:nvSpPr>
            <p:spPr>
              <a:xfrm>
                <a:off x="1007872" y="5713695"/>
                <a:ext cx="428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EF476F"/>
                    </a:solidFill>
                    <a:latin typeface="Madimi One" pitchFamily="2" charset="0"/>
                  </a:rPr>
                  <a:t>14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0778A05-CC91-5FC0-CC8A-AF04ABBB1A49}"/>
                  </a:ext>
                </a:extLst>
              </p:cNvPr>
              <p:cNvSpPr txBox="1"/>
              <p:nvPr/>
            </p:nvSpPr>
            <p:spPr>
              <a:xfrm>
                <a:off x="1104051" y="6164541"/>
                <a:ext cx="3321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0395B7"/>
                    </a:solidFill>
                    <a:latin typeface="Madimi One" pitchFamily="2" charset="0"/>
                  </a:rPr>
                  <a:t>7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70DD610-4AD8-7D12-DECE-2DED8182EAF9}"/>
                </a:ext>
              </a:extLst>
            </p:cNvPr>
            <p:cNvGrpSpPr/>
            <p:nvPr/>
          </p:nvGrpSpPr>
          <p:grpSpPr>
            <a:xfrm>
              <a:off x="4025202" y="5713695"/>
              <a:ext cx="958084" cy="850956"/>
              <a:chOff x="4029898" y="5713695"/>
              <a:chExt cx="958084" cy="850956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7B57263-39EB-DA89-C261-38F63D77C6EE}"/>
                  </a:ext>
                </a:extLst>
              </p:cNvPr>
              <p:cNvSpPr txBox="1"/>
              <p:nvPr/>
            </p:nvSpPr>
            <p:spPr>
              <a:xfrm>
                <a:off x="4267962" y="5718175"/>
                <a:ext cx="57259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PoetsenOne" panose="020108030300000D0203" pitchFamily="2" charset="0"/>
                  </a:rPr>
                  <a:t>N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90F86CA-0D55-F9A6-A8E2-B559F116E3A5}"/>
                  </a:ext>
                </a:extLst>
              </p:cNvPr>
              <p:cNvSpPr txBox="1"/>
              <p:nvPr/>
            </p:nvSpPr>
            <p:spPr>
              <a:xfrm>
                <a:off x="4029898" y="5713695"/>
                <a:ext cx="428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EF476F"/>
                    </a:solidFill>
                    <a:latin typeface="Madimi One" pitchFamily="2" charset="0"/>
                  </a:rPr>
                  <a:t>14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0AE448E-EE1F-D9B7-79F4-B70EF2963675}"/>
                  </a:ext>
                </a:extLst>
              </p:cNvPr>
              <p:cNvSpPr txBox="1"/>
              <p:nvPr/>
            </p:nvSpPr>
            <p:spPr>
              <a:xfrm>
                <a:off x="4102262" y="6164541"/>
                <a:ext cx="3321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0395B7"/>
                    </a:solidFill>
                    <a:latin typeface="Madimi One" pitchFamily="2" charset="0"/>
                  </a:rPr>
                  <a:t>7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1D1C2F8-471E-6279-6441-3A94589CB579}"/>
                  </a:ext>
                </a:extLst>
              </p:cNvPr>
              <p:cNvSpPr txBox="1"/>
              <p:nvPr/>
            </p:nvSpPr>
            <p:spPr>
              <a:xfrm>
                <a:off x="4660648" y="5713695"/>
                <a:ext cx="3273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E82561"/>
                    </a:solidFill>
                    <a:latin typeface="Madimi One" pitchFamily="2" charset="0"/>
                  </a:rPr>
                  <a:t>-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9037AED-7296-A837-C98F-030E07B892F6}"/>
                </a:ext>
              </a:extLst>
            </p:cNvPr>
            <p:cNvGrpSpPr/>
            <p:nvPr/>
          </p:nvGrpSpPr>
          <p:grpSpPr>
            <a:xfrm>
              <a:off x="7065813" y="5713695"/>
              <a:ext cx="1065337" cy="850956"/>
              <a:chOff x="7065813" y="5713695"/>
              <a:chExt cx="1065337" cy="85095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F11EE48-8635-0708-4D9C-C5C6B1886D94}"/>
                  </a:ext>
                </a:extLst>
              </p:cNvPr>
              <p:cNvSpPr txBox="1"/>
              <p:nvPr/>
            </p:nvSpPr>
            <p:spPr>
              <a:xfrm>
                <a:off x="7303877" y="5718175"/>
                <a:ext cx="57259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PoetsenOne" panose="020108030300000D0203" pitchFamily="2" charset="0"/>
                  </a:rPr>
                  <a:t>N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C637BE0-BACA-53B1-0B7B-7561D3F6EC42}"/>
                  </a:ext>
                </a:extLst>
              </p:cNvPr>
              <p:cNvSpPr txBox="1"/>
              <p:nvPr/>
            </p:nvSpPr>
            <p:spPr>
              <a:xfrm>
                <a:off x="7065813" y="5713695"/>
                <a:ext cx="428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EF476F"/>
                    </a:solidFill>
                    <a:latin typeface="Madimi One" pitchFamily="2" charset="0"/>
                  </a:rPr>
                  <a:t>14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93DA178-E1CB-B4D8-B93B-F4F1A1A2053B}"/>
                  </a:ext>
                </a:extLst>
              </p:cNvPr>
              <p:cNvSpPr txBox="1"/>
              <p:nvPr/>
            </p:nvSpPr>
            <p:spPr>
              <a:xfrm>
                <a:off x="7161992" y="6164541"/>
                <a:ext cx="3321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0395B7"/>
                    </a:solidFill>
                    <a:latin typeface="Madimi One" pitchFamily="2" charset="0"/>
                  </a:rPr>
                  <a:t>7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5E957D9-9415-F882-0A7A-6D9E99EE6D49}"/>
                  </a:ext>
                </a:extLst>
              </p:cNvPr>
              <p:cNvSpPr txBox="1"/>
              <p:nvPr/>
            </p:nvSpPr>
            <p:spPr>
              <a:xfrm>
                <a:off x="7659546" y="5713695"/>
                <a:ext cx="4716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E82561"/>
                    </a:solidFill>
                    <a:latin typeface="Madimi One" pitchFamily="2" charset="0"/>
                  </a:rPr>
                  <a:t>2-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D118799-6275-67D5-0FA0-B614E36E8125}"/>
              </a:ext>
            </a:extLst>
          </p:cNvPr>
          <p:cNvGrpSpPr/>
          <p:nvPr/>
        </p:nvGrpSpPr>
        <p:grpSpPr>
          <a:xfrm>
            <a:off x="10106931" y="5677835"/>
            <a:ext cx="1089151" cy="890967"/>
            <a:chOff x="10106931" y="5677835"/>
            <a:chExt cx="1089151" cy="890967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9317FE9-77FA-40A8-FD9F-E58B0D09F62E}"/>
                </a:ext>
              </a:extLst>
            </p:cNvPr>
            <p:cNvSpPr/>
            <p:nvPr/>
          </p:nvSpPr>
          <p:spPr>
            <a:xfrm>
              <a:off x="10134600" y="5677835"/>
              <a:ext cx="1015404" cy="8909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681197E-8170-9CB6-73AC-EB39DF9C4E80}"/>
                </a:ext>
              </a:extLst>
            </p:cNvPr>
            <p:cNvGrpSpPr/>
            <p:nvPr/>
          </p:nvGrpSpPr>
          <p:grpSpPr>
            <a:xfrm>
              <a:off x="10106931" y="5713695"/>
              <a:ext cx="1089151" cy="850956"/>
              <a:chOff x="10000077" y="5713695"/>
              <a:chExt cx="1089151" cy="85095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89E8134-D758-344F-F503-564C837F1712}"/>
                  </a:ext>
                </a:extLst>
              </p:cNvPr>
              <p:cNvSpPr txBox="1"/>
              <p:nvPr/>
            </p:nvSpPr>
            <p:spPr>
              <a:xfrm>
                <a:off x="10238141" y="5718175"/>
                <a:ext cx="57259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PoetsenOne" panose="020108030300000D0203" pitchFamily="2" charset="0"/>
                  </a:rPr>
                  <a:t>N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F2F8791-B821-ECE7-E306-78EFCA950C80}"/>
                  </a:ext>
                </a:extLst>
              </p:cNvPr>
              <p:cNvSpPr txBox="1"/>
              <p:nvPr/>
            </p:nvSpPr>
            <p:spPr>
              <a:xfrm>
                <a:off x="10000077" y="5713695"/>
                <a:ext cx="428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EF476F"/>
                    </a:solidFill>
                    <a:latin typeface="Madimi One" pitchFamily="2" charset="0"/>
                  </a:rPr>
                  <a:t>14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20F2BD6-56B9-4E38-96B3-931D0EDEC47E}"/>
                  </a:ext>
                </a:extLst>
              </p:cNvPr>
              <p:cNvSpPr txBox="1"/>
              <p:nvPr/>
            </p:nvSpPr>
            <p:spPr>
              <a:xfrm>
                <a:off x="10096256" y="6164541"/>
                <a:ext cx="3321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0395B7"/>
                    </a:solidFill>
                    <a:latin typeface="Madimi One" pitchFamily="2" charset="0"/>
                  </a:rPr>
                  <a:t>7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12FF5DF-A6B5-0E30-5486-5A6DFC0FB301}"/>
                  </a:ext>
                </a:extLst>
              </p:cNvPr>
              <p:cNvSpPr txBox="1"/>
              <p:nvPr/>
            </p:nvSpPr>
            <p:spPr>
              <a:xfrm>
                <a:off x="10617624" y="5713695"/>
                <a:ext cx="4716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E82561"/>
                    </a:solidFill>
                    <a:latin typeface="Madimi One" pitchFamily="2" charset="0"/>
                  </a:rPr>
                  <a:t>3-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598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71528-D907-3D30-B408-F61131C44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60E8E92-17C4-AA8D-EFD8-39235C60B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55879" y="155205"/>
            <a:ext cx="122872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C3ED829-DA1B-1DB5-B182-7E29506B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1637" y="80963"/>
            <a:ext cx="1228725" cy="60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4F07C59-84A2-B373-70DA-99F5F434D8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0708" y="1594512"/>
            <a:ext cx="2151326" cy="215132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BCF655FD-D36A-90AF-499A-3865C92BE5F9}"/>
              </a:ext>
            </a:extLst>
          </p:cNvPr>
          <p:cNvGrpSpPr/>
          <p:nvPr/>
        </p:nvGrpSpPr>
        <p:grpSpPr>
          <a:xfrm>
            <a:off x="1182006" y="4144310"/>
            <a:ext cx="1089151" cy="890967"/>
            <a:chOff x="1182006" y="4144310"/>
            <a:chExt cx="1089151" cy="89096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1F95BE8-EB01-AC6F-A2B8-01865100B270}"/>
                </a:ext>
              </a:extLst>
            </p:cNvPr>
            <p:cNvSpPr/>
            <p:nvPr/>
          </p:nvSpPr>
          <p:spPr>
            <a:xfrm>
              <a:off x="1209675" y="4144310"/>
              <a:ext cx="1015404" cy="8909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 cap="rnd">
              <a:noFill/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F765ECC-0C5E-23D1-A592-A490A27AA18D}"/>
                </a:ext>
              </a:extLst>
            </p:cNvPr>
            <p:cNvGrpSpPr/>
            <p:nvPr/>
          </p:nvGrpSpPr>
          <p:grpSpPr>
            <a:xfrm>
              <a:off x="1182006" y="4180170"/>
              <a:ext cx="1089151" cy="850956"/>
              <a:chOff x="10000077" y="5713695"/>
              <a:chExt cx="1089151" cy="850956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F2DF03-D851-4C48-3B59-4C1A6BE7155C}"/>
                  </a:ext>
                </a:extLst>
              </p:cNvPr>
              <p:cNvSpPr txBox="1"/>
              <p:nvPr/>
            </p:nvSpPr>
            <p:spPr>
              <a:xfrm>
                <a:off x="10238141" y="5718175"/>
                <a:ext cx="57259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PoetsenOne" panose="020108030300000D0203" pitchFamily="2" charset="0"/>
                  </a:rPr>
                  <a:t>N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FEB569-D7CF-0D79-59CB-D00A56D6214D}"/>
                  </a:ext>
                </a:extLst>
              </p:cNvPr>
              <p:cNvSpPr txBox="1"/>
              <p:nvPr/>
            </p:nvSpPr>
            <p:spPr>
              <a:xfrm>
                <a:off x="10000077" y="5713695"/>
                <a:ext cx="428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EF476F"/>
                    </a:solidFill>
                    <a:latin typeface="Madimi One" pitchFamily="2" charset="0"/>
                  </a:rPr>
                  <a:t>14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529304-17B6-07B0-8F02-45F52CFC50D6}"/>
                  </a:ext>
                </a:extLst>
              </p:cNvPr>
              <p:cNvSpPr txBox="1"/>
              <p:nvPr/>
            </p:nvSpPr>
            <p:spPr>
              <a:xfrm>
                <a:off x="10096256" y="6164541"/>
                <a:ext cx="3321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rgbClr val="0395B7"/>
                    </a:solidFill>
                    <a:latin typeface="Madimi One" pitchFamily="2" charset="0"/>
                  </a:rPr>
                  <a:t>7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DC09D2-4C8F-3423-8BB6-14D6ABD17555}"/>
                  </a:ext>
                </a:extLst>
              </p:cNvPr>
              <p:cNvSpPr txBox="1"/>
              <p:nvPr/>
            </p:nvSpPr>
            <p:spPr>
              <a:xfrm>
                <a:off x="10617624" y="5713695"/>
                <a:ext cx="4716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E82561"/>
                    </a:solidFill>
                    <a:latin typeface="Madimi One" pitchFamily="2" charset="0"/>
                  </a:rPr>
                  <a:t>3-</a:t>
                </a:r>
              </a:p>
            </p:txBody>
          </p:sp>
        </p:grp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FCFEFFF7-4F61-D32D-F407-F129DB49B4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743325" y="2145346"/>
            <a:ext cx="1847850" cy="1181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375E5-77D9-DB98-0525-A03412024BAA}"/>
              </a:ext>
            </a:extLst>
          </p:cNvPr>
          <p:cNvSpPr txBox="1"/>
          <p:nvPr/>
        </p:nvSpPr>
        <p:spPr>
          <a:xfrm>
            <a:off x="5842000" y="2458897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5BB8E2B4-BC58-7C7D-D2B5-DF57101A17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566805" y="2145346"/>
            <a:ext cx="1847850" cy="11811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3CAC617C-1D69-A320-4688-0CE6E50456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532566" y="2145346"/>
            <a:ext cx="1857375" cy="11811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925BDC7-5B8E-B026-F650-F50EE39C32DA}"/>
              </a:ext>
            </a:extLst>
          </p:cNvPr>
          <p:cNvSpPr txBox="1"/>
          <p:nvPr/>
        </p:nvSpPr>
        <p:spPr>
          <a:xfrm>
            <a:off x="8838133" y="2411272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FD027C-B7F6-8B90-DA1E-F503FAEDC4DA}"/>
              </a:ext>
            </a:extLst>
          </p:cNvPr>
          <p:cNvSpPr txBox="1"/>
          <p:nvPr/>
        </p:nvSpPr>
        <p:spPr>
          <a:xfrm>
            <a:off x="3369496" y="4102703"/>
            <a:ext cx="2424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Electrons in </a:t>
            </a:r>
            <a:r>
              <a:rPr lang="en-US" sz="2200" b="1" baseline="-25000" dirty="0">
                <a:latin typeface="Balsamiq Sans" pitchFamily="2" charset="0"/>
                <a:ea typeface="Balsamiq Sans" pitchFamily="2" charset="0"/>
              </a:rPr>
              <a:t>7</a:t>
            </a:r>
            <a:r>
              <a:rPr lang="en-US" sz="1400" b="1" baseline="-25000" dirty="0">
                <a:latin typeface="Balsamiq Sans" pitchFamily="2" charset="0"/>
                <a:ea typeface="Balsamiq Sans" pitchFamily="2" charset="0"/>
              </a:rPr>
              <a:t> 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</a:t>
            </a:r>
            <a:r>
              <a:rPr lang="en-US" sz="1200" b="1" dirty="0">
                <a:latin typeface="Balsamiq Sans" pitchFamily="2" charset="0"/>
                <a:ea typeface="Balsamiq Sans" pitchFamily="2" charset="0"/>
              </a:rPr>
              <a:t> </a:t>
            </a:r>
            <a:r>
              <a:rPr lang="en-US" sz="2200" b="1" baseline="30000" dirty="0">
                <a:solidFill>
                  <a:srgbClr val="E82561"/>
                </a:solidFill>
                <a:latin typeface="Balsamiq Sans" pitchFamily="2" charset="0"/>
                <a:ea typeface="Balsamiq Sans" pitchFamily="2" charset="0"/>
              </a:rPr>
              <a:t>3-</a:t>
            </a:r>
            <a:endParaRPr lang="en-US" sz="2200" b="1" dirty="0">
              <a:solidFill>
                <a:srgbClr val="E82561"/>
              </a:solidFill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5D2812-1E9D-34A6-F7D0-8C63716C353C}"/>
              </a:ext>
            </a:extLst>
          </p:cNvPr>
          <p:cNvSpPr txBox="1"/>
          <p:nvPr/>
        </p:nvSpPr>
        <p:spPr>
          <a:xfrm>
            <a:off x="5842000" y="4136206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249CBE-F45B-B3C4-445F-EB51A6AE4115}"/>
              </a:ext>
            </a:extLst>
          </p:cNvPr>
          <p:cNvSpPr txBox="1"/>
          <p:nvPr/>
        </p:nvSpPr>
        <p:spPr>
          <a:xfrm>
            <a:off x="8838133" y="4088581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8BCF04-26DB-0BA5-A708-372CFD443F0A}"/>
              </a:ext>
            </a:extLst>
          </p:cNvPr>
          <p:cNvSpPr txBox="1"/>
          <p:nvPr/>
        </p:nvSpPr>
        <p:spPr>
          <a:xfrm>
            <a:off x="7255908" y="4195035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F57BE1-2748-BD34-0D5B-DF63B5724F87}"/>
              </a:ext>
            </a:extLst>
          </p:cNvPr>
          <p:cNvSpPr txBox="1"/>
          <p:nvPr/>
        </p:nvSpPr>
        <p:spPr>
          <a:xfrm>
            <a:off x="10103370" y="4195035"/>
            <a:ext cx="593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662691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9" grpId="0"/>
      <p:bldP spid="40" grpId="0"/>
      <p:bldP spid="41" grpId="0"/>
      <p:bldP spid="42" grpId="0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FDDC3-948C-6D69-8692-54D8EE09A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AE0E9E8-F059-6E21-A105-42907EC65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55879" y="155205"/>
            <a:ext cx="122872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05542D-C432-54D1-D164-6FC81A5EB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1637" y="80963"/>
            <a:ext cx="1228725" cy="6096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F572A7-31D3-610D-3D60-5AE552C6BD50}"/>
              </a:ext>
            </a:extLst>
          </p:cNvPr>
          <p:cNvSpPr/>
          <p:nvPr/>
        </p:nvSpPr>
        <p:spPr>
          <a:xfrm>
            <a:off x="1209675" y="4144310"/>
            <a:ext cx="1015404" cy="8909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3954013-A0FD-65FF-6E39-3B6D7A84B3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0708" y="1594512"/>
            <a:ext cx="2151326" cy="215132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A8035BB-4973-4CEE-E2D1-6AE7092D0B67}"/>
              </a:ext>
            </a:extLst>
          </p:cNvPr>
          <p:cNvGrpSpPr/>
          <p:nvPr/>
        </p:nvGrpSpPr>
        <p:grpSpPr>
          <a:xfrm>
            <a:off x="1182006" y="4180170"/>
            <a:ext cx="1089151" cy="850956"/>
            <a:chOff x="10000077" y="5713695"/>
            <a:chExt cx="1089151" cy="85095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E51419-4F5C-25A2-C638-A2BB55E5417B}"/>
                </a:ext>
              </a:extLst>
            </p:cNvPr>
            <p:cNvSpPr txBox="1"/>
            <p:nvPr/>
          </p:nvSpPr>
          <p:spPr>
            <a:xfrm>
              <a:off x="10238141" y="5718175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PoetsenOne" panose="020108030300000D0203" pitchFamily="2" charset="0"/>
                </a:rPr>
                <a:t>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E3D5B2-F396-FC68-A47E-77E13D597101}"/>
                </a:ext>
              </a:extLst>
            </p:cNvPr>
            <p:cNvSpPr txBox="1"/>
            <p:nvPr/>
          </p:nvSpPr>
          <p:spPr>
            <a:xfrm>
              <a:off x="10000077" y="5713695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F476F"/>
                  </a:solidFill>
                  <a:latin typeface="Madimi One" pitchFamily="2" charset="0"/>
                </a:rPr>
                <a:t>14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900777-025C-84A9-F902-236D5CD0FDFF}"/>
                </a:ext>
              </a:extLst>
            </p:cNvPr>
            <p:cNvSpPr txBox="1"/>
            <p:nvPr/>
          </p:nvSpPr>
          <p:spPr>
            <a:xfrm>
              <a:off x="10096256" y="6164541"/>
              <a:ext cx="332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0395B7"/>
                  </a:solidFill>
                  <a:latin typeface="Madimi One" pitchFamily="2" charset="0"/>
                </a:rPr>
                <a:t>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6BA0E0-4D82-536C-BAA6-B4FE0FA745E7}"/>
                </a:ext>
              </a:extLst>
            </p:cNvPr>
            <p:cNvSpPr txBox="1"/>
            <p:nvPr/>
          </p:nvSpPr>
          <p:spPr>
            <a:xfrm>
              <a:off x="10617624" y="5713695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E82561"/>
                  </a:solidFill>
                  <a:latin typeface="Madimi One" pitchFamily="2" charset="0"/>
                </a:rPr>
                <a:t>3-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46991180-8AB1-41B2-580C-15945C7309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743325" y="2145346"/>
            <a:ext cx="1847850" cy="1181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D9F06E-AA32-0353-31E4-3031D2E0A902}"/>
              </a:ext>
            </a:extLst>
          </p:cNvPr>
          <p:cNvSpPr txBox="1"/>
          <p:nvPr/>
        </p:nvSpPr>
        <p:spPr>
          <a:xfrm>
            <a:off x="5842000" y="2458897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25A22CA-3A91-6369-7828-15C294BC98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566805" y="2145346"/>
            <a:ext cx="1847850" cy="11811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FFA4D48-01DD-5374-C13D-D3C34B03B6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532566" y="2145346"/>
            <a:ext cx="1857375" cy="1181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98A766-14C0-C2C4-EB24-291A5A62B938}"/>
              </a:ext>
            </a:extLst>
          </p:cNvPr>
          <p:cNvSpPr txBox="1"/>
          <p:nvPr/>
        </p:nvSpPr>
        <p:spPr>
          <a:xfrm>
            <a:off x="8838133" y="2411272"/>
            <a:ext cx="230832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Balsamiq Sans" pitchFamily="2" charset="0"/>
                <a:ea typeface="Balsamiq Sans" pitchFamily="2" charset="0"/>
              </a:rPr>
              <a:t>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BCE4CA-C184-E918-22A3-11E66D7AB308}"/>
              </a:ext>
            </a:extLst>
          </p:cNvPr>
          <p:cNvSpPr txBox="1"/>
          <p:nvPr/>
        </p:nvSpPr>
        <p:spPr>
          <a:xfrm>
            <a:off x="3369496" y="4102703"/>
            <a:ext cx="2424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Number of</a:t>
            </a:r>
            <a:br>
              <a:rPr lang="en-US" sz="2200" b="1" dirty="0">
                <a:latin typeface="Balsamiq Sans" pitchFamily="2" charset="0"/>
                <a:ea typeface="Balsamiq Sans" pitchFamily="2" charset="0"/>
              </a:rPr>
            </a:b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Electrons in </a:t>
            </a:r>
            <a:r>
              <a:rPr lang="en-US" sz="2200" b="1" baseline="-25000" dirty="0">
                <a:latin typeface="Balsamiq Sans" pitchFamily="2" charset="0"/>
                <a:ea typeface="Balsamiq Sans" pitchFamily="2" charset="0"/>
              </a:rPr>
              <a:t>7</a:t>
            </a:r>
            <a:r>
              <a:rPr lang="en-US" sz="1400" b="1" baseline="-25000" dirty="0">
                <a:latin typeface="Balsamiq Sans" pitchFamily="2" charset="0"/>
                <a:ea typeface="Balsamiq Sans" pitchFamily="2" charset="0"/>
              </a:rPr>
              <a:t> </a:t>
            </a:r>
            <a:r>
              <a:rPr lang="en-US" sz="2200" b="1" dirty="0">
                <a:latin typeface="Balsamiq Sans" pitchFamily="2" charset="0"/>
                <a:ea typeface="Balsamiq Sans" pitchFamily="2" charset="0"/>
              </a:rPr>
              <a:t>N</a:t>
            </a:r>
            <a:r>
              <a:rPr lang="en-US" sz="1200" b="1" dirty="0">
                <a:latin typeface="Balsamiq Sans" pitchFamily="2" charset="0"/>
                <a:ea typeface="Balsamiq Sans" pitchFamily="2" charset="0"/>
              </a:rPr>
              <a:t> </a:t>
            </a:r>
            <a:r>
              <a:rPr lang="en-US" sz="2200" b="1" baseline="30000" dirty="0">
                <a:solidFill>
                  <a:srgbClr val="E82561"/>
                </a:solidFill>
                <a:latin typeface="Balsamiq Sans" pitchFamily="2" charset="0"/>
                <a:ea typeface="Balsamiq Sans" pitchFamily="2" charset="0"/>
              </a:rPr>
              <a:t>3-</a:t>
            </a:r>
            <a:endParaRPr lang="en-US" sz="2200" b="1" dirty="0">
              <a:solidFill>
                <a:srgbClr val="E82561"/>
              </a:solidFill>
              <a:latin typeface="Balsamiq Sans" pitchFamily="2" charset="0"/>
              <a:ea typeface="Balsamiq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9B5A6C-443F-264E-E436-3840C5E1C4F2}"/>
              </a:ext>
            </a:extLst>
          </p:cNvPr>
          <p:cNvSpPr txBox="1"/>
          <p:nvPr/>
        </p:nvSpPr>
        <p:spPr>
          <a:xfrm>
            <a:off x="5842000" y="4136206"/>
            <a:ext cx="347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dirty="0">
                <a:latin typeface="Balsamiq Sans" pitchFamily="2" charset="0"/>
                <a:ea typeface="Balsamiq Sans" pitchFamily="2" charset="0"/>
              </a:rPr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9BDCDB-DCD2-92BE-AB9E-1308788C7E7F}"/>
              </a:ext>
            </a:extLst>
          </p:cNvPr>
          <p:cNvSpPr txBox="1"/>
          <p:nvPr/>
        </p:nvSpPr>
        <p:spPr>
          <a:xfrm>
            <a:off x="7154919" y="4195035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Balsamiq Sans" pitchFamily="2" charset="0"/>
                <a:ea typeface="Balsamiq Sans" pitchFamily="2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84098601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</Words>
  <Application>Microsoft Office PowerPoint</Application>
  <PresentationFormat>Widescreen</PresentationFormat>
  <Paragraphs>627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Balsamiq Sans</vt:lpstr>
      <vt:lpstr>Poppins SemiBold</vt:lpstr>
      <vt:lpstr>Lexend Deca</vt:lpstr>
      <vt:lpstr>Calibri</vt:lpstr>
      <vt:lpstr>PoetsenOne</vt:lpstr>
      <vt:lpstr>Poppins ExtraBold</vt:lpstr>
      <vt:lpstr>Calibri Light</vt:lpstr>
      <vt:lpstr>Madimi One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2025-02-21T16:41:22Z</dcterms:created>
  <dcterms:modified xsi:type="dcterms:W3CDTF">2025-02-21T16:41:33Z</dcterms:modified>
</cp:coreProperties>
</file>