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62" r:id="rId2"/>
    <p:sldId id="516" r:id="rId3"/>
    <p:sldId id="496" r:id="rId4"/>
    <p:sldId id="477" r:id="rId5"/>
    <p:sldId id="498" r:id="rId6"/>
    <p:sldId id="500" r:id="rId7"/>
    <p:sldId id="501" r:id="rId8"/>
    <p:sldId id="502" r:id="rId9"/>
    <p:sldId id="503" r:id="rId10"/>
    <p:sldId id="504" r:id="rId11"/>
    <p:sldId id="505" r:id="rId12"/>
    <p:sldId id="506" r:id="rId13"/>
    <p:sldId id="508" r:id="rId14"/>
    <p:sldId id="509" r:id="rId15"/>
    <p:sldId id="511" r:id="rId16"/>
    <p:sldId id="512" r:id="rId17"/>
    <p:sldId id="513" r:id="rId18"/>
    <p:sldId id="514" r:id="rId19"/>
    <p:sldId id="517" r:id="rId20"/>
    <p:sldId id="518" r:id="rId21"/>
  </p:sldIdLst>
  <p:sldSz cx="12192000" cy="6858000"/>
  <p:notesSz cx="6858000" cy="9144000"/>
  <p:embeddedFontLst>
    <p:embeddedFont>
      <p:font typeface="Balsamiq Sans" pitchFamily="2" charset="0"/>
      <p:regular r:id="rId22"/>
      <p:bold r:id="rId23"/>
      <p:italic r:id="rId24"/>
      <p:boldItalic r:id="rId25"/>
    </p:embeddedFont>
    <p:embeddedFont>
      <p:font typeface="Sansita Black" panose="03060A02030902020506" pitchFamily="66" charset="0"/>
      <p:bold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D501C0E-F8C2-4B4D-9A40-FF5B3EBB6B44}">
          <p14:sldIdLst>
            <p14:sldId id="262"/>
            <p14:sldId id="516"/>
            <p14:sldId id="496"/>
          </p14:sldIdLst>
        </p14:section>
        <p14:section name="Physical &amp; Chemical Properties" id="{2AD71534-935C-4C50-9D35-22710C03FA70}">
          <p14:sldIdLst>
            <p14:sldId id="477"/>
            <p14:sldId id="498"/>
            <p14:sldId id="500"/>
            <p14:sldId id="501"/>
            <p14:sldId id="502"/>
            <p14:sldId id="503"/>
            <p14:sldId id="504"/>
            <p14:sldId id="505"/>
            <p14:sldId id="506"/>
            <p14:sldId id="508"/>
          </p14:sldIdLst>
        </p14:section>
        <p14:section name="Extensive &amp; Intensive Properties" id="{B8E77886-04B9-4177-A7AD-5CD6C206FDE7}">
          <p14:sldIdLst>
            <p14:sldId id="509"/>
            <p14:sldId id="511"/>
            <p14:sldId id="512"/>
            <p14:sldId id="513"/>
            <p14:sldId id="514"/>
            <p14:sldId id="517"/>
            <p14:sldId id="5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pos="1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94F9"/>
    <a:srgbClr val="9D4EDD"/>
    <a:srgbClr val="FF61E8"/>
    <a:srgbClr val="FF8DEF"/>
    <a:srgbClr val="E07A5F"/>
    <a:srgbClr val="C9CBA3"/>
    <a:srgbClr val="DEE2FF"/>
    <a:srgbClr val="778DA9"/>
    <a:srgbClr val="81B29A"/>
    <a:srgbClr val="FFC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04" y="102"/>
      </p:cViewPr>
      <p:guideLst>
        <p:guide orient="horz" pos="51"/>
        <p:guide pos="3840"/>
        <p:guide orient="horz" pos="187"/>
        <p:guide orient="horz" pos="2160"/>
        <p:guide pos="1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59D5-7979-C810-5D14-20585EC78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C3C3-5302-13FF-78C9-5EEC01908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53804-6B1C-F7D5-FEB3-A887A372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CEB3-1664-5B6A-91AE-37674412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C23B-EE30-3B90-426E-6E032D39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7293-7421-51F5-E627-4F66FA6B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E9CF-8575-C49E-334F-C6ACBAA5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078B-CA40-9C58-FD27-0EED04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03AE6-4C6D-0727-0567-AA6C34B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9165E-4A82-326F-6039-D90232B8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9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21EF-2AB2-D228-7661-B576DDC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9CA60-F004-30E0-27A3-C30472AC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1430-C7D4-8F52-7338-E66A7B85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58744-725D-B9D6-AD18-C002690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EDEA-0E66-0F43-0BFA-6EC0288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E960-2F9D-BC73-4FA7-55DE0112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23123-68E5-504E-2918-47D8E5D1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8F21C-DC58-707F-180A-D771C62C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F1CF4-8AC4-4832-D2C4-AAD1C3E2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312A6-5844-C613-7CF5-F052DA4D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ABAE-1397-28F8-C7B9-CAC6062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AD69-63B2-69C1-13FD-C9097B57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C138-DD8C-E5AC-226D-3326EA8C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C0DC7-BAB6-0ED7-AA95-A8265756D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3F61-B612-63F1-E6F0-38002815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027A0-B739-08A8-9C53-146F9445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39C88-9BF3-B4B9-C231-B8B6545E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C837B-AAA5-5CB2-A432-DA2CA4A9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CC4B-1ACB-0DF9-1E24-7017E479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D84F-2BB1-11CD-99D8-1039D66F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EB30-7A71-3B31-0F8F-CC47C4D2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75368-4229-CBF0-0C69-D720752D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54552-457D-0BA9-CB7F-F79A16F2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358D2A-460A-557C-E209-724494F8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FB72D-6772-1AEC-38BF-ABD1D376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9F756-B359-3E34-583F-07C933479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F203-1300-4912-96BD-E7B6F05F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C4126-495F-0FF3-FD17-74EC543B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AA0F-1120-6EF6-0A35-8D5274931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8C2F4-5799-EEC2-A6CA-A67523F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50FB-3C16-A2F2-407C-DE501BB4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2648B-D9EB-0DEE-4145-430E00B6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46CA5-1691-BA79-3B38-76C82357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12317-BA49-8451-44ED-87229DFBF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C84A-38DD-A601-4D79-50A099A3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952FC-F7F3-8C4D-E063-4FB134E8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3EC7C-2DA0-A3D5-172E-E06CB34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0034D-2131-931B-86A4-CF6556D3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A98-4FD8-4FD3-969F-C5F12EEF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E224-B1C8-C56B-5409-46B2EA9F9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1E541-A851-3D1E-2512-85567C3E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E0B-F68E-8011-B93B-1515876A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445A-CCA5-BF61-F174-A832306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8590A-A7E4-0885-0043-CB4A75FCF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0F9E-30C7-A2E5-B525-19CC4E310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6C5B-20F6-F1BF-2125-8D793917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1F17F-29BA-3056-44FC-6C5A31FC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D03DD-59FC-A8E1-101C-C22DE46A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9265C-83D6-95CF-20A3-F61F0C2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964-7228-8791-C660-ADC1A649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9D346-A6EF-685F-1F20-2611236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40FA-70B7-4AD4-BF52-56578EBEFB0F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BBCEC-B5AC-31AB-C21F-4CA64E36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057F-3ED7-07A1-FD42-A80ADAD11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svg"/><Relationship Id="rId21" Type="http://schemas.openxmlformats.org/officeDocument/2006/relationships/image" Target="../media/image29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5" Type="http://schemas.openxmlformats.org/officeDocument/2006/relationships/image" Target="../media/image33.svg"/><Relationship Id="rId33" Type="http://schemas.openxmlformats.org/officeDocument/2006/relationships/image" Target="../media/image41.sv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23" Type="http://schemas.openxmlformats.org/officeDocument/2006/relationships/image" Target="../media/image31.sv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31" Type="http://schemas.openxmlformats.org/officeDocument/2006/relationships/image" Target="../media/image39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svg"/><Relationship Id="rId30" Type="http://schemas.openxmlformats.org/officeDocument/2006/relationships/image" Target="../media/image38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48.png"/><Relationship Id="rId3" Type="http://schemas.openxmlformats.org/officeDocument/2006/relationships/image" Target="../media/image43.svg"/><Relationship Id="rId7" Type="http://schemas.openxmlformats.org/officeDocument/2006/relationships/image" Target="../media/image39.svg"/><Relationship Id="rId12" Type="http://schemas.openxmlformats.org/officeDocument/2006/relationships/image" Target="../media/image47.svg"/><Relationship Id="rId2" Type="http://schemas.openxmlformats.org/officeDocument/2006/relationships/image" Target="../media/image42.png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6.png"/><Relationship Id="rId5" Type="http://schemas.openxmlformats.org/officeDocument/2006/relationships/image" Target="../media/image19.svg"/><Relationship Id="rId15" Type="http://schemas.openxmlformats.org/officeDocument/2006/relationships/image" Target="../media/image50.png"/><Relationship Id="rId10" Type="http://schemas.openxmlformats.org/officeDocument/2006/relationships/image" Target="../media/image45.svg"/><Relationship Id="rId4" Type="http://schemas.openxmlformats.org/officeDocument/2006/relationships/image" Target="../media/image18.pn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47.svg"/><Relationship Id="rId3" Type="http://schemas.openxmlformats.org/officeDocument/2006/relationships/image" Target="../media/image43.svg"/><Relationship Id="rId7" Type="http://schemas.openxmlformats.org/officeDocument/2006/relationships/image" Target="../media/image39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42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5.svg"/><Relationship Id="rId5" Type="http://schemas.openxmlformats.org/officeDocument/2006/relationships/image" Target="../media/image1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18.png"/><Relationship Id="rId9" Type="http://schemas.openxmlformats.org/officeDocument/2006/relationships/image" Target="../media/image61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3" Type="http://schemas.openxmlformats.org/officeDocument/2006/relationships/image" Target="../media/image43.svg"/><Relationship Id="rId7" Type="http://schemas.openxmlformats.org/officeDocument/2006/relationships/image" Target="../media/image19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" Type="http://schemas.openxmlformats.org/officeDocument/2006/relationships/image" Target="../media/image42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64.png"/><Relationship Id="rId5" Type="http://schemas.openxmlformats.org/officeDocument/2006/relationships/image" Target="../media/image63.png"/><Relationship Id="rId15" Type="http://schemas.openxmlformats.org/officeDocument/2006/relationships/image" Target="../media/image47.svg"/><Relationship Id="rId10" Type="http://schemas.openxmlformats.org/officeDocument/2006/relationships/image" Target="../media/image60.png"/><Relationship Id="rId19" Type="http://schemas.openxmlformats.org/officeDocument/2006/relationships/image" Target="../media/image51.svg"/><Relationship Id="rId4" Type="http://schemas.openxmlformats.org/officeDocument/2006/relationships/image" Target="../media/image62.png"/><Relationship Id="rId9" Type="http://schemas.openxmlformats.org/officeDocument/2006/relationships/image" Target="../media/image39.sv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47.svg"/><Relationship Id="rId3" Type="http://schemas.openxmlformats.org/officeDocument/2006/relationships/image" Target="../media/image43.svg"/><Relationship Id="rId7" Type="http://schemas.openxmlformats.org/officeDocument/2006/relationships/image" Target="../media/image39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42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5.svg"/><Relationship Id="rId5" Type="http://schemas.openxmlformats.org/officeDocument/2006/relationships/image" Target="../media/image1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18.png"/><Relationship Id="rId9" Type="http://schemas.openxmlformats.org/officeDocument/2006/relationships/image" Target="../media/image63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47.svg"/><Relationship Id="rId3" Type="http://schemas.openxmlformats.org/officeDocument/2006/relationships/image" Target="../media/image43.svg"/><Relationship Id="rId7" Type="http://schemas.openxmlformats.org/officeDocument/2006/relationships/image" Target="../media/image39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42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5.svg"/><Relationship Id="rId5" Type="http://schemas.openxmlformats.org/officeDocument/2006/relationships/image" Target="../media/image1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18.png"/><Relationship Id="rId9" Type="http://schemas.openxmlformats.org/officeDocument/2006/relationships/image" Target="../media/image66.sv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7.svg"/><Relationship Id="rId18" Type="http://schemas.openxmlformats.org/officeDocument/2006/relationships/image" Target="../media/image65.png"/><Relationship Id="rId3" Type="http://schemas.openxmlformats.org/officeDocument/2006/relationships/image" Target="../media/image43.svg"/><Relationship Id="rId7" Type="http://schemas.openxmlformats.org/officeDocument/2006/relationships/image" Target="../media/image68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42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45.svg"/><Relationship Id="rId5" Type="http://schemas.openxmlformats.org/officeDocument/2006/relationships/image" Target="../media/image1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19" Type="http://schemas.openxmlformats.org/officeDocument/2006/relationships/image" Target="../media/image66.svg"/><Relationship Id="rId4" Type="http://schemas.openxmlformats.org/officeDocument/2006/relationships/image" Target="../media/image18.png"/><Relationship Id="rId9" Type="http://schemas.openxmlformats.org/officeDocument/2006/relationships/image" Target="../media/image39.svg"/><Relationship Id="rId1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5.svg"/><Relationship Id="rId18" Type="http://schemas.openxmlformats.org/officeDocument/2006/relationships/image" Target="../media/image46.png"/><Relationship Id="rId3" Type="http://schemas.openxmlformats.org/officeDocument/2006/relationships/image" Target="../media/image43.svg"/><Relationship Id="rId21" Type="http://schemas.openxmlformats.org/officeDocument/2006/relationships/image" Target="../media/image49.svg"/><Relationship Id="rId7" Type="http://schemas.openxmlformats.org/officeDocument/2006/relationships/image" Target="../media/image66.svg"/><Relationship Id="rId12" Type="http://schemas.openxmlformats.org/officeDocument/2006/relationships/image" Target="../media/image14.png"/><Relationship Id="rId17" Type="http://schemas.openxmlformats.org/officeDocument/2006/relationships/image" Target="../media/image45.svg"/><Relationship Id="rId2" Type="http://schemas.openxmlformats.org/officeDocument/2006/relationships/image" Target="../media/image42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68.svg"/><Relationship Id="rId5" Type="http://schemas.openxmlformats.org/officeDocument/2006/relationships/image" Target="../media/image39.svg"/><Relationship Id="rId15" Type="http://schemas.openxmlformats.org/officeDocument/2006/relationships/image" Target="../media/image27.svg"/><Relationship Id="rId23" Type="http://schemas.openxmlformats.org/officeDocument/2006/relationships/image" Target="../media/image51.svg"/><Relationship Id="rId10" Type="http://schemas.openxmlformats.org/officeDocument/2006/relationships/image" Target="../media/image67.png"/><Relationship Id="rId19" Type="http://schemas.openxmlformats.org/officeDocument/2006/relationships/image" Target="../media/image47.svg"/><Relationship Id="rId4" Type="http://schemas.openxmlformats.org/officeDocument/2006/relationships/image" Target="../media/image38.png"/><Relationship Id="rId9" Type="http://schemas.openxmlformats.org/officeDocument/2006/relationships/image" Target="../media/image19.svg"/><Relationship Id="rId14" Type="http://schemas.openxmlformats.org/officeDocument/2006/relationships/image" Target="../media/image26.png"/><Relationship Id="rId22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svg"/><Relationship Id="rId18" Type="http://schemas.openxmlformats.org/officeDocument/2006/relationships/image" Target="../media/image30.png"/><Relationship Id="rId26" Type="http://schemas.openxmlformats.org/officeDocument/2006/relationships/image" Target="../media/image28.png"/><Relationship Id="rId39" Type="http://schemas.openxmlformats.org/officeDocument/2006/relationships/image" Target="../media/image51.svg"/><Relationship Id="rId21" Type="http://schemas.openxmlformats.org/officeDocument/2006/relationships/image" Target="../media/image33.svg"/><Relationship Id="rId34" Type="http://schemas.openxmlformats.org/officeDocument/2006/relationships/image" Target="../media/image46.png"/><Relationship Id="rId7" Type="http://schemas.openxmlformats.org/officeDocument/2006/relationships/image" Target="../media/image15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5" Type="http://schemas.openxmlformats.org/officeDocument/2006/relationships/image" Target="../media/image37.svg"/><Relationship Id="rId33" Type="http://schemas.openxmlformats.org/officeDocument/2006/relationships/image" Target="../media/image45.svg"/><Relationship Id="rId38" Type="http://schemas.openxmlformats.org/officeDocument/2006/relationships/image" Target="../media/image50.png"/><Relationship Id="rId2" Type="http://schemas.openxmlformats.org/officeDocument/2006/relationships/image" Target="../media/image42.png"/><Relationship Id="rId16" Type="http://schemas.openxmlformats.org/officeDocument/2006/relationships/image" Target="../media/image26.png"/><Relationship Id="rId20" Type="http://schemas.openxmlformats.org/officeDocument/2006/relationships/image" Target="../media/image32.png"/><Relationship Id="rId29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37" Type="http://schemas.openxmlformats.org/officeDocument/2006/relationships/image" Target="../media/image49.svg"/><Relationship Id="rId5" Type="http://schemas.openxmlformats.org/officeDocument/2006/relationships/image" Target="../media/image17.svg"/><Relationship Id="rId15" Type="http://schemas.openxmlformats.org/officeDocument/2006/relationships/image" Target="../media/image25.svg"/><Relationship Id="rId23" Type="http://schemas.openxmlformats.org/officeDocument/2006/relationships/image" Target="../media/image35.svg"/><Relationship Id="rId28" Type="http://schemas.openxmlformats.org/officeDocument/2006/relationships/image" Target="../media/image38.png"/><Relationship Id="rId36" Type="http://schemas.openxmlformats.org/officeDocument/2006/relationships/image" Target="../media/image48.png"/><Relationship Id="rId10" Type="http://schemas.openxmlformats.org/officeDocument/2006/relationships/image" Target="../media/image18.png"/><Relationship Id="rId19" Type="http://schemas.openxmlformats.org/officeDocument/2006/relationships/image" Target="../media/image31.svg"/><Relationship Id="rId31" Type="http://schemas.openxmlformats.org/officeDocument/2006/relationships/image" Target="../media/image41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Relationship Id="rId22" Type="http://schemas.openxmlformats.org/officeDocument/2006/relationships/image" Target="../media/image34.png"/><Relationship Id="rId27" Type="http://schemas.openxmlformats.org/officeDocument/2006/relationships/image" Target="../media/image29.svg"/><Relationship Id="rId30" Type="http://schemas.openxmlformats.org/officeDocument/2006/relationships/image" Target="../media/image40.png"/><Relationship Id="rId35" Type="http://schemas.openxmlformats.org/officeDocument/2006/relationships/image" Target="../media/image47.svg"/><Relationship Id="rId8" Type="http://schemas.openxmlformats.org/officeDocument/2006/relationships/image" Target="../media/image20.png"/><Relationship Id="rId3" Type="http://schemas.openxmlformats.org/officeDocument/2006/relationships/image" Target="../media/image4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81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39.svg"/><Relationship Id="rId2" Type="http://schemas.openxmlformats.org/officeDocument/2006/relationships/image" Target="../media/image69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27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82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39.svg"/><Relationship Id="rId2" Type="http://schemas.openxmlformats.org/officeDocument/2006/relationships/image" Target="../media/image69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27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82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39.svg"/><Relationship Id="rId2" Type="http://schemas.openxmlformats.org/officeDocument/2006/relationships/image" Target="../media/image69.png"/><Relationship Id="rId16" Type="http://schemas.openxmlformats.org/officeDocument/2006/relationships/image" Target="../media/image38.png"/><Relationship Id="rId20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27.svg"/><Relationship Id="rId10" Type="http://schemas.openxmlformats.org/officeDocument/2006/relationships/image" Target="../media/image77.png"/><Relationship Id="rId19" Type="http://schemas.openxmlformats.org/officeDocument/2006/relationships/image" Target="../media/image67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26.png"/><Relationship Id="rId3" Type="http://schemas.openxmlformats.org/officeDocument/2006/relationships/image" Target="../media/image70.svg"/><Relationship Id="rId21" Type="http://schemas.openxmlformats.org/officeDocument/2006/relationships/image" Target="../media/image68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81.png"/><Relationship Id="rId2" Type="http://schemas.openxmlformats.org/officeDocument/2006/relationships/image" Target="../media/image69.png"/><Relationship Id="rId16" Type="http://schemas.openxmlformats.org/officeDocument/2006/relationships/image" Target="../media/image82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39.svg"/><Relationship Id="rId10" Type="http://schemas.openxmlformats.org/officeDocument/2006/relationships/image" Target="../media/image77.png"/><Relationship Id="rId19" Type="http://schemas.openxmlformats.org/officeDocument/2006/relationships/image" Target="../media/image27.sv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65.png"/><Relationship Id="rId3" Type="http://schemas.openxmlformats.org/officeDocument/2006/relationships/image" Target="../media/image70.svg"/><Relationship Id="rId21" Type="http://schemas.openxmlformats.org/officeDocument/2006/relationships/image" Target="../media/image68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39.svg"/><Relationship Id="rId2" Type="http://schemas.openxmlformats.org/officeDocument/2006/relationships/image" Target="../media/image69.png"/><Relationship Id="rId16" Type="http://schemas.openxmlformats.org/officeDocument/2006/relationships/image" Target="../media/image38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27.svg"/><Relationship Id="rId23" Type="http://schemas.openxmlformats.org/officeDocument/2006/relationships/image" Target="../media/image81.png"/><Relationship Id="rId10" Type="http://schemas.openxmlformats.org/officeDocument/2006/relationships/image" Target="../media/image77.png"/><Relationship Id="rId19" Type="http://schemas.openxmlformats.org/officeDocument/2006/relationships/image" Target="../media/image66.sv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26.png"/><Relationship Id="rId22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28.png"/><Relationship Id="rId3" Type="http://schemas.openxmlformats.org/officeDocument/2006/relationships/image" Target="../media/image70.svg"/><Relationship Id="rId21" Type="http://schemas.openxmlformats.org/officeDocument/2006/relationships/image" Target="../media/image41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39.svg"/><Relationship Id="rId25" Type="http://schemas.openxmlformats.org/officeDocument/2006/relationships/image" Target="../media/image68.svg"/><Relationship Id="rId2" Type="http://schemas.openxmlformats.org/officeDocument/2006/relationships/image" Target="../media/image69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24" Type="http://schemas.openxmlformats.org/officeDocument/2006/relationships/image" Target="../media/image67.png"/><Relationship Id="rId5" Type="http://schemas.openxmlformats.org/officeDocument/2006/relationships/image" Target="../media/image72.svg"/><Relationship Id="rId15" Type="http://schemas.openxmlformats.org/officeDocument/2006/relationships/image" Target="../media/image27.svg"/><Relationship Id="rId23" Type="http://schemas.openxmlformats.org/officeDocument/2006/relationships/image" Target="../media/image66.svg"/><Relationship Id="rId10" Type="http://schemas.openxmlformats.org/officeDocument/2006/relationships/image" Target="../media/image77.png"/><Relationship Id="rId19" Type="http://schemas.openxmlformats.org/officeDocument/2006/relationships/image" Target="../media/image29.sv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26.png"/><Relationship Id="rId22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svg"/><Relationship Id="rId18" Type="http://schemas.openxmlformats.org/officeDocument/2006/relationships/image" Target="../media/image83.png"/><Relationship Id="rId26" Type="http://schemas.openxmlformats.org/officeDocument/2006/relationships/image" Target="../media/image91.png"/><Relationship Id="rId39" Type="http://schemas.openxmlformats.org/officeDocument/2006/relationships/image" Target="../media/image33.svg"/><Relationship Id="rId21" Type="http://schemas.openxmlformats.org/officeDocument/2006/relationships/image" Target="../media/image86.svg"/><Relationship Id="rId34" Type="http://schemas.openxmlformats.org/officeDocument/2006/relationships/image" Target="../media/image20.png"/><Relationship Id="rId7" Type="http://schemas.openxmlformats.org/officeDocument/2006/relationships/image" Target="../media/image74.svg"/><Relationship Id="rId2" Type="http://schemas.openxmlformats.org/officeDocument/2006/relationships/image" Target="../media/image69.png"/><Relationship Id="rId16" Type="http://schemas.openxmlformats.org/officeDocument/2006/relationships/image" Target="../media/image28.png"/><Relationship Id="rId20" Type="http://schemas.openxmlformats.org/officeDocument/2006/relationships/image" Target="../media/image85.png"/><Relationship Id="rId29" Type="http://schemas.openxmlformats.org/officeDocument/2006/relationships/image" Target="../media/image27.svg"/><Relationship Id="rId41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24" Type="http://schemas.openxmlformats.org/officeDocument/2006/relationships/image" Target="../media/image89.png"/><Relationship Id="rId32" Type="http://schemas.openxmlformats.org/officeDocument/2006/relationships/image" Target="../media/image40.png"/><Relationship Id="rId37" Type="http://schemas.openxmlformats.org/officeDocument/2006/relationships/image" Target="../media/image31.svg"/><Relationship Id="rId40" Type="http://schemas.openxmlformats.org/officeDocument/2006/relationships/image" Target="../media/image18.png"/><Relationship Id="rId5" Type="http://schemas.openxmlformats.org/officeDocument/2006/relationships/image" Target="../media/image72.svg"/><Relationship Id="rId15" Type="http://schemas.openxmlformats.org/officeDocument/2006/relationships/image" Target="../media/image39.svg"/><Relationship Id="rId23" Type="http://schemas.openxmlformats.org/officeDocument/2006/relationships/image" Target="../media/image88.svg"/><Relationship Id="rId28" Type="http://schemas.openxmlformats.org/officeDocument/2006/relationships/image" Target="../media/image26.png"/><Relationship Id="rId36" Type="http://schemas.openxmlformats.org/officeDocument/2006/relationships/image" Target="../media/image30.png"/><Relationship Id="rId10" Type="http://schemas.openxmlformats.org/officeDocument/2006/relationships/image" Target="../media/image77.png"/><Relationship Id="rId19" Type="http://schemas.openxmlformats.org/officeDocument/2006/relationships/image" Target="../media/image84.svg"/><Relationship Id="rId31" Type="http://schemas.openxmlformats.org/officeDocument/2006/relationships/image" Target="../media/image25.sv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38.png"/><Relationship Id="rId22" Type="http://schemas.openxmlformats.org/officeDocument/2006/relationships/image" Target="../media/image87.png"/><Relationship Id="rId27" Type="http://schemas.openxmlformats.org/officeDocument/2006/relationships/image" Target="../media/image92.svg"/><Relationship Id="rId30" Type="http://schemas.openxmlformats.org/officeDocument/2006/relationships/image" Target="../media/image24.png"/><Relationship Id="rId35" Type="http://schemas.openxmlformats.org/officeDocument/2006/relationships/image" Target="../media/image21.svg"/><Relationship Id="rId8" Type="http://schemas.openxmlformats.org/officeDocument/2006/relationships/image" Target="../media/image75.png"/><Relationship Id="rId3" Type="http://schemas.openxmlformats.org/officeDocument/2006/relationships/image" Target="../media/image70.svg"/><Relationship Id="rId12" Type="http://schemas.openxmlformats.org/officeDocument/2006/relationships/image" Target="../media/image79.png"/><Relationship Id="rId17" Type="http://schemas.openxmlformats.org/officeDocument/2006/relationships/image" Target="../media/image29.svg"/><Relationship Id="rId25" Type="http://schemas.openxmlformats.org/officeDocument/2006/relationships/image" Target="../media/image90.svg"/><Relationship Id="rId33" Type="http://schemas.openxmlformats.org/officeDocument/2006/relationships/image" Target="../media/image41.svg"/><Relationship Id="rId3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7EBE7-8A5E-2C76-153B-018505E37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986F6B4-A429-2A29-302E-FAD4BCC8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3C7B1-5F36-BEFD-92DB-E69B0934DF9C}"/>
              </a:ext>
            </a:extLst>
          </p:cNvPr>
          <p:cNvSpPr txBox="1"/>
          <p:nvPr/>
        </p:nvSpPr>
        <p:spPr>
          <a:xfrm>
            <a:off x="200025" y="3354675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chemical reactions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90CD3D-1381-74EB-8432-F5621BAE6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C647B0-E11E-5286-268E-B10EEBD22C82}"/>
              </a:ext>
            </a:extLst>
          </p:cNvPr>
          <p:cNvCxnSpPr/>
          <p:nvPr/>
        </p:nvCxnSpPr>
        <p:spPr>
          <a:xfrm>
            <a:off x="9981162" y="3871245"/>
            <a:ext cx="1717704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9725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43882-44BC-17AE-726E-3F83E50A3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D699634-63BE-1D91-4B3A-7968381A8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301" y="147636"/>
            <a:ext cx="295275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293EA9-75CF-8A35-A573-AF72F5DE0CB9}"/>
              </a:ext>
            </a:extLst>
          </p:cNvPr>
          <p:cNvSpPr txBox="1"/>
          <p:nvPr/>
        </p:nvSpPr>
        <p:spPr>
          <a:xfrm>
            <a:off x="200025" y="2252268"/>
            <a:ext cx="1179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alsamiq Sans" pitchFamily="2" charset="0"/>
                <a:ea typeface="Balsamiq Sans" pitchFamily="2" charset="0"/>
              </a:rPr>
              <a:t>It is a branch of science in which we study the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composition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properties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,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structure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800" dirty="0">
                <a:solidFill>
                  <a:srgbClr val="00A3C4"/>
                </a:solidFill>
                <a:latin typeface="Balsamiq Sans" pitchFamily="2" charset="0"/>
                <a:ea typeface="Balsamiq Sans" pitchFamily="2" charset="0"/>
              </a:rPr>
              <a:t>chemical reactions</a:t>
            </a:r>
            <a:r>
              <a:rPr lang="en-US" sz="2800" dirty="0">
                <a:latin typeface="Balsamiq Sans" pitchFamily="2" charset="0"/>
                <a:ea typeface="Balsamiq Sans" pitchFamily="2" charset="0"/>
              </a:rPr>
              <a:t> of matter.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D1E0111-187D-424E-C75A-D9B05A473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625" y="76200"/>
            <a:ext cx="2952750" cy="6096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61DA30-E931-6E2D-6FD8-020FB85BAC72}"/>
              </a:ext>
            </a:extLst>
          </p:cNvPr>
          <p:cNvCxnSpPr/>
          <p:nvPr/>
        </p:nvCxnSpPr>
        <p:spPr>
          <a:xfrm>
            <a:off x="9981162" y="2768838"/>
            <a:ext cx="1717704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CA06F5D-CDA7-22D2-1C0B-6F01DE656B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7607" y="4368414"/>
            <a:ext cx="4819650" cy="10096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9048414-073A-19EE-9D37-E6831FCFAD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544744" y="4368414"/>
            <a:ext cx="48196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35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nodeType="click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1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14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0A8B6-919B-30B0-31DB-9C362DD49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C4A4BE4-8DAB-E0ED-69B3-607001513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464" y="155385"/>
            <a:ext cx="1866900" cy="60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78B90B-4F71-7116-AEAB-37F58D879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50" y="78471"/>
            <a:ext cx="18669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F175AED-6526-41E6-0262-35A9CFE08CB2}"/>
              </a:ext>
            </a:extLst>
          </p:cNvPr>
          <p:cNvGrpSpPr/>
          <p:nvPr/>
        </p:nvGrpSpPr>
        <p:grpSpPr>
          <a:xfrm>
            <a:off x="3150550" y="1094777"/>
            <a:ext cx="5890900" cy="1185014"/>
            <a:chOff x="3171774" y="1223963"/>
            <a:chExt cx="5848454" cy="118501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3E89FF3-7C44-1E18-EEFC-E34055EF57D5}"/>
                </a:ext>
              </a:extLst>
            </p:cNvPr>
            <p:cNvSpPr/>
            <p:nvPr/>
          </p:nvSpPr>
          <p:spPr>
            <a:xfrm>
              <a:off x="3171774" y="1223963"/>
              <a:ext cx="5848454" cy="1185014"/>
            </a:xfrm>
            <a:prstGeom prst="roundRect">
              <a:avLst>
                <a:gd name="adj" fmla="val 12971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B06B638-ABE7-77B1-EFC6-AE19E7C70245}"/>
                </a:ext>
              </a:extLst>
            </p:cNvPr>
            <p:cNvSpPr/>
            <p:nvPr/>
          </p:nvSpPr>
          <p:spPr>
            <a:xfrm>
              <a:off x="3341810" y="1383559"/>
              <a:ext cx="5508381" cy="865823"/>
            </a:xfrm>
            <a:prstGeom prst="roundRect">
              <a:avLst>
                <a:gd name="adj" fmla="val 10314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68018E9-C516-58D8-4CB3-ED5710A79D7F}"/>
              </a:ext>
            </a:extLst>
          </p:cNvPr>
          <p:cNvSpPr txBox="1"/>
          <p:nvPr/>
        </p:nvSpPr>
        <p:spPr>
          <a:xfrm>
            <a:off x="3426466" y="1350433"/>
            <a:ext cx="5339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Properties are the </a:t>
            </a:r>
            <a:r>
              <a:rPr lang="en-US" sz="2000" b="1" dirty="0">
                <a:solidFill>
                  <a:srgbClr val="EF476F"/>
                </a:solidFill>
                <a:latin typeface="Balsamiq Sans" pitchFamily="2" charset="0"/>
                <a:ea typeface="Balsamiq Sans" pitchFamily="2" charset="0"/>
              </a:rPr>
              <a:t>characteristics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of matter, that are </a:t>
            </a:r>
            <a:r>
              <a:rPr lang="en-US" sz="2000" b="1" dirty="0">
                <a:solidFill>
                  <a:srgbClr val="EF476F"/>
                </a:solidFill>
                <a:latin typeface="Balsamiq Sans" pitchFamily="2" charset="0"/>
                <a:ea typeface="Balsamiq Sans" pitchFamily="2" charset="0"/>
              </a:rPr>
              <a:t>observable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 and </a:t>
            </a:r>
            <a:r>
              <a:rPr lang="en-US" sz="2000" b="1" dirty="0">
                <a:solidFill>
                  <a:srgbClr val="EF476F"/>
                </a:solidFill>
                <a:latin typeface="Balsamiq Sans" pitchFamily="2" charset="0"/>
                <a:ea typeface="Balsamiq Sans" pitchFamily="2" charset="0"/>
              </a:rPr>
              <a:t>measurable</a:t>
            </a:r>
            <a:r>
              <a:rPr lang="en-US" sz="2000" b="1" dirty="0">
                <a:latin typeface="Balsamiq Sans" pitchFamily="2" charset="0"/>
                <a:ea typeface="Balsamiq Sans" pitchFamily="2" charset="0"/>
              </a:rPr>
              <a:t>.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87194CA4-04A2-71D2-9F8A-58D8B5EE8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714" y="3173784"/>
            <a:ext cx="1952625" cy="67627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C243370C-FD7D-4962-2721-3C928A01B9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91069" y="3173784"/>
            <a:ext cx="1609725" cy="67627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E1CD681-0120-756A-5C31-3EDCE01D33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65536" y="4295321"/>
            <a:ext cx="2047875" cy="6762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6453163-4231-D650-DC17-862BDC9894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34814" y="4295321"/>
            <a:ext cx="1304925" cy="6762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0C68FEBD-AE29-DBE4-526F-8D1132E864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09212" y="4295321"/>
            <a:ext cx="1943100" cy="6762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80A727-3ABD-C9A4-8365-CC3D2296968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96000" y="5416858"/>
            <a:ext cx="2105025" cy="67627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C931362E-EDC4-3A59-435D-390AE17E480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561335" y="5416858"/>
            <a:ext cx="2105025" cy="6762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A6FD03B-5A13-E6FD-AA64-B43748DB421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357812" y="3173784"/>
            <a:ext cx="1343025" cy="6762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D7B3527-776B-76FB-9F48-86680AF172D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936328" y="3173784"/>
            <a:ext cx="1619250" cy="6762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52D8C80F-F6BB-226B-46B0-C203C3C52E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00830" y="3173784"/>
            <a:ext cx="1143000" cy="6762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CA584E8-2E5A-B63C-1AF1-A6892FEE3F8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979321" y="3173784"/>
            <a:ext cx="1143000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C89E093B-1BB1-6AA2-3891-D07629C4741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636286" y="3173784"/>
            <a:ext cx="1143000" cy="6762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9CC8301-A6B3-9B76-3257-CE646225E34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378590" y="4295321"/>
            <a:ext cx="1143000" cy="6762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422385C-42BA-EADB-DE5D-CF7E37891BE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652963" y="4295321"/>
            <a:ext cx="13430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37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8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8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8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8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8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8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8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8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8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8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8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8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DFDCFBD-39C6-14D3-CE9A-604EA6F36F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96DCF6B-CB4D-02A9-1285-27F565941C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59A03AC-DEA8-E35C-9A13-FFC83E48B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32384FD-6EB3-E30B-46CC-E523173661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15EEA77-81DA-A2BD-9D8D-2B0F387397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2A2ACC1-944E-2562-57C5-632124F2C9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2CB2A75-AA07-8668-BB99-1A817652DF27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5DD70AE-D4C2-8292-A716-C05347FA9735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F1739CA-277B-BB55-2F27-87993E7F508F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2CC766-08FD-D6A1-119F-240F6508282A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D8AD62E-29FB-3D11-F869-F9EE6AACE667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B09DA3-4C3A-8AF4-8F4C-4E4EC251AECA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83914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fill="hold" nodeType="click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35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36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2" fill="hold" nodeType="click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4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4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43DF-7E81-0E5E-8967-74C89741C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6A4D9A0-EEE7-A07A-0424-81286F3FD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4176" y="144701"/>
            <a:ext cx="26574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0A1EDB0-598E-751B-1010-A1F0338B9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7262" y="67787"/>
            <a:ext cx="2657475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374D049-6FF3-B7B9-FA46-05291127AC95}"/>
              </a:ext>
            </a:extLst>
          </p:cNvPr>
          <p:cNvGrpSpPr/>
          <p:nvPr/>
        </p:nvGrpSpPr>
        <p:grpSpPr>
          <a:xfrm>
            <a:off x="282445" y="1388388"/>
            <a:ext cx="5777342" cy="1185014"/>
            <a:chOff x="344489" y="1773668"/>
            <a:chExt cx="5777342" cy="118501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518FBDA-88BA-FDB6-7BC6-7DDB175DD0D3}"/>
                </a:ext>
              </a:extLst>
            </p:cNvPr>
            <p:cNvGrpSpPr/>
            <p:nvPr/>
          </p:nvGrpSpPr>
          <p:grpSpPr>
            <a:xfrm>
              <a:off x="344489" y="1773668"/>
              <a:ext cx="5777342" cy="1185014"/>
              <a:chOff x="3171774" y="1223963"/>
              <a:chExt cx="5848454" cy="1185014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31ED04E-D120-633B-2678-14926A492379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B9816C48-EA13-D577-BB8B-F9348B0D1ACB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7FE55-107E-ED7F-1A93-BDE10DDA674E}"/>
                </a:ext>
              </a:extLst>
            </p:cNvPr>
            <p:cNvSpPr txBox="1"/>
            <p:nvPr/>
          </p:nvSpPr>
          <p:spPr>
            <a:xfrm>
              <a:off x="512752" y="2029324"/>
              <a:ext cx="54408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Chemical reaction is the </a:t>
              </a:r>
              <a:r>
                <a:rPr lang="en-US" sz="2000" b="1" dirty="0">
                  <a:solidFill>
                    <a:srgbClr val="4A9C7D"/>
                  </a:solidFill>
                  <a:latin typeface="Balsamiq Sans" pitchFamily="2" charset="0"/>
                  <a:ea typeface="Balsamiq Sans" pitchFamily="2" charset="0"/>
                </a:rPr>
                <a:t>change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b="1" dirty="0">
                  <a:solidFill>
                    <a:srgbClr val="4A9C7D"/>
                  </a:solidFill>
                  <a:latin typeface="Balsamiq Sans" pitchFamily="2" charset="0"/>
                  <a:ea typeface="Balsamiq Sans" pitchFamily="2" charset="0"/>
                </a:rPr>
                <a:t>in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the </a:t>
              </a:r>
              <a:r>
                <a:rPr lang="en-US" sz="2000" b="1" dirty="0">
                  <a:solidFill>
                    <a:srgbClr val="4A9C7D"/>
                  </a:solidFill>
                  <a:latin typeface="Balsamiq Sans" pitchFamily="2" charset="0"/>
                  <a:ea typeface="Balsamiq Sans" pitchFamily="2" charset="0"/>
                </a:rPr>
                <a:t>composition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or the </a:t>
              </a:r>
              <a:r>
                <a:rPr lang="en-US" sz="2000" b="1" dirty="0">
                  <a:solidFill>
                    <a:srgbClr val="4A9C7D"/>
                  </a:solidFill>
                  <a:latin typeface="Balsamiq Sans" pitchFamily="2" charset="0"/>
                  <a:ea typeface="Balsamiq Sans" pitchFamily="2" charset="0"/>
                </a:rPr>
                <a:t>structure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a substance.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8BCDEC6-DD9F-4C4D-139D-9ECA2E00AEDF}"/>
              </a:ext>
            </a:extLst>
          </p:cNvPr>
          <p:cNvGrpSpPr/>
          <p:nvPr/>
        </p:nvGrpSpPr>
        <p:grpSpPr>
          <a:xfrm>
            <a:off x="6468733" y="1388388"/>
            <a:ext cx="5440822" cy="1185014"/>
            <a:chOff x="6530777" y="1773668"/>
            <a:chExt cx="5440822" cy="118501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468A945-953E-38F7-9D0B-9E24BA26E326}"/>
                </a:ext>
              </a:extLst>
            </p:cNvPr>
            <p:cNvGrpSpPr/>
            <p:nvPr/>
          </p:nvGrpSpPr>
          <p:grpSpPr>
            <a:xfrm>
              <a:off x="6530777" y="1773668"/>
              <a:ext cx="5440822" cy="1185014"/>
              <a:chOff x="3171774" y="1223963"/>
              <a:chExt cx="5848454" cy="118501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A6D786-3D4B-C238-BC7B-67E928A371FD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4C10906-722B-76F6-1553-1E33974A49A1}"/>
                  </a:ext>
                </a:extLst>
              </p:cNvPr>
              <p:cNvSpPr/>
              <p:nvPr/>
            </p:nvSpPr>
            <p:spPr>
              <a:xfrm>
                <a:off x="3341810" y="1383559"/>
                <a:ext cx="5508381" cy="865823"/>
              </a:xfrm>
              <a:prstGeom prst="roundRect">
                <a:avLst>
                  <a:gd name="adj" fmla="val 103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7ADD09-4B84-1510-525A-8E97B38F7911}"/>
                </a:ext>
              </a:extLst>
            </p:cNvPr>
            <p:cNvSpPr txBox="1"/>
            <p:nvPr/>
          </p:nvSpPr>
          <p:spPr>
            <a:xfrm>
              <a:off x="6778605" y="2029324"/>
              <a:ext cx="49451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Chemical reaction is the </a:t>
              </a:r>
              <a:r>
                <a:rPr lang="en-US" sz="2000" b="1" dirty="0">
                  <a:solidFill>
                    <a:srgbClr val="4A9C7D"/>
                  </a:solidFill>
                  <a:latin typeface="Balsamiq Sans" pitchFamily="2" charset="0"/>
                  <a:ea typeface="Balsamiq Sans" pitchFamily="2" charset="0"/>
                </a:rPr>
                <a:t>conversion of one substance into another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BFB95DF-7F29-400F-344E-C0E5481C529D}"/>
              </a:ext>
            </a:extLst>
          </p:cNvPr>
          <p:cNvGrpSpPr/>
          <p:nvPr/>
        </p:nvGrpSpPr>
        <p:grpSpPr>
          <a:xfrm>
            <a:off x="1105924" y="3543966"/>
            <a:ext cx="2029004" cy="2873258"/>
            <a:chOff x="2838271" y="1533642"/>
            <a:chExt cx="2029004" cy="287325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7370E7B-7871-CD51-A8AC-A9E325E5D0AB}"/>
                </a:ext>
              </a:extLst>
            </p:cNvPr>
            <p:cNvSpPr/>
            <p:nvPr/>
          </p:nvSpPr>
          <p:spPr>
            <a:xfrm>
              <a:off x="2838271" y="1533642"/>
              <a:ext cx="2029004" cy="2873258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190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56069B3-C0FA-B932-B358-783E741A32A7}"/>
                </a:ext>
              </a:extLst>
            </p:cNvPr>
            <p:cNvGrpSpPr/>
            <p:nvPr/>
          </p:nvGrpSpPr>
          <p:grpSpPr>
            <a:xfrm>
              <a:off x="2962358" y="1648462"/>
              <a:ext cx="1780830" cy="1787874"/>
              <a:chOff x="2962358" y="1648462"/>
              <a:chExt cx="1780830" cy="1787874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7E476129-F9B7-4E5E-9D0B-F20A3FED7812}"/>
                  </a:ext>
                </a:extLst>
              </p:cNvPr>
              <p:cNvSpPr/>
              <p:nvPr/>
            </p:nvSpPr>
            <p:spPr>
              <a:xfrm>
                <a:off x="2962358" y="1648462"/>
                <a:ext cx="1780830" cy="1787874"/>
              </a:xfrm>
              <a:prstGeom prst="roundRect">
                <a:avLst>
                  <a:gd name="adj" fmla="val 5360"/>
                </a:avLst>
              </a:prstGeom>
              <a:solidFill>
                <a:srgbClr val="2EC4B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BD1DBD0-7972-0ACC-6F6C-18D69FE73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29695">
                <a:off x="3226392" y="1818139"/>
                <a:ext cx="1160876" cy="1435148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7F814A-3F07-26AB-319C-1EFF62B4DD72}"/>
                </a:ext>
              </a:extLst>
            </p:cNvPr>
            <p:cNvSpPr txBox="1"/>
            <p:nvPr/>
          </p:nvSpPr>
          <p:spPr>
            <a:xfrm>
              <a:off x="3095900" y="3551156"/>
              <a:ext cx="142186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Photo-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synthesis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A8838-7016-6FC3-0A82-143DAFF1DAA5}"/>
              </a:ext>
            </a:extLst>
          </p:cNvPr>
          <p:cNvGrpSpPr/>
          <p:nvPr/>
        </p:nvGrpSpPr>
        <p:grpSpPr>
          <a:xfrm>
            <a:off x="3756307" y="3543966"/>
            <a:ext cx="2029004" cy="2873258"/>
            <a:chOff x="7026096" y="2124192"/>
            <a:chExt cx="2029004" cy="28732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20F7822-0BCD-C6F6-B836-3B7917339426}"/>
                </a:ext>
              </a:extLst>
            </p:cNvPr>
            <p:cNvGrpSpPr/>
            <p:nvPr/>
          </p:nvGrpSpPr>
          <p:grpSpPr>
            <a:xfrm>
              <a:off x="7026096" y="2124192"/>
              <a:ext cx="2029004" cy="2873258"/>
              <a:chOff x="2838271" y="1533642"/>
              <a:chExt cx="2029004" cy="287325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A7F4FB4-5FA5-9007-7B9F-2255B9641324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364BACF-7E34-303A-F55C-88E0A58EE815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E291654A-2547-DE67-B5C9-A60F0E02C60B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8FAB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D1DA021E-1DF6-CD9F-E359-ABBA17D92A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274254" y="1823632"/>
                  <a:ext cx="1157038" cy="1437534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4B248C-AA10-FA0B-FC4C-F89F7F55128D}"/>
                </a:ext>
              </a:extLst>
            </p:cNvPr>
            <p:cNvSpPr txBox="1"/>
            <p:nvPr/>
          </p:nvSpPr>
          <p:spPr>
            <a:xfrm>
              <a:off x="7279972" y="4173614"/>
              <a:ext cx="1521250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Boiling an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Egg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BEEBF8-2847-F1BD-B094-C2B763E11AC9}"/>
              </a:ext>
            </a:extLst>
          </p:cNvPr>
          <p:cNvGrpSpPr/>
          <p:nvPr/>
        </p:nvGrpSpPr>
        <p:grpSpPr>
          <a:xfrm>
            <a:off x="6406690" y="3543966"/>
            <a:ext cx="2029004" cy="2873258"/>
            <a:chOff x="9575848" y="2124192"/>
            <a:chExt cx="2029004" cy="2873258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25D9A1-8A69-E06B-EED6-BBA2F5A6FA1B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F6E1DF85-E99A-364F-73C0-0E18151A73D1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99C3F5-EEDB-5627-103E-CD94F4CFE6B8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20B48E46-CA01-7A46-6E65-7A06C79A4E76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ADC178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1A6B89D0-A541-3EBE-A229-7D02CAE3BF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05671" y="1853473"/>
                  <a:ext cx="1494204" cy="1377851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56A6FE-5D2A-316E-FB39-07B0C448AA8B}"/>
                </a:ext>
              </a:extLst>
            </p:cNvPr>
            <p:cNvSpPr txBox="1"/>
            <p:nvPr/>
          </p:nvSpPr>
          <p:spPr>
            <a:xfrm>
              <a:off x="9934722" y="4173614"/>
              <a:ext cx="1311256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Baking a</a:t>
              </a:r>
            </a:p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Cookie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06AD4E3-E134-F67C-CCAA-118DDF3D4A06}"/>
              </a:ext>
            </a:extLst>
          </p:cNvPr>
          <p:cNvGrpSpPr/>
          <p:nvPr/>
        </p:nvGrpSpPr>
        <p:grpSpPr>
          <a:xfrm>
            <a:off x="9057072" y="3543966"/>
            <a:ext cx="2029004" cy="2873258"/>
            <a:chOff x="9575848" y="2124192"/>
            <a:chExt cx="2029004" cy="287325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33053B9-89A5-7C60-44FE-A73FE2D17B53}"/>
                </a:ext>
              </a:extLst>
            </p:cNvPr>
            <p:cNvGrpSpPr/>
            <p:nvPr/>
          </p:nvGrpSpPr>
          <p:grpSpPr>
            <a:xfrm>
              <a:off x="9575848" y="2124192"/>
              <a:ext cx="2029004" cy="2873258"/>
              <a:chOff x="2838271" y="1533642"/>
              <a:chExt cx="2029004" cy="2873258"/>
            </a:xfrm>
          </p:grpSpPr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C2A9466F-5E86-454F-D345-618AB88D6366}"/>
                  </a:ext>
                </a:extLst>
              </p:cNvPr>
              <p:cNvSpPr/>
              <p:nvPr/>
            </p:nvSpPr>
            <p:spPr>
              <a:xfrm>
                <a:off x="2838271" y="1533642"/>
                <a:ext cx="2029004" cy="2873258"/>
              </a:xfrm>
              <a:prstGeom prst="roundRect">
                <a:avLst>
                  <a:gd name="adj" fmla="val 7143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190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D806B3B2-9958-1E26-E8B4-F41A5FD540F5}"/>
                  </a:ext>
                </a:extLst>
              </p:cNvPr>
              <p:cNvGrpSpPr/>
              <p:nvPr/>
            </p:nvGrpSpPr>
            <p:grpSpPr>
              <a:xfrm>
                <a:off x="2962358" y="1648462"/>
                <a:ext cx="1780830" cy="1787874"/>
                <a:chOff x="2962358" y="1648462"/>
                <a:chExt cx="1780830" cy="1787874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D74059F9-5A63-143E-F9D6-D6D89B6E3583}"/>
                    </a:ext>
                  </a:extLst>
                </p:cNvPr>
                <p:cNvSpPr/>
                <p:nvPr/>
              </p:nvSpPr>
              <p:spPr>
                <a:xfrm>
                  <a:off x="2962358" y="1648462"/>
                  <a:ext cx="1780830" cy="1787874"/>
                </a:xfrm>
                <a:prstGeom prst="roundRect">
                  <a:avLst>
                    <a:gd name="adj" fmla="val 5360"/>
                  </a:avLst>
                </a:prstGeom>
                <a:solidFill>
                  <a:srgbClr val="FFBF69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pic>
              <p:nvPicPr>
                <p:cNvPr id="65" name="Picture 64">
                  <a:extLst>
                    <a:ext uri="{FF2B5EF4-FFF2-40B4-BE49-F238E27FC236}">
                      <a16:creationId xmlns:a16="http://schemas.microsoft.com/office/drawing/2014/main" id="{F807AFA4-83D2-DFBD-B57E-061EF2A43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162920" y="1730596"/>
                  <a:ext cx="1379706" cy="1623606"/>
                </a:xfrm>
                <a:prstGeom prst="rect">
                  <a:avLst/>
                </a:prstGeom>
                <a:effectLst>
                  <a:glow rad="63500">
                    <a:schemeClr val="bg1"/>
                  </a:glow>
                </a:effectLst>
              </p:spPr>
            </p:pic>
          </p:grp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387BE57-C598-B439-390E-84BBA06E0019}"/>
                </a:ext>
              </a:extLst>
            </p:cNvPr>
            <p:cNvSpPr txBox="1"/>
            <p:nvPr/>
          </p:nvSpPr>
          <p:spPr>
            <a:xfrm>
              <a:off x="9743167" y="4173614"/>
              <a:ext cx="169437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Washing of</a:t>
              </a:r>
              <a:b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</a:br>
              <a:r>
                <a:rPr lang="en-US" sz="2200" spc="100" dirty="0">
                  <a:latin typeface="Sansita Black" panose="03060A02030902020506" pitchFamily="66" charset="0"/>
                  <a:ea typeface="Fira Sans" panose="020B0503050000020004" pitchFamily="34" charset="0"/>
                  <a:cs typeface="Rubik" pitchFamily="2" charset="-79"/>
                </a:rPr>
                <a:t>Clothes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341755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4BEB-0637-828C-C804-F35F27C8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28F00D3-6E47-8B4E-EADF-0E279F9D07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8A045B3-B6C9-9D88-3794-9446C2D996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752DB7C-7E74-00EF-8523-F30611A70937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9F73730-F9D2-D6A9-2D12-A16FAFC0D0F6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F3B97A-D171-A8E2-A087-95B272523DCC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B30291-8E74-E21E-7254-5BB395406ADB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B22B0E4-0BA5-CA0C-37EC-3BDED23AB747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237A23-642C-D5E5-2E4F-AC23E792463A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D370D8EA-1DF8-6FCF-6FA3-222BBB512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2063" y="2183564"/>
            <a:ext cx="2047875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F1BBEA4-434E-BBC3-0ED5-0AB3F58B3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4500" y="2941279"/>
            <a:ext cx="1143000" cy="6762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F6FDC80-B1D3-86AD-D925-4750F0CE32C2}"/>
              </a:ext>
            </a:extLst>
          </p:cNvPr>
          <p:cNvGrpSpPr/>
          <p:nvPr/>
        </p:nvGrpSpPr>
        <p:grpSpPr>
          <a:xfrm>
            <a:off x="4913251" y="4054839"/>
            <a:ext cx="2365498" cy="2365876"/>
            <a:chOff x="1749343" y="3871245"/>
            <a:chExt cx="2365498" cy="236587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E5CC35C-D540-4B39-EB3D-478FB4993D7B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BB38F0E-003B-A9D6-9912-FDDE08E90F8E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2EC4B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FF6C0F3-4F26-C7BB-9257-443344C7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6809" y="4093436"/>
              <a:ext cx="1818680" cy="190812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5D219B9-FA72-65DC-2E87-A402851572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62D8D1E-AFA2-435C-AA0F-65E5753528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B00E442-A20D-F9D5-726F-5AF86CD0A4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BF6413B-639D-E4B2-F4D1-87CE4D34A0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22500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2857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0D109-36B7-DA83-0899-CE60B0AF8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DD49887-E711-BD55-1B26-CAF9BF7296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E0A8D6A-CA58-95AE-0D25-88F5DA0B18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C18CFB5-3841-9386-EB87-BE3018DA9769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A0852FB-21C8-ACB7-9D6D-97FC9017B1CF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E9DE6D-51E7-E5AA-D678-A3AFFE2B3E67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2593AA2-7039-37B9-F333-F05C85B8DBD8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2724215-3D28-B3E7-A595-CB0E96FFFDDD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1A6B56-8DEF-198D-A629-183B51661A81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7C7F197A-C36C-9A43-1C83-11B22D639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2063" y="2183564"/>
            <a:ext cx="2047875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A3419F4-5573-358B-444A-2F3474824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4500" y="2941279"/>
            <a:ext cx="1143000" cy="6762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6155344-5368-6C2A-1697-DE7FD70341C5}"/>
              </a:ext>
            </a:extLst>
          </p:cNvPr>
          <p:cNvGrpSpPr/>
          <p:nvPr/>
        </p:nvGrpSpPr>
        <p:grpSpPr>
          <a:xfrm>
            <a:off x="3342401" y="4054839"/>
            <a:ext cx="2365498" cy="2365876"/>
            <a:chOff x="1749343" y="3871245"/>
            <a:chExt cx="2365498" cy="236587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4D24B52-9590-C081-D891-39744FFDB989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54299BE-672B-5270-758C-261859E06F2C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2EC4B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CBB123F-3D8E-8A7B-B0A3-835211397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6809" y="4093436"/>
              <a:ext cx="1818680" cy="190812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190302-C78A-B6D2-C316-A2F0C384215C}"/>
              </a:ext>
            </a:extLst>
          </p:cNvPr>
          <p:cNvGrpSpPr/>
          <p:nvPr/>
        </p:nvGrpSpPr>
        <p:grpSpPr>
          <a:xfrm>
            <a:off x="6379411" y="4054839"/>
            <a:ext cx="2365498" cy="2365876"/>
            <a:chOff x="1749343" y="3871245"/>
            <a:chExt cx="2365498" cy="2365876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B46FA3C-80AD-CA63-5D47-B35E6CDFCEFC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355B4CF-9115-5B57-21C4-2B749D815945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FFCDB2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4D081D1-B71B-3ED1-1E14-72153C62F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63536" y="4093436"/>
              <a:ext cx="1645225" cy="190812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A33C1AF-53F2-567A-081E-147D931A1C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CEBC893-31D8-B470-EE5E-64771A834B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460E9C-0854-A851-9E1C-E4A404E4F9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AFD0D9F-EE16-2B3D-D171-C0017B304A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60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C9F08-834D-A21F-13C7-DB35E0718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7AC35C1-5F99-8A8B-E3B9-1F9F6F59AA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EADF9C1-BEA9-D516-E7E7-0CCFE710BE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BBE70A4-5088-3279-523B-7A24575BCD95}"/>
              </a:ext>
            </a:extLst>
          </p:cNvPr>
          <p:cNvGrpSpPr/>
          <p:nvPr/>
        </p:nvGrpSpPr>
        <p:grpSpPr>
          <a:xfrm>
            <a:off x="4917759" y="4054839"/>
            <a:ext cx="2365498" cy="2365876"/>
            <a:chOff x="1749343" y="3871245"/>
            <a:chExt cx="2365498" cy="2365876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DCBD50BB-B02E-E4A7-9E0B-915BB27E59CA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C7ABCA8E-42AE-9B43-A791-71D37D9E1263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81B29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6FA5928-AC6C-71B3-1DD0-8F0A2A848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5568" y="4388406"/>
              <a:ext cx="2278310" cy="131818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C96B2C-2A60-9D7B-03DB-6FAABEC54EA7}"/>
              </a:ext>
            </a:extLst>
          </p:cNvPr>
          <p:cNvGrpSpPr/>
          <p:nvPr/>
        </p:nvGrpSpPr>
        <p:grpSpPr>
          <a:xfrm>
            <a:off x="4917759" y="4054839"/>
            <a:ext cx="2365498" cy="2365876"/>
            <a:chOff x="1749343" y="3871245"/>
            <a:chExt cx="2365498" cy="2365876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F5437C55-39C6-F3CE-B0E3-22CDA09C24CF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E6655F40-1FA3-A7A0-5B8C-E50EB848B227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C9CBA3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29FA777-D9DA-47E3-F7DC-C3A195CD5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64601" y="4134405"/>
              <a:ext cx="1897584" cy="1866901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1ACF65-342B-3B87-B462-577E489B318B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5994A9A-D899-4C4D-E9EC-E42FEBE05593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69F7E5-1982-020C-DDA8-B88510617830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462907-4F50-174F-7F41-4546C244CCC0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E4BBE80-DD1F-07C2-3972-EE97E1B20EBC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1496FF5-5EE0-2ECB-8397-611936991366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997C9CB-52A1-07AA-CE6C-67AAFC772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72063" y="2941494"/>
            <a:ext cx="2047875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B2A2E56-59A5-4785-26F8-E043D1BDBC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2197540"/>
            <a:ext cx="1143000" cy="6762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F5D30AF-7C0D-E654-6C7F-4640FC9843D6}"/>
              </a:ext>
            </a:extLst>
          </p:cNvPr>
          <p:cNvGrpSpPr/>
          <p:nvPr/>
        </p:nvGrpSpPr>
        <p:grpSpPr>
          <a:xfrm>
            <a:off x="4917759" y="4054839"/>
            <a:ext cx="2365498" cy="2365876"/>
            <a:chOff x="1749343" y="3871245"/>
            <a:chExt cx="2365498" cy="236587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68121CD-9D3D-C352-8863-295F78344C03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585CE3-3832-3C3A-B2C4-4C8E42D02BEC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2EC4B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8DD9360-5267-96ED-FD75-81B3625A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6809" y="4093436"/>
              <a:ext cx="1818680" cy="190812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25D17E-E840-7ECE-639F-480E893D3CAF}"/>
              </a:ext>
            </a:extLst>
          </p:cNvPr>
          <p:cNvGrpSpPr/>
          <p:nvPr/>
        </p:nvGrpSpPr>
        <p:grpSpPr>
          <a:xfrm>
            <a:off x="4917759" y="4054839"/>
            <a:ext cx="2365498" cy="2365876"/>
            <a:chOff x="1749343" y="3871245"/>
            <a:chExt cx="2365498" cy="2365876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5B8BB08-FC49-E008-A767-C3292387FACE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2F1569C-5D02-2581-37A8-FAAFD2B91244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81B29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522B30E-7B88-5DFF-36E4-B1C63C7B9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68809" y="4093436"/>
              <a:ext cx="1434678" cy="190812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CF7BCEEE-1B1B-CC05-6BC6-6062710192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9A57550-581C-8DA1-5EE9-C4B3BC1AAD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FF7C5F-04F0-9609-1236-276307FC7D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366B13-21B2-9782-7B16-21DFF3CF76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6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F362A-01A4-9CBF-A644-EE12946F3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78BDE16-EAD9-C892-DBAA-A74080BA61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8A8DA9B-553C-8A7B-2FBB-779B74F488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E78E20C-07F2-5ECC-7BE2-85349E8D170F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7B10EBF-70DF-D2F9-6A3B-C3CA6F06B296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9FEA96-3E41-A8F8-21D0-290585CCFF03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806F5E-32B9-415E-B28A-D61A49F8A1FD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8100A91-6F78-FA17-453C-76E1E59B8D86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7E2208-CC95-F7BF-D372-CA740DD23D35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5FC864FB-27B5-5065-4409-9D97B5B3F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2063" y="2941494"/>
            <a:ext cx="2047875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FD85397-22E5-4391-5983-9A5AFF17AB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4500" y="2197540"/>
            <a:ext cx="1143000" cy="6762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987B721-05C3-D184-41E7-655EA25B1097}"/>
              </a:ext>
            </a:extLst>
          </p:cNvPr>
          <p:cNvGrpSpPr/>
          <p:nvPr/>
        </p:nvGrpSpPr>
        <p:grpSpPr>
          <a:xfrm>
            <a:off x="3389251" y="4054839"/>
            <a:ext cx="2365498" cy="2365876"/>
            <a:chOff x="1749343" y="3871245"/>
            <a:chExt cx="2365498" cy="236587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CA2BE8D-D3BC-C16C-FF8A-459DEA373CA9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BD98356-0CA6-D454-B20F-AD91EEA92AD9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81B29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366C7BA-3419-C4A2-63BF-B1B069C98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5568" y="4388406"/>
              <a:ext cx="2278310" cy="131818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F9CE1B-79E6-9534-71DD-E186E13513FF}"/>
              </a:ext>
            </a:extLst>
          </p:cNvPr>
          <p:cNvGrpSpPr/>
          <p:nvPr/>
        </p:nvGrpSpPr>
        <p:grpSpPr>
          <a:xfrm>
            <a:off x="6437251" y="4054839"/>
            <a:ext cx="2365498" cy="2365876"/>
            <a:chOff x="1749343" y="3871245"/>
            <a:chExt cx="2365498" cy="236587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81D04A4-871E-BF74-E113-4AAA06E4B33D}"/>
                </a:ext>
              </a:extLst>
            </p:cNvPr>
            <p:cNvSpPr/>
            <p:nvPr/>
          </p:nvSpPr>
          <p:spPr>
            <a:xfrm>
              <a:off x="1749343" y="3871245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B0E235E-2B7D-259C-39F3-68A98669F86C}"/>
                </a:ext>
              </a:extLst>
            </p:cNvPr>
            <p:cNvSpPr/>
            <p:nvPr/>
          </p:nvSpPr>
          <p:spPr>
            <a:xfrm>
              <a:off x="1854437" y="3972265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C9CBA3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C3C0711-39D7-2A10-0A2B-743BCE1F6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64601" y="4134405"/>
              <a:ext cx="1897584" cy="1866901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A1EFEE0-69D5-B68B-458D-550A9BF2EE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19EC335-4C85-8CBF-F636-18A0978A0D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B2B9432-D239-0548-F734-FF3CC42B1A8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0B0F5DB-D1F0-CA41-5738-E41AE4993EC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14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F91DC-3585-9642-5EFB-BCBD8898C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E2C329C-C4D1-0188-92BB-E288B30035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A89ACD8-7343-C0F8-5325-EAB795DAD0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717E6ED-4102-3132-55D7-3F2C884104B5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A7A15C2-D4F8-7339-0023-FCF1CAA040E1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A2A023-4D06-3F21-8D10-A711B6FD4C4B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A3AC0E7-949E-A929-E54B-253FD8C868BC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C8BE400-4841-9364-7BBB-7C802F052591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E71F432-049B-A6C4-7DC8-E31CD37FC784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1F1297-E2A1-A690-B79E-98C151FA9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2063" y="4690903"/>
            <a:ext cx="2047875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0DAC940-C174-B357-5E00-5184125E81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4500" y="2752725"/>
            <a:ext cx="1143000" cy="6762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DE5B77-68DF-619A-F424-5D0686AEF7A6}"/>
              </a:ext>
            </a:extLst>
          </p:cNvPr>
          <p:cNvGrpSpPr/>
          <p:nvPr/>
        </p:nvGrpSpPr>
        <p:grpSpPr>
          <a:xfrm>
            <a:off x="4113119" y="3612983"/>
            <a:ext cx="3965762" cy="446967"/>
            <a:chOff x="3311496" y="4023753"/>
            <a:chExt cx="3965762" cy="44696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F7C5670-EAD2-943B-04BC-A8B1720CC007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97BDF0-7AFA-0BDA-F7A8-0D49B5708829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9786E6-C5A5-A09D-151E-4E6B8AF9D84D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3AE35B5C-FB31-AD97-18CC-EC29A8132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38735" y="3638466"/>
            <a:ext cx="444490" cy="396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01DAFB-3059-9FCD-4726-579724E5DF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57C0779-6A46-74FF-0BFF-92A0D668BC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A6CC84E-9DA0-E446-8E22-2A78D4061A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00CBC97-20C9-76B6-1C37-0EE249BD7D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35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5C397-10F9-C3AB-714D-54C4A42E6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34A62BF8-7CB2-BC68-40F6-D64D67014F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C02F57C-788C-2300-D54C-88DA29E9AF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D64B2E8-A439-93E3-C4D2-B5F58D5C9693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7185E32-2A93-B631-4F22-314686F9ECF0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649488-AA79-2DBF-E065-C52B493C9C50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B4EAD9F-32A8-2A0E-6D40-418E71279D3A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1FDE9DE-7A36-9D79-9E54-DBF10F2FA4B3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8D6FC6-19BA-84CE-8E38-466966772026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42AE0149-53A8-65C1-9037-7771EEC61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2063" y="4690903"/>
            <a:ext cx="2047875" cy="67627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E08D0A1-EF7B-E55C-4144-EA1D08C34B6C}"/>
              </a:ext>
            </a:extLst>
          </p:cNvPr>
          <p:cNvGrpSpPr/>
          <p:nvPr/>
        </p:nvGrpSpPr>
        <p:grpSpPr>
          <a:xfrm>
            <a:off x="4113119" y="5734758"/>
            <a:ext cx="3965762" cy="446967"/>
            <a:chOff x="3311496" y="4023753"/>
            <a:chExt cx="3965762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9C09D35-AEA5-E04F-A9C5-2AA28602F934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65925BF-1BD7-0139-90A0-B2FBF146D285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735CCD-91A7-048A-2E97-1CDCF00007DC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8BB58F67-9A68-FF54-0B61-7EB985D01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3090" y="5751401"/>
            <a:ext cx="486812" cy="39408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648C870-E111-8FB9-2746-021B0DD8DF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76500" y="2301279"/>
            <a:ext cx="1143000" cy="6762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4E9D625-C96B-09DC-6E63-E11251F10F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A11D2F4-037F-B5DB-76BF-4910774158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440D59A-2B21-F8AC-524C-00A6A6FB700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183F88-2CD5-46CC-2742-8225515F82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24AE549-9CCD-5F44-1DBE-34AC28168192}"/>
              </a:ext>
            </a:extLst>
          </p:cNvPr>
          <p:cNvGrpSpPr/>
          <p:nvPr/>
        </p:nvGrpSpPr>
        <p:grpSpPr>
          <a:xfrm>
            <a:off x="1065119" y="3253336"/>
            <a:ext cx="3965762" cy="446967"/>
            <a:chOff x="3311496" y="4023753"/>
            <a:chExt cx="3965762" cy="44696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82DAC49-8638-17EF-DD7C-9592942A09F5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968E22-D4E5-B169-F72E-B651E0A2ABD1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D3D472-AE47-63AD-27FF-112B7DF73F05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3F344695-32DD-4895-3BEA-28F3BD62F7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0735" y="3278819"/>
            <a:ext cx="44449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90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1A181-5BBC-F31F-4D73-F53EE66F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3569D737-3A8B-CD74-54F2-2CB4748E8B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D3CEA8B-851B-ECE4-7CCB-476DAD423A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B312D93-C189-1B55-7A3F-9DDC10AC9FAD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93DD5E1-C2CE-B560-587B-B6ED6FC313FC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68B2DB-0BE4-5F2F-B693-B7C834E13FA6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969721-8176-F85A-5199-CB8E3799261A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CE57B7B7-A643-2CBC-3872-42B8D8AEB8AF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86C3F19-689D-D9A1-47F9-7E72D4C57FCC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354BE909-AC4B-B8DB-4EB7-FFD15EB3F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6500" y="2301279"/>
            <a:ext cx="1143000" cy="6762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62E3B1A-38F7-24A7-4BF6-BC002AD47FB7}"/>
              </a:ext>
            </a:extLst>
          </p:cNvPr>
          <p:cNvGrpSpPr/>
          <p:nvPr/>
        </p:nvGrpSpPr>
        <p:grpSpPr>
          <a:xfrm>
            <a:off x="1065119" y="3253336"/>
            <a:ext cx="3965762" cy="446967"/>
            <a:chOff x="3311496" y="4023753"/>
            <a:chExt cx="3965762" cy="44696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97774E8-8320-617B-8DEE-7AF5ECD4019D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8BE3083-60B1-716E-12DA-4A8024777A4C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07B7C7E-9434-16C1-FF98-B7557FC726D7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FE63C152-047E-6F20-E4B8-FE30F4641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0735" y="3278819"/>
            <a:ext cx="444490" cy="39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780D690-66BD-59F3-6ACA-CC3CF7A7AE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20063" y="2301279"/>
            <a:ext cx="2047875" cy="67627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8A4FB33-AC1E-26DB-8E79-B7B8C666985F}"/>
              </a:ext>
            </a:extLst>
          </p:cNvPr>
          <p:cNvGrpSpPr/>
          <p:nvPr/>
        </p:nvGrpSpPr>
        <p:grpSpPr>
          <a:xfrm>
            <a:off x="7161119" y="3253336"/>
            <a:ext cx="3965762" cy="446967"/>
            <a:chOff x="3311496" y="4023753"/>
            <a:chExt cx="3965762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67FCDAC-FDF7-43E2-C70B-BDC87A112DE8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E20D5DA-3FC6-1A80-BAED-6137164381D2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34A0F2-ED5A-50B2-EFDF-2346303A29BE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78A17815-8963-455D-3AC9-805F775F77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31701" y="3279776"/>
            <a:ext cx="486812" cy="3940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355DAE4-B1A1-598E-B480-7F49C3CBCE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7688" y="4657496"/>
            <a:ext cx="1952625" cy="6762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C338B78-705A-086C-CF25-51D46BC3ED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95488" y="4657496"/>
            <a:ext cx="2105025" cy="676275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360D7C9-150E-3DF8-3734-ED8402760599}"/>
              </a:ext>
            </a:extLst>
          </p:cNvPr>
          <p:cNvGrpSpPr/>
          <p:nvPr/>
        </p:nvGrpSpPr>
        <p:grpSpPr>
          <a:xfrm>
            <a:off x="1065119" y="5689514"/>
            <a:ext cx="3965762" cy="446967"/>
            <a:chOff x="3311496" y="4023753"/>
            <a:chExt cx="3965762" cy="44696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B6BCEF84-A682-F15E-9442-C01F4FBAF573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47E114E-55B1-BD9D-1F0B-440737CF1B84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C8F42E-CF13-660E-CB41-42C4CBC2007D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44" name="Graphic 43">
            <a:extLst>
              <a:ext uri="{FF2B5EF4-FFF2-40B4-BE49-F238E27FC236}">
                <a16:creationId xmlns:a16="http://schemas.microsoft.com/office/drawing/2014/main" id="{85101AC0-32D5-3475-9573-8B68B065DB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0735" y="5714997"/>
            <a:ext cx="444490" cy="396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D5BCDE0D-FF1B-D51E-7B4F-49A1D0D0E146}"/>
              </a:ext>
            </a:extLst>
          </p:cNvPr>
          <p:cNvGrpSpPr/>
          <p:nvPr/>
        </p:nvGrpSpPr>
        <p:grpSpPr>
          <a:xfrm>
            <a:off x="7161119" y="5689514"/>
            <a:ext cx="3965762" cy="446967"/>
            <a:chOff x="3311496" y="4023753"/>
            <a:chExt cx="3965762" cy="44696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C8CD309C-8ADD-CFD8-6263-23940F6230DA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43F8F74-8F09-508D-867F-1BF14D73EC8A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6C8C02-C24D-2A75-FE70-A358967DB36B}"/>
                </a:ext>
              </a:extLst>
            </p:cNvPr>
            <p:cNvSpPr txBox="1"/>
            <p:nvPr/>
          </p:nvSpPr>
          <p:spPr>
            <a:xfrm>
              <a:off x="3908612" y="4071116"/>
              <a:ext cx="3195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Chemical Reaction Needed?</a:t>
              </a: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34A61A90-8120-A422-EF76-40423BF1D6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01090" y="5715954"/>
            <a:ext cx="486812" cy="3940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3211390-D469-51A2-9E80-BBBBCCB403C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7D73278-7BF9-C82E-5A15-BA750B30EF4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6941A16-29AE-8B85-72E6-4EF419555F9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CA29BAA-CDA0-40AC-4967-AEB2F694B45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50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F9435-7A94-92E6-C566-0995E61D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8EF57DB-499D-CCBA-C43B-6D3C14CC31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181B86-206C-8DF5-850D-EC95E4A8AA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6C208A3-968B-DC42-C084-5E5F59177C33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82D53E0-1870-AF15-CA37-D10EFF844639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DF7EF2-BD77-8342-8802-DCCA199AB73B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Physical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don’t need any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741868-5167-CAC4-1A3A-9E24A38D0CAD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25CB53-F47A-2900-0229-2DC6717998DA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7295C8-87DE-196E-8E2C-203EBFD0D620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Chemical properties will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always require a chemical reaction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 for them to be studied.</a:t>
              </a: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11F4D6B8-80E7-F60C-F642-37739BFAE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8912" y="4169372"/>
            <a:ext cx="1609725" cy="676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4420AEE-1BE8-EA6E-F06A-55735CADEA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5933" y="3158443"/>
            <a:ext cx="1952625" cy="6762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83504B7-D432-5D7E-A5EF-3946A79BF9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72408" y="3158443"/>
            <a:ext cx="13049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CA996EDC-25A3-1D7B-1E5F-6E200B827B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10892" y="5180301"/>
            <a:ext cx="2047875" cy="6762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81E12961-6092-9FE5-69FC-DB91D96022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29233" y="5180302"/>
            <a:ext cx="1943100" cy="6762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2D20F66-5BA4-8C51-98B5-D9804DE058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6753" y="4772997"/>
            <a:ext cx="2105025" cy="676275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FACFCA8F-A40C-28FF-647C-08038625DC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154223" y="4772997"/>
            <a:ext cx="2105025" cy="676275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50891ED-2136-8E7C-8645-E4DBAEFEE9D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59476" y="5782171"/>
            <a:ext cx="1619250" cy="67627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640FDD6C-4C02-39B5-1D20-2C4858CF664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97601" y="3763824"/>
            <a:ext cx="1143000" cy="67627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7AB15840-EF3D-AA55-DCF9-32792E79ABC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16248" y="3763824"/>
            <a:ext cx="1143000" cy="67627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67C5D174-BDB0-29F3-0C9C-19F5D4A71CC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78953" y="3763824"/>
            <a:ext cx="1143000" cy="67627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98050D03-28D5-212E-2BA4-C284EDAFCC7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276475" y="2754651"/>
            <a:ext cx="1343025" cy="676275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916EEC20-A943-35C5-AA4A-09DB915C01B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36753" y="2752725"/>
            <a:ext cx="1143000" cy="676275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CCFDDA44-E2DC-EE39-4D21-7BDAD7C5006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916223" y="2752725"/>
            <a:ext cx="1343025" cy="676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1C3F451-1240-AF86-D39C-094C631A588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1459551" y="239997"/>
            <a:ext cx="3366867" cy="6095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500069C-FF00-32A3-2D76-982DD38813A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3FE198-DC96-B26B-8AF9-4F20F42FA8A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CF4179E-2391-F384-D416-4DCA0C049B4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9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994F-9605-8536-6BBC-FFADB37F2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6A8129C-4204-67B8-10C1-0BDDF14914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BAB671-6E0F-3AAE-CC07-271B5BFF91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F3F7B1B-940C-09E1-E68D-70BC226C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C34DE99-FA28-1C2A-6904-876C87B5F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B287C1C-8732-A00C-64C5-B1DCB35654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AC9BE7F-7ADA-9947-8E9C-E9FEEDE283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6A0313B-1770-52CC-48F2-59586F6B9C8D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0305305-3145-429C-A0D3-FCB06878D52A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5F3D65-24C3-C26B-8F40-4F264BD97356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6DB304-12F9-8A32-DA02-6DB3AE379A78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273DCF9-68AD-E7F3-4B16-3181127C6F51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4A6A18-2A50-9A94-7BF0-562CB828B5F8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0ADB945E-33E5-AF11-99F7-A15E4E561F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43488" y="2249026"/>
            <a:ext cx="21050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C43987F-ECB4-A69E-A9A6-7D1F070E2B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24500" y="3174278"/>
            <a:ext cx="1143000" cy="676275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AFEA6CF-D18D-C84E-6D59-1BB42F9BCBAB}"/>
              </a:ext>
            </a:extLst>
          </p:cNvPr>
          <p:cNvSpPr/>
          <p:nvPr/>
        </p:nvSpPr>
        <p:spPr>
          <a:xfrm>
            <a:off x="4913251" y="4234691"/>
            <a:ext cx="2365498" cy="2365876"/>
          </a:xfrm>
          <a:prstGeom prst="roundRect">
            <a:avLst>
              <a:gd name="adj" fmla="val 7143"/>
            </a:avLst>
          </a:prstGeom>
          <a:solidFill>
            <a:srgbClr val="F0F0F0"/>
          </a:solidFill>
          <a:ln w="25400">
            <a:solidFill>
              <a:schemeClr val="tx1"/>
            </a:solidFill>
          </a:ln>
          <a:effectLst>
            <a:outerShdw blurRad="190500" dist="101600" dir="2700000" algn="tl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8667B95-5F56-024F-0E98-0AA6D881A972}"/>
              </a:ext>
            </a:extLst>
          </p:cNvPr>
          <p:cNvSpPr/>
          <p:nvPr/>
        </p:nvSpPr>
        <p:spPr>
          <a:xfrm>
            <a:off x="5018345" y="4335711"/>
            <a:ext cx="2155310" cy="2163836"/>
          </a:xfrm>
          <a:prstGeom prst="roundRect">
            <a:avLst>
              <a:gd name="adj" fmla="val 5360"/>
            </a:avLst>
          </a:prstGeom>
          <a:solidFill>
            <a:srgbClr val="81B29A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32" name="Picture 31" descr="A glass of water with a black lid&#10;&#10;Description automatically generated">
            <a:extLst>
              <a:ext uri="{FF2B5EF4-FFF2-40B4-BE49-F238E27FC236}">
                <a16:creationId xmlns:a16="http://schemas.microsoft.com/office/drawing/2014/main" id="{CB13F5AC-B5E8-6248-5002-FA9045CEC2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852" y="4637826"/>
            <a:ext cx="1084296" cy="155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0882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nodeType="clickEffect" p14:presetBounceEnd="4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429">
                                          <p:cBhvr additive="base">
                                            <p:cTn id="25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429">
                                          <p:cBhvr additive="base">
                                            <p:cTn id="26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nodeType="clickEffect" p14:presetBounceEnd="4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429">
                                          <p:cBhvr additive="base">
                                            <p:cTn id="3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429">
                                          <p:cBhvr additive="base">
                                            <p:cTn id="3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37" dur="7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38" dur="7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42857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41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42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93916-A021-B69F-8029-BB02A892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224127D-D261-8BB2-9333-BE6D509F9A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81A1D9D-1A32-F718-1506-72312CBC86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3EF0947-9FC4-39E5-549A-DFEF45D4AF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43B76D2-5B39-FBF6-DA1D-191352104E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6E3D033-F348-45E0-3AA0-690D9C3C3D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40938C4-452C-D265-FC33-915F3B578B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2FFF2D4-267A-4E18-82F5-A10122F16876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0A768FA-8632-5ED9-A981-2AC6262197DC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B025D4-E38B-1BDB-0903-B67C877D5CFE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9832B3-CB1F-8B29-EF0D-9121D2C7FC15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684FFD-B0D0-4BB8-F2AF-8CA9F9CAD9A0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99274D-DE87-E43F-5AA5-3E7BDF00F763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749EAAA9-8968-4C4F-2A27-5FBB0404C2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43488" y="2249026"/>
            <a:ext cx="21050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2E2B433-A0C4-D755-C98D-173924ED6C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24500" y="3174278"/>
            <a:ext cx="1143000" cy="67627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086273F-672D-B7A5-EEEF-4A2DCB619621}"/>
              </a:ext>
            </a:extLst>
          </p:cNvPr>
          <p:cNvSpPr/>
          <p:nvPr/>
        </p:nvSpPr>
        <p:spPr>
          <a:xfrm>
            <a:off x="4732891" y="4003026"/>
            <a:ext cx="2726218" cy="2726654"/>
          </a:xfrm>
          <a:prstGeom prst="roundRect">
            <a:avLst>
              <a:gd name="adj" fmla="val 7143"/>
            </a:avLst>
          </a:prstGeom>
          <a:solidFill>
            <a:srgbClr val="F0F0F0"/>
          </a:solidFill>
          <a:ln w="25400">
            <a:solidFill>
              <a:schemeClr val="tx1"/>
            </a:solidFill>
          </a:ln>
          <a:effectLst>
            <a:outerShdw blurRad="190500" dist="101600" dir="2700000" algn="tl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6173342-F42E-3A16-3F29-54BE544CAC1C}"/>
              </a:ext>
            </a:extLst>
          </p:cNvPr>
          <p:cNvSpPr/>
          <p:nvPr/>
        </p:nvSpPr>
        <p:spPr>
          <a:xfrm>
            <a:off x="4854011" y="4119451"/>
            <a:ext cx="2483978" cy="2493804"/>
          </a:xfrm>
          <a:prstGeom prst="roundRect">
            <a:avLst>
              <a:gd name="adj" fmla="val 5360"/>
            </a:avLst>
          </a:prstGeom>
          <a:solidFill>
            <a:srgbClr val="81B29A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14" name="Picture 13" descr="A glass pitcher with a handle and a handle with a clear liquid in it&#10;&#10;Description automatically generated">
            <a:extLst>
              <a:ext uri="{FF2B5EF4-FFF2-40B4-BE49-F238E27FC236}">
                <a16:creationId xmlns:a16="http://schemas.microsoft.com/office/drawing/2014/main" id="{B030726F-CEFB-A29F-6582-18B28D7CB02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605" y="4178891"/>
            <a:ext cx="2064790" cy="232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2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C2072-A78D-E0D0-5711-C273660EC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9CC04E8-E7B6-318F-E114-1E2B87C19E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FEF5F75-EB36-DFA6-5501-CF1FFF082F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09CFF69-218C-C019-214A-2160AEF49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D92BAC5-9A76-BA6F-F15E-6490F4DEE7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5E9BB93-FC81-AE28-FDB4-DDC8573B4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3F28D41-F9C7-AAF3-7C96-0DF5EA96EC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5D03D94-E37F-DF54-2E43-7518DCD5C4FA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BC0F35C-8CCD-5CB2-690F-5D5E7A8C6E69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682E09-215C-B77A-5410-B3F06AF77DC9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328A79-7817-4D11-CA09-B9EB074FE58E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7A1945F-2A9F-E212-D812-5729C7DA734F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A29490-DE12-E49A-9B9C-79F9CB622642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3A9D3923-BFB3-1C84-79FB-C36AEE3E7F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43488" y="2249026"/>
            <a:ext cx="21050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DA5586-4C38-F739-933A-AD0E99FBDA4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76500" y="2249026"/>
            <a:ext cx="1143000" cy="67627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6303085-7F0F-BD20-850F-7B88DEE82949}"/>
              </a:ext>
            </a:extLst>
          </p:cNvPr>
          <p:cNvSpPr/>
          <p:nvPr/>
        </p:nvSpPr>
        <p:spPr>
          <a:xfrm>
            <a:off x="4732891" y="4003026"/>
            <a:ext cx="2726218" cy="2726654"/>
          </a:xfrm>
          <a:prstGeom prst="roundRect">
            <a:avLst>
              <a:gd name="adj" fmla="val 7143"/>
            </a:avLst>
          </a:prstGeom>
          <a:solidFill>
            <a:srgbClr val="F0F0F0"/>
          </a:solidFill>
          <a:ln w="25400">
            <a:solidFill>
              <a:schemeClr val="tx1"/>
            </a:solidFill>
          </a:ln>
          <a:effectLst>
            <a:outerShdw blurRad="190500" dist="101600" dir="2700000" algn="tl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8C08905-BAA6-3C2A-FA37-F8F1A52FA0CF}"/>
              </a:ext>
            </a:extLst>
          </p:cNvPr>
          <p:cNvSpPr/>
          <p:nvPr/>
        </p:nvSpPr>
        <p:spPr>
          <a:xfrm>
            <a:off x="4854011" y="4119451"/>
            <a:ext cx="2483978" cy="2493804"/>
          </a:xfrm>
          <a:prstGeom prst="roundRect">
            <a:avLst>
              <a:gd name="adj" fmla="val 5360"/>
            </a:avLst>
          </a:prstGeom>
          <a:solidFill>
            <a:srgbClr val="81B29A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16" name="Picture 15" descr="A glass pitcher with a handle and a handle with a clear liquid in it&#10;&#10;Description automatically generated">
            <a:extLst>
              <a:ext uri="{FF2B5EF4-FFF2-40B4-BE49-F238E27FC236}">
                <a16:creationId xmlns:a16="http://schemas.microsoft.com/office/drawing/2014/main" id="{8AA85BCE-5EF4-C9AD-43E9-5FF9A07E1D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605" y="4178891"/>
            <a:ext cx="2064790" cy="232873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D28FAA1-1701-8C49-F991-8F6B8476731D}"/>
              </a:ext>
            </a:extLst>
          </p:cNvPr>
          <p:cNvGrpSpPr/>
          <p:nvPr/>
        </p:nvGrpSpPr>
        <p:grpSpPr>
          <a:xfrm>
            <a:off x="1065119" y="3161537"/>
            <a:ext cx="3965762" cy="446967"/>
            <a:chOff x="3311496" y="4023753"/>
            <a:chExt cx="3965762" cy="4469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7BFE332-275D-5DA9-F2B2-2E1024CB61F7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F33D968-EC40-7600-08ED-61BCBAF8B0CE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45BA5DA-42F4-DC6E-DAD1-0947A5905B3C}"/>
                </a:ext>
              </a:extLst>
            </p:cNvPr>
            <p:cNvSpPr txBox="1"/>
            <p:nvPr/>
          </p:nvSpPr>
          <p:spPr>
            <a:xfrm>
              <a:off x="3763330" y="4079662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F2D6DB67-14EA-FE91-D8D6-0E22ABD3142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02415" y="3155120"/>
            <a:ext cx="486812" cy="39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45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9FBF-33CA-9079-B84F-F2B1E9621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36BA7AB3-9720-2B1C-26CB-FE35ADCD5E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54F048C-E378-119E-D4EC-AF0C859BB3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2E01989-80F7-9B4B-FCB9-574FE7EDDD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6C3F8C4-A9B2-AB67-2DD2-7CD34BDE62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147D315-15C8-D9E0-326F-5BF625DC8D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B82FF16-619B-AD7D-0D39-0340AFE0C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9705D3A-DB57-18A1-7EB9-369E9223096C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2F8373B-9F2F-0584-F13E-FDC839996CD2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4CC7E48-0CE2-D83A-0FCD-DC8165C7935A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5D55FB-A6B3-2863-485D-A7B8A78B5CAE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06B66CC-A37C-B64F-4C6F-4116A5F00FA9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F7E8AF-E503-AEB0-DCFE-282AE450B1C8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0027B59B-2813-F689-58AF-5F58A29737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76500" y="2249026"/>
            <a:ext cx="1143000" cy="67627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FD7F15A-0152-339C-BA50-F500AE36ED18}"/>
              </a:ext>
            </a:extLst>
          </p:cNvPr>
          <p:cNvSpPr/>
          <p:nvPr/>
        </p:nvSpPr>
        <p:spPr>
          <a:xfrm>
            <a:off x="3021873" y="4003026"/>
            <a:ext cx="2726218" cy="2726654"/>
          </a:xfrm>
          <a:prstGeom prst="roundRect">
            <a:avLst>
              <a:gd name="adj" fmla="val 7143"/>
            </a:avLst>
          </a:prstGeom>
          <a:solidFill>
            <a:srgbClr val="F0F0F0"/>
          </a:solidFill>
          <a:ln w="25400">
            <a:solidFill>
              <a:schemeClr val="tx1"/>
            </a:solidFill>
          </a:ln>
          <a:effectLst>
            <a:outerShdw blurRad="190500" dist="101600" dir="2700000" algn="tl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65A109F-A1C3-3DFE-0F45-17676B9BD34D}"/>
              </a:ext>
            </a:extLst>
          </p:cNvPr>
          <p:cNvSpPr/>
          <p:nvPr/>
        </p:nvSpPr>
        <p:spPr>
          <a:xfrm>
            <a:off x="3142993" y="4119451"/>
            <a:ext cx="2483978" cy="2493804"/>
          </a:xfrm>
          <a:prstGeom prst="roundRect">
            <a:avLst>
              <a:gd name="adj" fmla="val 5360"/>
            </a:avLst>
          </a:prstGeom>
          <a:solidFill>
            <a:srgbClr val="81B29A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14" name="Picture 13" descr="A glass pitcher with a handle and a handle with a clear liquid in it&#10;&#10;Description automatically generated">
            <a:extLst>
              <a:ext uri="{FF2B5EF4-FFF2-40B4-BE49-F238E27FC236}">
                <a16:creationId xmlns:a16="http://schemas.microsoft.com/office/drawing/2014/main" id="{397780E2-0785-BBAB-0D0C-B06E3BFD4C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7" y="4178891"/>
            <a:ext cx="2064790" cy="232873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0ED2041-C1D2-33DB-30FB-298B89D80A6B}"/>
              </a:ext>
            </a:extLst>
          </p:cNvPr>
          <p:cNvGrpSpPr/>
          <p:nvPr/>
        </p:nvGrpSpPr>
        <p:grpSpPr>
          <a:xfrm>
            <a:off x="6454660" y="4191220"/>
            <a:ext cx="2365498" cy="2365876"/>
            <a:chOff x="4913251" y="4234691"/>
            <a:chExt cx="2365498" cy="236587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9734FFB-A271-993B-639E-36C8E1BC2FA6}"/>
                </a:ext>
              </a:extLst>
            </p:cNvPr>
            <p:cNvSpPr/>
            <p:nvPr/>
          </p:nvSpPr>
          <p:spPr>
            <a:xfrm>
              <a:off x="4913251" y="4234691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F87D3AC-72F9-3160-E631-F0865B031DCF}"/>
                </a:ext>
              </a:extLst>
            </p:cNvPr>
            <p:cNvSpPr/>
            <p:nvPr/>
          </p:nvSpPr>
          <p:spPr>
            <a:xfrm>
              <a:off x="5018345" y="4335711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81B29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4" name="Picture 3" descr="A glass of water with a black lid&#10;&#10;Description automatically generated">
              <a:extLst>
                <a:ext uri="{FF2B5EF4-FFF2-40B4-BE49-F238E27FC236}">
                  <a16:creationId xmlns:a16="http://schemas.microsoft.com/office/drawing/2014/main" id="{5645D1F5-3F2D-05CC-ADED-8FADAA69F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852" y="4637826"/>
              <a:ext cx="1084296" cy="1559606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07B18DD2-4BC9-F358-8A51-1454789153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43488" y="2249026"/>
            <a:ext cx="2105025" cy="67627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850A67D-3C25-381A-60A1-F6A3A98C7E26}"/>
              </a:ext>
            </a:extLst>
          </p:cNvPr>
          <p:cNvGrpSpPr/>
          <p:nvPr/>
        </p:nvGrpSpPr>
        <p:grpSpPr>
          <a:xfrm>
            <a:off x="1065119" y="3161537"/>
            <a:ext cx="3965762" cy="446967"/>
            <a:chOff x="3311496" y="4023753"/>
            <a:chExt cx="3965762" cy="44696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796A599-C554-C3D6-D046-BD5E43D33667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243753-4D79-A91D-0B3D-64D0AB26993D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E6FD26-9800-CB3E-D6FA-CA711A880625}"/>
                </a:ext>
              </a:extLst>
            </p:cNvPr>
            <p:cNvSpPr txBox="1"/>
            <p:nvPr/>
          </p:nvSpPr>
          <p:spPr>
            <a:xfrm>
              <a:off x="3763330" y="4071116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AA17945-3AF9-5663-F25A-9C995A7DDE0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2415" y="3155120"/>
            <a:ext cx="486812" cy="39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10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C9606-3602-35A3-FA37-54D0439B8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721DFB-16D6-68C9-3607-2B2BF496B5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8FD40A2-CC04-8A5E-6B68-A52188587F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62EF607-BD7B-F9A6-5986-4762F3C85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7864B36-5BC7-68C4-A925-E86FA7A238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E61902B-4FEC-6494-15FF-6BFAB98B2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193372D-0EE0-6C28-6253-5DAD9CED2C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3EDF357-27FE-394D-F093-F54130D94807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C853807-E913-E60E-FD15-A0B1CC0FC2AF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C3D8BE-6AAC-8995-9A9F-6E677C5386C1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3F1E2F-C720-9F7C-049E-C246488FB956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B349955-57B3-3A4D-F35D-D8D9310D04CB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06073B-273F-8E4B-C226-CC89A159861E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D7FBC2DB-14CC-59B2-C306-9AF7D5C18E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091488" y="2249026"/>
            <a:ext cx="21050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2249696-1B75-D5DD-169E-5064E0E20F2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76500" y="2249026"/>
            <a:ext cx="1143000" cy="67627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0278BF9-CE00-641F-31F8-6A38DD02750F}"/>
              </a:ext>
            </a:extLst>
          </p:cNvPr>
          <p:cNvGrpSpPr/>
          <p:nvPr/>
        </p:nvGrpSpPr>
        <p:grpSpPr>
          <a:xfrm>
            <a:off x="7161119" y="3161537"/>
            <a:ext cx="3965762" cy="446967"/>
            <a:chOff x="3311496" y="4023753"/>
            <a:chExt cx="3965762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29785F4-CA9F-F831-55CA-3502ECD63B78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9E027B7-8854-67C7-7BA3-A9EDE7BCE0CA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105732-6407-27F2-C445-243A843AA9CA}"/>
                </a:ext>
              </a:extLst>
            </p:cNvPr>
            <p:cNvSpPr txBox="1"/>
            <p:nvPr/>
          </p:nvSpPr>
          <p:spPr>
            <a:xfrm>
              <a:off x="3763330" y="4071116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8459864B-127A-09B2-3A6A-43639D55A68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183839" y="3187020"/>
            <a:ext cx="444490" cy="3960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7D700DE8-B9A5-687D-C582-C9497A0676E0}"/>
              </a:ext>
            </a:extLst>
          </p:cNvPr>
          <p:cNvGrpSpPr/>
          <p:nvPr/>
        </p:nvGrpSpPr>
        <p:grpSpPr>
          <a:xfrm>
            <a:off x="1065119" y="3161537"/>
            <a:ext cx="3965762" cy="446967"/>
            <a:chOff x="3311496" y="4023753"/>
            <a:chExt cx="3965762" cy="44696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00EAD11-CEB3-E731-CE92-B881B869890C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474BDF0-36B2-E615-AB9B-F441A482BBB4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B3087A3-042F-6103-92F1-91ECCD993107}"/>
                </a:ext>
              </a:extLst>
            </p:cNvPr>
            <p:cNvSpPr txBox="1"/>
            <p:nvPr/>
          </p:nvSpPr>
          <p:spPr>
            <a:xfrm>
              <a:off x="3763330" y="4071116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A1EF9B80-5F9F-D340-8DED-766F3B7900C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2415" y="3155120"/>
            <a:ext cx="486812" cy="394086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43CAB63-5B43-5964-7CA8-CB40401D6937}"/>
              </a:ext>
            </a:extLst>
          </p:cNvPr>
          <p:cNvSpPr/>
          <p:nvPr/>
        </p:nvSpPr>
        <p:spPr>
          <a:xfrm>
            <a:off x="3021873" y="4003026"/>
            <a:ext cx="2726218" cy="2726654"/>
          </a:xfrm>
          <a:prstGeom prst="roundRect">
            <a:avLst>
              <a:gd name="adj" fmla="val 7143"/>
            </a:avLst>
          </a:prstGeom>
          <a:solidFill>
            <a:srgbClr val="F0F0F0"/>
          </a:solidFill>
          <a:ln w="25400">
            <a:solidFill>
              <a:schemeClr val="tx1"/>
            </a:solidFill>
          </a:ln>
          <a:effectLst>
            <a:outerShdw blurRad="190500" dist="101600" dir="2700000" algn="tl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94CAE27-53DC-E130-8553-E816B373574E}"/>
              </a:ext>
            </a:extLst>
          </p:cNvPr>
          <p:cNvSpPr/>
          <p:nvPr/>
        </p:nvSpPr>
        <p:spPr>
          <a:xfrm>
            <a:off x="3142993" y="4119451"/>
            <a:ext cx="2483978" cy="2493804"/>
          </a:xfrm>
          <a:prstGeom prst="roundRect">
            <a:avLst>
              <a:gd name="adj" fmla="val 5360"/>
            </a:avLst>
          </a:prstGeom>
          <a:solidFill>
            <a:srgbClr val="81B29A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37" name="Picture 36" descr="A glass pitcher with a handle and a handle with a clear liquid in it&#10;&#10;Description automatically generated">
            <a:extLst>
              <a:ext uri="{FF2B5EF4-FFF2-40B4-BE49-F238E27FC236}">
                <a16:creationId xmlns:a16="http://schemas.microsoft.com/office/drawing/2014/main" id="{5992C594-F23F-2A01-67F3-4189951F90D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87" y="4178891"/>
            <a:ext cx="2064790" cy="232873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29C91986-3AE8-0FA8-C147-6E09BAAA40AB}"/>
              </a:ext>
            </a:extLst>
          </p:cNvPr>
          <p:cNvGrpSpPr/>
          <p:nvPr/>
        </p:nvGrpSpPr>
        <p:grpSpPr>
          <a:xfrm>
            <a:off x="6454660" y="4191220"/>
            <a:ext cx="2365498" cy="2365876"/>
            <a:chOff x="4913251" y="4234691"/>
            <a:chExt cx="2365498" cy="2365876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22F81E6-388D-BF6B-2698-168A080B875D}"/>
                </a:ext>
              </a:extLst>
            </p:cNvPr>
            <p:cNvSpPr/>
            <p:nvPr/>
          </p:nvSpPr>
          <p:spPr>
            <a:xfrm>
              <a:off x="4913251" y="4234691"/>
              <a:ext cx="2365498" cy="2365876"/>
            </a:xfrm>
            <a:prstGeom prst="roundRect">
              <a:avLst>
                <a:gd name="adj" fmla="val 7143"/>
              </a:avLst>
            </a:prstGeom>
            <a:solidFill>
              <a:srgbClr val="F0F0F0"/>
            </a:solidFill>
            <a:ln w="25400">
              <a:solidFill>
                <a:schemeClr val="tx1"/>
              </a:solidFill>
            </a:ln>
            <a:effectLst>
              <a:outerShdw blurRad="190500" dist="1016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D9F9922D-EE18-3CFA-3A6D-96CFA86DE754}"/>
                </a:ext>
              </a:extLst>
            </p:cNvPr>
            <p:cNvSpPr/>
            <p:nvPr/>
          </p:nvSpPr>
          <p:spPr>
            <a:xfrm>
              <a:off x="5018345" y="4335711"/>
              <a:ext cx="2155310" cy="2163836"/>
            </a:xfrm>
            <a:prstGeom prst="roundRect">
              <a:avLst>
                <a:gd name="adj" fmla="val 5360"/>
              </a:avLst>
            </a:prstGeom>
            <a:solidFill>
              <a:srgbClr val="81B29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</a:p>
          </p:txBody>
        </p:sp>
        <p:pic>
          <p:nvPicPr>
            <p:cNvPr id="41" name="Picture 40" descr="A glass of water with a black lid&#10;&#10;Description automatically generated">
              <a:extLst>
                <a:ext uri="{FF2B5EF4-FFF2-40B4-BE49-F238E27FC236}">
                  <a16:creationId xmlns:a16="http://schemas.microsoft.com/office/drawing/2014/main" id="{2F28F40F-4C81-9F2C-F701-6A2CD5F91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852" y="4637826"/>
              <a:ext cx="1084296" cy="155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3566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F042C-657F-4F72-0BFE-0BD5561F9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1FB56E5-4E07-A1F4-15A4-0D2444367A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D934907-87A8-D33F-7E25-8A83BD0F58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697BDAF-5D2D-F91F-97E2-A49BAF973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13573FB-17BD-1C99-FC9D-4B540CDA6E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48BEB67-9423-2A54-DBC7-115403BE71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5C540EA-87BE-7DB8-F2BA-49B65D9248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3AE7DCE-9145-7BDE-8433-B33E88024EB0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739F8DA-CC11-5DEE-1ABC-3FC2795D9E4C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7482A9-D54C-08E5-F1CD-A01E8B9265C6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D746A-5EB4-BFFD-DF68-B67824E5AB99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37AD791-2301-B2D0-6EB6-48620F5ACD88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9EF823A-F664-100F-3EB8-7315087D9160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44450BDE-DA3B-D36C-969F-758F4E0755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091488" y="2249026"/>
            <a:ext cx="2105025" cy="6762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9134534-2860-3BB5-A027-1802C25849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76500" y="2249026"/>
            <a:ext cx="1143000" cy="676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D2D3D92-D662-CE2F-BB2D-028C4F49A6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76488" y="4556013"/>
            <a:ext cx="1343025" cy="6762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587C56B-9438-7C39-B930-546B1F52614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472488" y="4554087"/>
            <a:ext cx="1343025" cy="67627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3A6F82D-5009-4344-8439-0B892405B4EF}"/>
              </a:ext>
            </a:extLst>
          </p:cNvPr>
          <p:cNvGrpSpPr/>
          <p:nvPr/>
        </p:nvGrpSpPr>
        <p:grpSpPr>
          <a:xfrm>
            <a:off x="7161119" y="3161537"/>
            <a:ext cx="3965762" cy="446967"/>
            <a:chOff x="3311496" y="4023753"/>
            <a:chExt cx="3965762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F3B28FE-BFAC-AEA3-3545-14DFA4EC487D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D06CD66-B78A-2806-CC36-F19EDD99CCD5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503697-3B6D-548E-DB4E-4AA4B23CE1F9}"/>
                </a:ext>
              </a:extLst>
            </p:cNvPr>
            <p:cNvSpPr txBox="1"/>
            <p:nvPr/>
          </p:nvSpPr>
          <p:spPr>
            <a:xfrm>
              <a:off x="3763330" y="4071116"/>
              <a:ext cx="3453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ADD80CBE-302E-5BCC-0511-C0B8047C8F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183839" y="3187020"/>
            <a:ext cx="444490" cy="3960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27F3DC9-8CBB-12B0-159A-254EB1C60D95}"/>
              </a:ext>
            </a:extLst>
          </p:cNvPr>
          <p:cNvGrpSpPr/>
          <p:nvPr/>
        </p:nvGrpSpPr>
        <p:grpSpPr>
          <a:xfrm>
            <a:off x="1065119" y="3161537"/>
            <a:ext cx="3965762" cy="446967"/>
            <a:chOff x="3311496" y="4023753"/>
            <a:chExt cx="3965762" cy="44696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A0BD865C-6BD0-B3E3-6BF5-0743C5BB582D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141746E-F9C9-0574-AAC6-906C13EB29E5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47AA04F-F1AC-3ED3-C76D-3385D8A64C63}"/>
                </a:ext>
              </a:extLst>
            </p:cNvPr>
            <p:cNvSpPr txBox="1"/>
            <p:nvPr/>
          </p:nvSpPr>
          <p:spPr>
            <a:xfrm>
              <a:off x="3763330" y="4071116"/>
              <a:ext cx="3453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3B8BF590-F312-3DC7-2469-60C3F22802B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2415" y="3155120"/>
            <a:ext cx="486812" cy="39408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E1C3961-3CFF-97BD-F80D-47FCB611694C}"/>
              </a:ext>
            </a:extLst>
          </p:cNvPr>
          <p:cNvGrpSpPr/>
          <p:nvPr/>
        </p:nvGrpSpPr>
        <p:grpSpPr>
          <a:xfrm>
            <a:off x="7161119" y="5672587"/>
            <a:ext cx="3965762" cy="446967"/>
            <a:chOff x="3311496" y="4023753"/>
            <a:chExt cx="3965762" cy="4469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323A0DC-9BC2-A9D0-CDE5-1A8400472A9D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2DEF42E-3FDC-732F-94FA-721F6447A179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DA1A5F-230C-103A-8C9A-EAB25F39D2FC}"/>
                </a:ext>
              </a:extLst>
            </p:cNvPr>
            <p:cNvSpPr txBox="1"/>
            <p:nvPr/>
          </p:nvSpPr>
          <p:spPr>
            <a:xfrm>
              <a:off x="3763330" y="4071116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B4B1F227-C727-9E99-0C68-C238B52BD2C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183839" y="5698070"/>
            <a:ext cx="444490" cy="396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2F5474E-0F85-8A9C-5FCA-CFE67DF54071}"/>
              </a:ext>
            </a:extLst>
          </p:cNvPr>
          <p:cNvGrpSpPr/>
          <p:nvPr/>
        </p:nvGrpSpPr>
        <p:grpSpPr>
          <a:xfrm>
            <a:off x="1065119" y="5672587"/>
            <a:ext cx="4000920" cy="446967"/>
            <a:chOff x="3311496" y="4023753"/>
            <a:chExt cx="4000920" cy="44696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B21F751-F91D-F484-0788-EB06CDDADD39}"/>
                </a:ext>
              </a:extLst>
            </p:cNvPr>
            <p:cNvSpPr/>
            <p:nvPr/>
          </p:nvSpPr>
          <p:spPr>
            <a:xfrm>
              <a:off x="3311496" y="4023753"/>
              <a:ext cx="3965762" cy="446967"/>
            </a:xfrm>
            <a:prstGeom prst="roundRect">
              <a:avLst>
                <a:gd name="adj" fmla="val 50000"/>
              </a:avLst>
            </a:prstGeom>
            <a:solidFill>
              <a:srgbClr val="9D4EDD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288D5B0-81A2-C897-170F-AB03B1BB7563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4B1918-2107-ADA9-73EA-D53EB2EB16AF}"/>
                </a:ext>
              </a:extLst>
            </p:cNvPr>
            <p:cNvSpPr txBox="1"/>
            <p:nvPr/>
          </p:nvSpPr>
          <p:spPr>
            <a:xfrm>
              <a:off x="3830373" y="4071116"/>
              <a:ext cx="3482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Depends on the amount of matter</a:t>
              </a:r>
              <a:r>
                <a:rPr lang="en-US" sz="7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?</a:t>
              </a:r>
            </a:p>
          </p:txBody>
        </p:sp>
      </p:grpSp>
      <p:pic>
        <p:nvPicPr>
          <p:cNvPr id="37" name="Graphic 36">
            <a:extLst>
              <a:ext uri="{FF2B5EF4-FFF2-40B4-BE49-F238E27FC236}">
                <a16:creationId xmlns:a16="http://schemas.microsoft.com/office/drawing/2014/main" id="{7630C81C-85AE-616F-22FD-02B592482D4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2415" y="5666170"/>
            <a:ext cx="486812" cy="39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6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122B-4A73-0FCE-FC90-E8D741D5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329609F-A412-AC49-BDD9-F5A9A6EB7B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F7667E4-B161-5BC4-AE69-2BCB94377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9B7FDD4-8547-AFD4-88BC-9869F675AE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50026" y="239997"/>
            <a:ext cx="3366867" cy="60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02AD81E-571B-D88D-A5DB-A5C74AD07D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43025" y="154537"/>
            <a:ext cx="3409950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CFAF873-4772-6E43-B5C6-3127E961A0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555551" y="239997"/>
            <a:ext cx="3366867" cy="6095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D464CF1-8417-40BB-A7A5-CE26C830B6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39025" y="154537"/>
            <a:ext cx="34099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F2491C2-1223-CB68-8EB3-8DA8EEEC1B5F}"/>
              </a:ext>
            </a:extLst>
          </p:cNvPr>
          <p:cNvGrpSpPr/>
          <p:nvPr/>
        </p:nvGrpSpPr>
        <p:grpSpPr>
          <a:xfrm>
            <a:off x="413739" y="1172778"/>
            <a:ext cx="5268522" cy="812887"/>
            <a:chOff x="3329020" y="4023753"/>
            <a:chExt cx="5268522" cy="81288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96BAAF7-0DBD-2B9C-599C-5CF59F72F1CC}"/>
                </a:ext>
              </a:extLst>
            </p:cNvPr>
            <p:cNvSpPr/>
            <p:nvPr/>
          </p:nvSpPr>
          <p:spPr>
            <a:xfrm>
              <a:off x="3329020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3232E2-5492-E2B7-7F02-CC63146F1319}"/>
                </a:ext>
              </a:extLst>
            </p:cNvPr>
            <p:cNvSpPr txBox="1"/>
            <p:nvPr/>
          </p:nvSpPr>
          <p:spPr>
            <a:xfrm>
              <a:off x="3443281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Extensive properties </a:t>
              </a:r>
              <a:r>
                <a:rPr lang="en-US" sz="2000" dirty="0">
                  <a:solidFill>
                    <a:srgbClr val="13B635"/>
                  </a:solidFill>
                  <a:latin typeface="Balsamiq Sans" pitchFamily="2" charset="0"/>
                  <a:ea typeface="Balsamiq Sans" pitchFamily="2" charset="0"/>
                </a:rPr>
                <a:t>depend on the amount of matter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3091E1E-3DD3-449C-50E6-F5F345368A9E}"/>
              </a:ext>
            </a:extLst>
          </p:cNvPr>
          <p:cNvGrpSpPr/>
          <p:nvPr/>
        </p:nvGrpSpPr>
        <p:grpSpPr>
          <a:xfrm>
            <a:off x="6509739" y="1172778"/>
            <a:ext cx="5268522" cy="812887"/>
            <a:chOff x="3721494" y="4023753"/>
            <a:chExt cx="5268522" cy="81288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2B1B314-25C5-24F1-73F5-48BA91EA1331}"/>
                </a:ext>
              </a:extLst>
            </p:cNvPr>
            <p:cNvSpPr/>
            <p:nvPr/>
          </p:nvSpPr>
          <p:spPr>
            <a:xfrm>
              <a:off x="3721494" y="4023753"/>
              <a:ext cx="5268522" cy="8128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91EDD3-303C-DC4B-7770-9F4BCDC0AFFE}"/>
                </a:ext>
              </a:extLst>
            </p:cNvPr>
            <p:cNvSpPr txBox="1"/>
            <p:nvPr/>
          </p:nvSpPr>
          <p:spPr>
            <a:xfrm>
              <a:off x="3835755" y="4081267"/>
              <a:ext cx="504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Intensive properties don’t </a:t>
              </a:r>
              <a:r>
                <a:rPr lang="en-US" sz="2000" dirty="0">
                  <a:solidFill>
                    <a:srgbClr val="EF233C"/>
                  </a:solidFill>
                  <a:latin typeface="Balsamiq Sans" pitchFamily="2" charset="0"/>
                  <a:ea typeface="Balsamiq Sans" pitchFamily="2" charset="0"/>
                </a:rPr>
                <a:t>depend on the amount of matter</a:t>
              </a:r>
              <a:r>
                <a:rPr lang="en-US" sz="2000" dirty="0">
                  <a:solidFill>
                    <a:srgbClr val="FF61E8"/>
                  </a:solidFill>
                  <a:latin typeface="Balsamiq Sans" pitchFamily="2" charset="0"/>
                  <a:ea typeface="Balsamiq Sans" pitchFamily="2" charset="0"/>
                </a:rPr>
                <a:t> </a:t>
              </a:r>
              <a:r>
                <a:rPr lang="en-US" sz="2000" dirty="0">
                  <a:latin typeface="Balsamiq Sans" pitchFamily="2" charset="0"/>
                  <a:ea typeface="Balsamiq Sans" pitchFamily="2" charset="0"/>
                </a:rPr>
                <a:t>being studied.</a:t>
              </a:r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2499EA92-84B5-6DC7-F8CD-522BFCBD30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8790" y="2862167"/>
            <a:ext cx="1143000" cy="676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53E2745-3A95-05B3-EC56-72A669147E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217636" y="2862166"/>
            <a:ext cx="1343025" cy="67627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C4DFEF45-E46A-7155-7A1E-298F8C1037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96508" y="2862165"/>
            <a:ext cx="1343025" cy="67627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5DA10477-0152-C32D-F195-DFBED42E015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13862" y="4042578"/>
            <a:ext cx="1304925" cy="67627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A2053171-C282-2826-D992-B6B5E39262B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11836" y="4035686"/>
            <a:ext cx="1952625" cy="67627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B0BFF4F8-F214-8F43-A4FE-A56A50C22B5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26961" y="5211312"/>
            <a:ext cx="2257425" cy="6762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62ABF50E-0728-784A-3BA2-DB1AB8015A2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08261" y="5230362"/>
            <a:ext cx="1943100" cy="6762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0B892E-1529-3B31-4B30-6CAEC0A3DE3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052260" y="2862165"/>
            <a:ext cx="2105025" cy="676275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66AAC5B-B6C9-CEC5-82B5-195624E0023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447797" y="2862165"/>
            <a:ext cx="2105025" cy="6762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5CA077B-883A-4BEF-87EE-BF4635801EF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771697" y="4041120"/>
            <a:ext cx="1343025" cy="676275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4479CA6B-0497-F7E6-BB25-61048664CEA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528461" y="4024703"/>
            <a:ext cx="1304925" cy="67627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C2ED361A-8B74-E44C-01E2-675C7B11C77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565482" y="5211311"/>
            <a:ext cx="1619250" cy="676275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B6AA6925-1A12-6D5A-9EFB-D5396260639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516729" y="5211311"/>
            <a:ext cx="1143000" cy="676275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C21EA8B3-7287-CE24-D4A5-93953ACE6B0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9991725" y="5211311"/>
            <a:ext cx="204787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43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Office PowerPoint</Application>
  <PresentationFormat>Widescreen</PresentationFormat>
  <Paragraphs>81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Sansita Black</vt:lpstr>
      <vt:lpstr>Calibri</vt:lpstr>
      <vt:lpstr>Balsamiq Sans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2025-02-21T10:38:42Z</dcterms:created>
  <dcterms:modified xsi:type="dcterms:W3CDTF">2025-02-21T10:38:59Z</dcterms:modified>
</cp:coreProperties>
</file>